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9"/>
  </p:notesMasterIdLst>
  <p:sldIdLst>
    <p:sldId id="275" r:id="rId5"/>
    <p:sldId id="304" r:id="rId6"/>
    <p:sldId id="311" r:id="rId7"/>
    <p:sldId id="309" r:id="rId8"/>
    <p:sldId id="268" r:id="rId9"/>
    <p:sldId id="308" r:id="rId10"/>
    <p:sldId id="295" r:id="rId11"/>
    <p:sldId id="286" r:id="rId12"/>
    <p:sldId id="296" r:id="rId13"/>
    <p:sldId id="305" r:id="rId14"/>
    <p:sldId id="306" r:id="rId15"/>
    <p:sldId id="307" r:id="rId16"/>
    <p:sldId id="288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EB3B5-35EF-42D0-864F-636327E74DB2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E09D1-01AC-48C5-9352-2E1FBE8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5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3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9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6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5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35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50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5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20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85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2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78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2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09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3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05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98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8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81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33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5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4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6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0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5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1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1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03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52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6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12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2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8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14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97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0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17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98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1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1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3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4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6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6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4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5" y="0"/>
            <a:ext cx="601216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</a:t>
            </a:r>
          </a:p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7620" y="262170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" y="414910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418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836712"/>
            <a:ext cx="864096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+ Phách 1: Vỗ 2 tay vào nhau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+ Phách 2: Vỗ nhẹ tay phải xuống mặt bàn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+ Phách 3: Vỗ nhẹ tay trái xuống mặt bàn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339752" y="0"/>
            <a:ext cx="5647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>
                <a:solidFill>
                  <a:schemeClr val="bg1"/>
                </a:solidFill>
                <a:latin typeface="Times New Roman" pitchFamily="18" charset="0"/>
              </a:rPr>
              <a:t>Hát vỗ tay theo phách kiểu 1</a:t>
            </a: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2120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339752" y="692696"/>
            <a:ext cx="50193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>
                <a:solidFill>
                  <a:schemeClr val="bg1"/>
                </a:solidFill>
                <a:latin typeface="Times New Roman" pitchFamily="18" charset="0"/>
              </a:rPr>
              <a:t>1 dãy hát, dãy kia gõ đệm</a:t>
            </a: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8520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836712"/>
            <a:ext cx="864096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rgbClr val="FFFFFF"/>
                </a:solidFill>
                <a:latin typeface="Times New Roman" pitchFamily="18" charset="0"/>
              </a:rPr>
              <a:t>+ Phách 1: Mỗi em tự vỗ tay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rgbClr val="FFFFFF"/>
                </a:solidFill>
                <a:latin typeface="Times New Roman" pitchFamily="18" charset="0"/>
              </a:rPr>
              <a:t>+ Phách 2: Vỗ nhẹ bàn tay phải vào nhau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rgbClr val="FFFFFF"/>
                </a:solidFill>
                <a:latin typeface="Times New Roman" pitchFamily="18" charset="0"/>
              </a:rPr>
              <a:t>+ Phách 3: Vỗ nhẹ bàn tay trái vào nhau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6320" y="61555"/>
            <a:ext cx="8284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2800" b="1" i="1">
                <a:solidFill>
                  <a:srgbClr val="FFFFFF"/>
                </a:solidFill>
                <a:latin typeface="Times New Roman" pitchFamily="18" charset="0"/>
              </a:rPr>
              <a:t>Hát vỗ tay theo phách kiểu 2: 2 HS ngồi đối diện nhau</a:t>
            </a: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8520" y="3789040"/>
            <a:ext cx="609600" cy="609600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8160" y="2852936"/>
            <a:ext cx="70321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2800" b="1" i="1">
                <a:solidFill>
                  <a:srgbClr val="FFFFFF"/>
                </a:solidFill>
                <a:latin typeface="Times New Roman" pitchFamily="18" charset="0"/>
              </a:rPr>
              <a:t>Tiếp tục phách 2-3 sẽ vỗ bàn tay trái vào nhau</a:t>
            </a:r>
          </a:p>
        </p:txBody>
      </p:sp>
    </p:spTree>
    <p:extLst>
      <p:ext uri="{BB962C8B-B14F-4D97-AF65-F5344CB8AC3E}">
        <p14:creationId xmlns:p14="http://schemas.microsoft.com/office/powerpoint/2010/main" val="319158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61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39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5" y="0"/>
            <a:ext cx="6408712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Chúc quý thầy cô </a:t>
            </a:r>
          </a:p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mạnh khỏe các bạn học sinh chăm ngoan học giỏi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7620" y="262170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" y="414910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511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G PAPOI HAY DUG\feb9fc67ddd656726f2f39df43051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20" y="116631"/>
            <a:ext cx="709112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CON VAT+CAY, HIH ANH NHO NGHEP TRAH\kisspng-tree-royal-poinciana-brachychiton-acerifolius-lege-arboles-5ac72c653a0552.05898227152300246923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846" y="1627194"/>
            <a:ext cx="5616625" cy="55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esktop\42e58PICZyfbxC52DbA99_PIC2018.png_860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47" y="5081222"/>
            <a:ext cx="3158730" cy="188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4035187" y="576987"/>
            <a:ext cx="4425246" cy="93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NI-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6" y="517592"/>
            <a:ext cx="2517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24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91880" y="1763303"/>
            <a:ext cx="467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 MÚA HÁT DƯỚI TRĂNG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752" y="1095432"/>
            <a:ext cx="56166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2 BÀI </a:t>
            </a:r>
            <a:r>
              <a:rPr lang="vi-VN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088" y="1095432"/>
            <a:ext cx="3633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YÊU TRƯỜNG EM</a:t>
            </a:r>
          </a:p>
        </p:txBody>
      </p:sp>
    </p:spTree>
    <p:extLst>
      <p:ext uri="{BB962C8B-B14F-4D97-AF65-F5344CB8AC3E}">
        <p14:creationId xmlns:p14="http://schemas.microsoft.com/office/powerpoint/2010/main" val="14784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G PAPOI HAY DUG\feb9fc67ddd656726f2f39df43051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20" y="116631"/>
            <a:ext cx="709112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CON VAT+CAY, HIH ANH NHO NGHEP TRAH\kisspng-tree-royal-poinciana-brachychiton-acerifolius-lege-arboles-5ac72c653a0552.05898227152300246923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846" y="1627194"/>
            <a:ext cx="5616625" cy="55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esktop\42e58PICZyfbxC52DbA99_PIC2018.png_860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47" y="5081222"/>
            <a:ext cx="3158730" cy="188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4035187" y="576987"/>
            <a:ext cx="4425246" cy="93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VNI-Times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8024" y="764704"/>
            <a:ext cx="244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24</a:t>
            </a:r>
          </a:p>
        </p:txBody>
      </p:sp>
      <p:sp>
        <p:nvSpPr>
          <p:cNvPr id="4" name="Rectangle 3"/>
          <p:cNvSpPr/>
          <p:nvPr/>
        </p:nvSpPr>
        <p:spPr>
          <a:xfrm rot="10800000" flipV="1">
            <a:off x="2667035" y="1443705"/>
            <a:ext cx="5289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 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0800000" flipV="1">
            <a:off x="3275856" y="2091943"/>
            <a:ext cx="5721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 MÚA HÁT DƯỚI TRĂNG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857250"/>
            <a:ext cx="8694966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NGHE HÁT MẪU BẰNG VIDEO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Bài 9 - Cùng Múa Hát Dưới Trăng - Âm Nhạc Lớp 3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780580"/>
            <a:ext cx="8694966" cy="47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1943100" y="1066027"/>
            <a:ext cx="55435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78781" algn="l"/>
              </a:tabLst>
              <a:defRPr/>
            </a:pPr>
            <a:endParaRPr kumimoji="0" lang="en-US" sz="3000" b="1" i="1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 descr="CMHD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74" b="7770"/>
          <a:stretch>
            <a:fillRect/>
          </a:stretch>
        </p:blipFill>
        <p:spPr bwMode="auto">
          <a:xfrm>
            <a:off x="328428" y="1219653"/>
            <a:ext cx="8639504" cy="40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9001" y="1395742"/>
            <a:ext cx="353436" cy="346249"/>
          </a:xfrm>
          <a:prstGeom prst="rect">
            <a:avLst/>
          </a:prstGeom>
        </p:spPr>
      </p:pic>
      <p:pic>
        <p:nvPicPr>
          <p:cNvPr id="8" name="CUG MUA HAT DUOI TRA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2450" y="1343026"/>
            <a:ext cx="457200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4C1908-CE96-49E8-B6CB-81D7845C5C09}"/>
              </a:ext>
            </a:extLst>
          </p:cNvPr>
          <p:cNvSpPr txBox="1"/>
          <p:nvPr/>
        </p:nvSpPr>
        <p:spPr>
          <a:xfrm>
            <a:off x="2358082" y="820556"/>
            <a:ext cx="484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7F494-3F43-4D45-A57A-E40FFA02DC99}"/>
              </a:ext>
            </a:extLst>
          </p:cNvPr>
          <p:cNvSpPr txBox="1"/>
          <p:nvPr/>
        </p:nvSpPr>
        <p:spPr>
          <a:xfrm>
            <a:off x="1414952" y="3177705"/>
            <a:ext cx="71641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D5B260-CB2F-450D-9B28-94029D866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6228" y="2762711"/>
            <a:ext cx="187418" cy="116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04BCB-5D6A-4767-A2F6-DA939273F8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1309" y="4105459"/>
            <a:ext cx="187418" cy="116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60E339-4E2F-4113-A9F4-ED0C21F9E6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08" y="4136766"/>
            <a:ext cx="187418" cy="116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5E9390-BF30-48F8-A7B4-541B72CEC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5719" y="2789746"/>
            <a:ext cx="187418" cy="116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CA6C8-2317-4C25-88AC-8A9D367BA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5463" y="2845223"/>
            <a:ext cx="187418" cy="116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DD57AF-E315-4D18-86F1-CE55A4628E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3983" y="2848054"/>
            <a:ext cx="187418" cy="116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B4741B-9F35-4DE1-875A-08B8B5BFD7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582" y="2848054"/>
            <a:ext cx="187418" cy="116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82691F-2EE6-4532-B4DC-CDE6FA2634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4054" y="2828741"/>
            <a:ext cx="187418" cy="116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372241-1CE2-4673-9EA1-CFEB5D5167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728" y="5436312"/>
            <a:ext cx="187418" cy="116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FE79D3-D521-4BA9-B904-388748A710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768" y="5412591"/>
            <a:ext cx="187418" cy="1166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739C8E-AD9B-4961-A0F0-1053626986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2010" y="4166827"/>
            <a:ext cx="187418" cy="116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FAF957-7A19-42C4-BE95-9DDA95390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7564" y="4108519"/>
            <a:ext cx="187418" cy="1166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68FE51-C867-4B33-AB99-8714826710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0228" y="4176704"/>
            <a:ext cx="187418" cy="116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014C69-A295-4715-818C-D53E5AEE22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5782" y="4195074"/>
            <a:ext cx="187418" cy="116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4F6845-1674-4440-8BA4-E53B83D5EC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4054" y="4176704"/>
            <a:ext cx="187418" cy="1166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779D0A-496C-464D-884E-BD31F36216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1754" y="5428561"/>
            <a:ext cx="187418" cy="1166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158C92-42C5-4E43-8BA8-47EE7BFE7D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6565" y="5436312"/>
            <a:ext cx="187418" cy="116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B44DB7-3BC0-411F-99A1-1034413A34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0303" y="5488192"/>
            <a:ext cx="187418" cy="1166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ADA962-B714-4694-8D7E-C92D33E21C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4324" y="5472000"/>
            <a:ext cx="187418" cy="1166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75EF95-DDBF-49A3-9BF3-4C95DFF6B9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0346" y="5430225"/>
            <a:ext cx="187418" cy="116616"/>
          </a:xfrm>
          <a:prstGeom prst="rect">
            <a:avLst/>
          </a:prstGeom>
        </p:spPr>
      </p:pic>
      <p:pic>
        <p:nvPicPr>
          <p:cNvPr id="30" name="NGHE MAU CUG M HAT D TRAG.mp3">
            <a:hlinkClick r:id="" action="ppaction://media"/>
            <a:extLst>
              <a:ext uri="{FF2B5EF4-FFF2-40B4-BE49-F238E27FC236}">
                <a16:creationId xmlns:a16="http://schemas.microsoft.com/office/drawing/2014/main" id="{5126069E-945E-4818-A437-A5B29DD68ED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978" end="177825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6711" y="2018087"/>
            <a:ext cx="374496" cy="451371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3D4E241-C7F7-4DD7-BF7D-719B9B5BA8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6" y="3578077"/>
            <a:ext cx="9174885" cy="327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5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9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01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907704" y="289729"/>
            <a:ext cx="5904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Hát kết hợp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họa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24" y="5907326"/>
            <a:ext cx="609600" cy="609600"/>
          </a:xfrm>
          <a:prstGeom prst="rect">
            <a:avLst/>
          </a:prstGeom>
        </p:spPr>
      </p:pic>
      <p:pic>
        <p:nvPicPr>
          <p:cNvPr id="2" name="van dog cug mua h duoi tra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980728"/>
            <a:ext cx="8640960" cy="551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0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323528" y="1821478"/>
            <a:ext cx="74923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Chia lớp 2 nửa, 1 dãy hát câu 1-3 dãy kia hát câu 2-4, câu 5 cả 2 dãy hát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452098" y="882284"/>
            <a:ext cx="2416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>
                <a:solidFill>
                  <a:schemeClr val="bg1"/>
                </a:solidFill>
                <a:latin typeface="Times New Roman" pitchFamily="18" charset="0"/>
              </a:rPr>
              <a:t>Hát đối đáp</a:t>
            </a:r>
          </a:p>
        </p:txBody>
      </p:sp>
      <p:pic>
        <p:nvPicPr>
          <p:cNvPr id="6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144" y="371703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1640" y="275038"/>
            <a:ext cx="6880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2.ÔN TẬP BÀI: CÙNG MÚA HÁT DƯỚI TRĂNG</a:t>
            </a:r>
          </a:p>
        </p:txBody>
      </p:sp>
    </p:spTree>
    <p:extLst>
      <p:ext uri="{BB962C8B-B14F-4D97-AF65-F5344CB8AC3E}">
        <p14:creationId xmlns:p14="http://schemas.microsoft.com/office/powerpoint/2010/main" val="25973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985799" y="980728"/>
            <a:ext cx="7416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4 tổ mỗi tổ hát 1 câu, câu 5 cả lớp hát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63888" y="0"/>
            <a:ext cx="24416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>
                <a:solidFill>
                  <a:schemeClr val="bg1"/>
                </a:solidFill>
                <a:latin typeface="Times New Roman" pitchFamily="18" charset="0"/>
              </a:rPr>
              <a:t>Hát nối tiếp</a:t>
            </a:r>
          </a:p>
        </p:txBody>
      </p:sp>
      <p:pic>
        <p:nvPicPr>
          <p:cNvPr id="6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1835696" y="980727"/>
            <a:ext cx="6322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</a:rPr>
              <a:t>1 HS hát câu 1-2, lớp hát 3-4-5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63888" y="0"/>
            <a:ext cx="31470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</a:pPr>
            <a:r>
              <a:rPr lang="en-US" sz="3600" b="1" i="1">
                <a:solidFill>
                  <a:schemeClr val="bg1"/>
                </a:solidFill>
                <a:latin typeface="Times New Roman" pitchFamily="18" charset="0"/>
              </a:rPr>
              <a:t>Hát lĩnh xướng</a:t>
            </a:r>
          </a:p>
        </p:txBody>
      </p:sp>
      <p:pic>
        <p:nvPicPr>
          <p:cNvPr id="5" name="CUG MUA HAT DUOI TR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61" grpId="0"/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250</Words>
  <Application>Microsoft Office PowerPoint</Application>
  <PresentationFormat>On-screen Show (4:3)</PresentationFormat>
  <Paragraphs>35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Times New Roman</vt:lpstr>
      <vt:lpstr>VNI-Times</vt:lpstr>
      <vt:lpstr>Default Design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47</cp:revision>
  <dcterms:created xsi:type="dcterms:W3CDTF">2021-07-12T05:01:00Z</dcterms:created>
  <dcterms:modified xsi:type="dcterms:W3CDTF">2022-02-27T15:26:58Z</dcterms:modified>
</cp:coreProperties>
</file>