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2"/>
  </p:notesMasterIdLst>
  <p:sldIdLst>
    <p:sldId id="326" r:id="rId5"/>
    <p:sldId id="345" r:id="rId6"/>
    <p:sldId id="501" r:id="rId7"/>
    <p:sldId id="339" r:id="rId8"/>
    <p:sldId id="340" r:id="rId9"/>
    <p:sldId id="338" r:id="rId10"/>
    <p:sldId id="327" r:id="rId11"/>
  </p:sldIdLst>
  <p:sldSz cx="12192000" cy="6858000"/>
  <p:notesSz cx="6858000" cy="9144000"/>
  <p:embeddedFontLst>
    <p:embeddedFont>
      <p:font typeface=".VnTime" panose="020B720000000000000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15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0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2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5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60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2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8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613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46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40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67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094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7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07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48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2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jpe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6833" y="0"/>
            <a:ext cx="2041264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lang="en-US" sz="400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6133" y="753480"/>
            <a:ext cx="406451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CHIM SÁO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3114" y="1407909"/>
            <a:ext cx="34302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TĐN 5,6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6847" y="3574472"/>
            <a:ext cx="4292534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205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87" y="81640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93720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57906"/>
          <a:stretch>
            <a:fillRect/>
          </a:stretch>
        </p:blipFill>
        <p:spPr bwMode="auto">
          <a:xfrm>
            <a:off x="787240" y="1395807"/>
            <a:ext cx="10986944" cy="497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GHE MAU 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73" end="51249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3568" y="234529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8" y="3462728"/>
            <a:ext cx="637080" cy="51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53" y="48516"/>
            <a:ext cx="637080" cy="51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680" y="3379033"/>
            <a:ext cx="637080" cy="51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25" y="3462728"/>
            <a:ext cx="637080" cy="51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83" y="781663"/>
            <a:ext cx="637080" cy="51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760" y="3318547"/>
            <a:ext cx="637080" cy="51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886" y="723877"/>
            <a:ext cx="637080" cy="512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9AF8BB-261C-4C01-AE7A-CEE409DDAE8A}"/>
              </a:ext>
            </a:extLst>
          </p:cNvPr>
          <p:cNvSpPr txBox="1"/>
          <p:nvPr/>
        </p:nvSpPr>
        <p:spPr>
          <a:xfrm>
            <a:off x="787240" y="380144"/>
            <a:ext cx="1096639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CHIM SÁO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                                                                                          </a:t>
            </a: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ca: Khơme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                                                                    Sưu tầm: Đặng Nguyễn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CHIM SAO">
            <a:hlinkClick r:id="" action="ppaction://media"/>
            <a:extLst>
              <a:ext uri="{FF2B5EF4-FFF2-40B4-BE49-F238E27FC236}">
                <a16:creationId xmlns:a16="http://schemas.microsoft.com/office/drawing/2014/main" id="{38083256-F5A9-4297-B0F0-D46424B75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54310" y="534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5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78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3173" y="536815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44437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vỗ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phách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000066"/>
                </a:solidFill>
                <a:latin typeface="Times New Roman" pitchFamily="18" charset="0"/>
                <a:cs typeface="Times New Roman" panose="02020603050405020304" pitchFamily="18" charset="0"/>
              </a:rPr>
              <a:t> song loan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9382" y="1281488"/>
            <a:ext cx="121179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rừng </a:t>
            </a:r>
            <a:r>
              <a:rPr lang="en-US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en-US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xanh </a:t>
            </a:r>
            <a:r>
              <a:rPr lang="en-US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đùa </a:t>
            </a:r>
            <a:r>
              <a:rPr lang="en-US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48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bay   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4" y="2137137"/>
            <a:ext cx="914398" cy="12178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2137138"/>
            <a:ext cx="914398" cy="1217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28" y="2226492"/>
            <a:ext cx="914398" cy="12178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0" y="2167072"/>
            <a:ext cx="914398" cy="121788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4" y="2150210"/>
            <a:ext cx="914398" cy="12178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88" y="2137139"/>
            <a:ext cx="914398" cy="12178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575" y="2137139"/>
            <a:ext cx="914398" cy="12178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79" y="1860702"/>
            <a:ext cx="685716" cy="9133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2167072"/>
            <a:ext cx="914398" cy="121788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4122205" y="173426"/>
            <a:ext cx="4372287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1.ÔN TẬP: CHIM SÁO</a:t>
            </a:r>
          </a:p>
        </p:txBody>
      </p:sp>
    </p:spTree>
    <p:extLst>
      <p:ext uri="{BB962C8B-B14F-4D97-AF65-F5344CB8AC3E}">
        <p14:creationId xmlns:p14="http://schemas.microsoft.com/office/powerpoint/2010/main" val="27418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3173" y="6053468"/>
            <a:ext cx="609600" cy="609600"/>
          </a:xfrm>
          <a:prstGeom prst="rect">
            <a:avLst/>
          </a:prstGeom>
        </p:spPr>
      </p:pic>
      <p:pic>
        <p:nvPicPr>
          <p:cNvPr id="2" name="VAN DOG CHIM SAO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5272" y="637309"/>
            <a:ext cx="8756074" cy="4613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4036" y="41196"/>
            <a:ext cx="897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GV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8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9374" y="5353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135</Words>
  <Application>Microsoft Office PowerPoint</Application>
  <PresentationFormat>Widescreen</PresentationFormat>
  <Paragraphs>17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Calibri</vt:lpstr>
      <vt:lpstr>Times New Roman</vt:lpstr>
      <vt:lpstr>.VnTime</vt:lpstr>
      <vt:lpstr>Calibri Light</vt:lpstr>
      <vt:lpstr>Arial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156</cp:revision>
  <dcterms:created xsi:type="dcterms:W3CDTF">2020-08-30T12:35:12Z</dcterms:created>
  <dcterms:modified xsi:type="dcterms:W3CDTF">2022-02-27T15:31:19Z</dcterms:modified>
</cp:coreProperties>
</file>