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81" r:id="rId2"/>
    <p:sldId id="459" r:id="rId3"/>
    <p:sldId id="495" r:id="rId4"/>
    <p:sldId id="496" r:id="rId5"/>
    <p:sldId id="497" r:id="rId6"/>
    <p:sldId id="498" r:id="rId7"/>
    <p:sldId id="499" r:id="rId8"/>
    <p:sldId id="290" r:id="rId9"/>
    <p:sldId id="291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00FF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7509" autoAdjust="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D5BE0-0F78-4251-8B26-C3637952B1C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775DA-6A11-4CB7-97CA-4B1C87D9F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C4AC-25A9-491E-BBD3-D3D152D58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B84F6-1954-40C3-A7AF-7E2294BBB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B4F6B-F893-4B93-AAD3-4FCFAFE1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055D8-30CC-4187-86DA-DCE85B6F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C04DA-24C5-49D8-A115-4F404AFE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2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7BB7D-3453-4BF7-9C3A-F6CAEDE7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3EAF4-F55E-4E30-BD63-71328DD2E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C259D-81BF-48A8-9910-0E76F953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62E6-66D2-49E7-884A-825B61AC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44F3F-1C8D-40AE-90C9-A6A22FEC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4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A3EEE-4F00-4A37-AE0B-526234C6C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A4511-05C3-4BF9-8EEE-7ECF6706E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9F5CA-AF6A-4E51-91EB-8FD4534A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893D3-B08B-40BB-9FCD-F0BCEA0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7CF8C-074A-4D39-B1BD-41EB65F1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1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3A36-3F20-45B0-8F59-0A175A7D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DCE2-0D27-4CC2-9C58-321096BD3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E8FF-543E-4D24-A361-F07C9981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C68C3-2E4E-4FDC-8456-5122FC11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F0203-5DB1-4E1C-9543-BE2612B8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8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D8FD-4D9E-40A4-9CFB-A7787B95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88001-C3EF-4B05-99E1-A25298FD0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B3D1-5A64-46DB-8327-D6ECF83B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AFD04-EE1E-4EEC-828A-472CC502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4EB26-D95E-4BD0-B938-71E7A360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7B6B-8372-407F-B987-F6C1D2DC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4B212-ED9E-4EB4-973D-D4AD68060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F93D0-B8D3-4E25-8FA4-852D6D114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1E08E-E320-4178-9EE0-FD42FE9E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F787D-9CF5-4F7F-8A6B-06B6F20D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7AB96-08D3-4021-A2C1-136E10A8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0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57D9-0A70-4ECC-9E6C-BB0E4511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BB4E1-F3E9-497F-B4ED-14798421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6B213-7731-4FDC-BA32-A68DF9A0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86657-9EB5-4ED4-8EEE-83A310775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4A6765-5EB5-4FDE-91D1-632B93FB8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0E046-BD4B-46E7-A774-D802E8E5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3A516-7FC3-4881-841E-BBE9472A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4FED7-81AD-428E-8F0E-FCF8BA4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0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0E8B-4FD3-4FA0-A519-2EE12964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01383-2F5E-4791-A20E-63D368F3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BD843-9E63-4E24-89C2-5BC785E6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E01F9-170C-4F29-A923-384B409B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2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B03A2-7346-4A43-8AA7-771C023F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B70C1-6F7F-493F-AB8F-5C405D6B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17DE1-0DE6-4335-AEE4-263F436B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2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96CF-F646-4939-A585-83B97885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23DA7-C34D-4EBF-9E9B-F847FA0E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C1FAF-EE86-4CF5-8793-E4516249E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38509-4BF3-449D-9325-329EDD1E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8B8F9-7254-4B1A-8F02-9695B059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797EF-37F6-4296-BFC8-B782CA42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5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748F1-15E0-4B6E-9F9F-2088CAD5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8DF8ED-0EC1-4DA7-BC94-CDE7FBD3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A1D4F-F643-45E7-8865-4B5EBAD2E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9EB9C-B33D-49BC-9AFA-03722285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B90EA-375A-4025-9DA1-C750A8D9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F5239-D086-44A7-81FD-23EE505B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9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7718C-FB26-482D-9722-35308CE1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F083D-058D-40FC-99F8-67C635DEA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67060-E362-494B-AF2A-CFD15370A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769ED-8439-4760-B04A-FA28692B4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B1515-6AB0-4E4D-9D99-0B7384AFB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slide" Target="slide5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hac tap chung xuat s - Pa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22304" y="4987953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38829" y="0"/>
            <a:ext cx="7408061" cy="1200329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en-US" sz="3600" b="1" i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Chào mừng quý thầy cô và các bạn học sinh về dự  môn âm nhạc</a:t>
            </a:r>
            <a:endParaRPr lang="en-US" sz="36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523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2246" y="3172667"/>
            <a:ext cx="63123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40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40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endParaRPr lang="en-US" sz="40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46634" y="4788108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4" y="5026927"/>
            <a:ext cx="1963388" cy="18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8038" y="3342928"/>
            <a:ext cx="6312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</a:p>
        </p:txBody>
      </p:sp>
      <p:pic>
        <p:nvPicPr>
          <p:cNvPr id="2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46634" y="4788108"/>
            <a:ext cx="609600" cy="609600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2079"/>
            <a:ext cx="2818151" cy="240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4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9139" y="3208016"/>
            <a:ext cx="57509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5" y="4802076"/>
            <a:ext cx="1963388" cy="1831073"/>
          </a:xfrm>
          <a:prstGeom prst="rect">
            <a:avLst/>
          </a:prstGeom>
        </p:spPr>
      </p:pic>
      <p:pic>
        <p:nvPicPr>
          <p:cNvPr id="6" name="cau hat bị mat t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1102" y="48020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9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2118" y="3387777"/>
            <a:ext cx="4931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“Sáo đùa sáo bay” </a:t>
            </a:r>
          </a:p>
        </p:txBody>
      </p:sp>
      <p:pic>
        <p:nvPicPr>
          <p:cNvPr id="4" name="Picture 3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2079"/>
            <a:ext cx="2818151" cy="240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04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2452" y="3222885"/>
            <a:ext cx="5651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3:Em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6600FF"/>
                </a:solidFill>
              </a:rPr>
              <a:t>? </a:t>
            </a: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5" y="4802076"/>
            <a:ext cx="1963388" cy="18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0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7246" y="3402767"/>
            <a:ext cx="5651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6600FF"/>
                </a:solidFill>
              </a:rPr>
              <a:t>“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vẻ-chăm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6600FF"/>
                </a:solidFill>
              </a:rPr>
              <a:t>”</a:t>
            </a:r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045" y="4482059"/>
            <a:ext cx="2908235" cy="237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35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235779">
            <a:off x="1161142" y="1799173"/>
            <a:ext cx="7895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>
                <a:solidFill>
                  <a:srgbClr val="FF0000"/>
                </a:solidFill>
              </a:rPr>
              <a:t>- </a:t>
            </a:r>
            <a:r>
              <a:rPr lang="en-US" sz="4000" b="1" i="1">
                <a:solidFill>
                  <a:srgbClr val="FF0000"/>
                </a:solidFill>
              </a:rPr>
              <a:t>Củng cố, dặn dò, nêu giáo dục</a:t>
            </a:r>
          </a:p>
        </p:txBody>
      </p:sp>
    </p:spTree>
    <p:extLst>
      <p:ext uri="{BB962C8B-B14F-4D97-AF65-F5344CB8AC3E}">
        <p14:creationId xmlns:p14="http://schemas.microsoft.com/office/powerpoint/2010/main" val="526262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791415">
            <a:off x="368861" y="883093"/>
            <a:ext cx="6633482" cy="1200329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en-US" sz="3600" b="1" i="1">
                <a:solidFill>
                  <a:srgbClr val="FF0000"/>
                </a:solidFill>
              </a:rPr>
              <a:t>Chúc thầy cô mạnh khỏe, các bạn HS chăm ngoan học giỏi</a:t>
            </a:r>
          </a:p>
        </p:txBody>
      </p:sp>
      <p:pic>
        <p:nvPicPr>
          <p:cNvPr id="5" name="CHIM SA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000.4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85602" y="28398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9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3376</TotalTime>
  <Words>98</Words>
  <Application>Microsoft Office PowerPoint</Application>
  <PresentationFormat>Widescreen</PresentationFormat>
  <Paragraphs>9</Paragraphs>
  <Slides>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Times New Roman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Hello</cp:lastModifiedBy>
  <cp:revision>463</cp:revision>
  <dcterms:created xsi:type="dcterms:W3CDTF">2020-08-30T12:35:12Z</dcterms:created>
  <dcterms:modified xsi:type="dcterms:W3CDTF">2022-02-21T02:47:02Z</dcterms:modified>
</cp:coreProperties>
</file>