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9"/>
  </p:notesMasterIdLst>
  <p:sldIdLst>
    <p:sldId id="392" r:id="rId3"/>
    <p:sldId id="407" r:id="rId4"/>
    <p:sldId id="395" r:id="rId5"/>
    <p:sldId id="281" r:id="rId6"/>
    <p:sldId id="405" r:id="rId7"/>
    <p:sldId id="404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Lucida Sans Unicode" panose="020B0602030504020204" pitchFamily="34" charset="0"/>
      <p:regular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Wingdings 2" panose="05020102010507070707" pitchFamily="18" charset="2"/>
      <p:regular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lo" initials="H" lastIdx="1" clrIdx="0">
    <p:extLst>
      <p:ext uri="{19B8F6BF-5375-455C-9EA6-DF929625EA0E}">
        <p15:presenceInfo xmlns:p15="http://schemas.microsoft.com/office/powerpoint/2012/main" userId="Hel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8" autoAdjust="0"/>
    <p:restoredTop sz="74983" autoAdjust="0"/>
  </p:normalViewPr>
  <p:slideViewPr>
    <p:cSldViewPr snapToGrid="0">
      <p:cViewPr varScale="1">
        <p:scale>
          <a:sx n="49" d="100"/>
          <a:sy n="49" d="100"/>
        </p:scale>
        <p:origin x="164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7BD29-5412-4427-99A9-D579137EBFC6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15379-DB3A-4630-969D-AA418CCD1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4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5379-DB3A-4630-969D-AA418CCD1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5379-DB3A-4630-969D-AA418CCD1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5379-DB3A-4630-969D-AA418CCD19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5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15379-DB3A-4630-969D-AA418CCD19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2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4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4F7E5522-0303-41E4-8C0E-EB4FC6F5FFBC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7E30F0C8-7E75-4634-B57B-F9CD2D7928C3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77C3A34F-9F69-479E-8195-0DA8A3D90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3FF798C4-DF92-4BF4-A9B8-73A4E2C8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3E9A2B4B-40C5-4FE6-BDA7-689899E77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021F41-93A1-4D98-876B-BEBAE6DE667B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6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>
            <a:extLst>
              <a:ext uri="{FF2B5EF4-FFF2-40B4-BE49-F238E27FC236}">
                <a16:creationId xmlns:a16="http://schemas.microsoft.com/office/drawing/2014/main" id="{B244B02E-B8D6-4338-B0A6-22EBD0B1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>
            <a:extLst>
              <a:ext uri="{FF2B5EF4-FFF2-40B4-BE49-F238E27FC236}">
                <a16:creationId xmlns:a16="http://schemas.microsoft.com/office/drawing/2014/main" id="{B2863934-2F0F-462F-9450-2B039C1E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>
            <a:extLst>
              <a:ext uri="{FF2B5EF4-FFF2-40B4-BE49-F238E27FC236}">
                <a16:creationId xmlns:a16="http://schemas.microsoft.com/office/drawing/2014/main" id="{95530FC0-049F-4651-8EA3-3562CA7B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2538DE-0DFB-4DBE-90C8-A9BBCD6A3C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35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AC4AA505-FCC3-4791-9734-E5A23DB8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84A2FF77-C6D4-443D-9E06-E4D1D28B8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D92EBC13-DC00-4BDB-BFF4-29533054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5F63C-2CA9-4C8B-A7D0-894BBDD6F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440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>
            <a:extLst>
              <a:ext uri="{FF2B5EF4-FFF2-40B4-BE49-F238E27FC236}">
                <a16:creationId xmlns:a16="http://schemas.microsoft.com/office/drawing/2014/main" id="{732C7534-1DEF-4511-9EC8-776CD908E6FF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Chevron 11">
            <a:extLst>
              <a:ext uri="{FF2B5EF4-FFF2-40B4-BE49-F238E27FC236}">
                <a16:creationId xmlns:a16="http://schemas.microsoft.com/office/drawing/2014/main" id="{491C66D8-AC21-420E-89A3-C064C2A33B51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108F98A-896A-4A01-B3DA-3A7FC6A2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D121B2-1999-4498-89D0-5B5542B0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CA8103-17DE-429F-9609-1C4DFB9E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34AD4-AA26-4572-8B92-C07F887DF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79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2798B-DF21-43DD-8061-23A19B5D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6E58-0756-4254-BACF-F903B90B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7C6C3-5FD1-4D5A-B287-089EFB5B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B0FD5-9712-4AC3-A512-079307EE7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03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776360-A4DF-4EDB-90DD-2C85C83E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23462-A527-4FE5-AAA7-00015BAA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29323-38F7-455F-B52A-104C6478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1702A-F982-4066-B342-3A24CA057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564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25DBB-8864-48C8-A150-B084E399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02F0A-DAAF-4BB0-8421-FD99C8D8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CA99F-7BE4-402E-96D9-B17849C1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39BF2-1F75-4CDE-B09B-BDBF9F3DEC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187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08D7ED89-1191-419F-8A15-02C6FE9C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1766DBD4-5B80-4AFD-ACBF-47867CE1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19B0C2C-792A-4B54-82EB-B8C5D538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02AEB-3119-4ABB-BA4B-74FC3C292E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111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4A27B-5C58-4ED8-B683-9E1615AB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E2BC1-65C0-4F55-B8E3-3EBE91C9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ACDDD-38EE-4318-9036-16A787E5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538BF-391A-4FEA-915F-3EA763DC5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973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2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>
            <a:extLst>
              <a:ext uri="{FF2B5EF4-FFF2-40B4-BE49-F238E27FC236}">
                <a16:creationId xmlns:a16="http://schemas.microsoft.com/office/drawing/2014/main" id="{86A09F60-3C30-4656-A690-C9E0064305A7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BC7EACE3-22DB-4C01-9399-6047F40A0E0B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13983BB6-4ACC-4575-BB4C-6EBBB67F4033}"/>
              </a:ext>
            </a:extLst>
          </p:cNvPr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775E60-55A0-49E2-B04C-3526B45E1898}"/>
              </a:ext>
            </a:extLst>
          </p:cNvPr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8">
            <a:extLst>
              <a:ext uri="{FF2B5EF4-FFF2-40B4-BE49-F238E27FC236}">
                <a16:creationId xmlns:a16="http://schemas.microsoft.com/office/drawing/2014/main" id="{721E9CB3-304B-47BF-8BFD-6CB83FE98006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Chevron 19">
            <a:extLst>
              <a:ext uri="{FF2B5EF4-FFF2-40B4-BE49-F238E27FC236}">
                <a16:creationId xmlns:a16="http://schemas.microsoft.com/office/drawing/2014/main" id="{0CD1063B-2758-4345-9FBA-74B06326CFC2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509F5E70-A864-4EA9-AEAF-4516E4BE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188F66C4-E468-42F7-91E5-44DD0EC4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481843B-8340-4FB9-B227-BD3DA871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92F22-1621-46D5-9F92-6A86D445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93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47023518-EBF6-40B9-9421-AD72B44F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5B224256-AAB9-4783-A8EE-29DB80FB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DCA56C68-EF68-46B1-8FE9-B5130F55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88351-A49E-4311-981B-1E71D8C7C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0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2CE6175-FE79-4B70-A607-37D74534B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887BBF34-1B44-4B7B-9F09-87746039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AD5AEC2-DC62-4519-9FF9-082247D5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A458B-A4BC-4C02-AEED-9DC640919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64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4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3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4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2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2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DDD83-920C-4D6F-BC3F-E986A144E96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956A7-FE9D-4620-911C-BC2A87E5A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6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5E7571D-7E3C-4C37-A943-F187699EE6B7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51" name="Freeform 11">
            <a:extLst>
              <a:ext uri="{FF2B5EF4-FFF2-40B4-BE49-F238E27FC236}">
                <a16:creationId xmlns:a16="http://schemas.microsoft.com/office/drawing/2014/main" id="{959F5882-AC6C-42EC-B848-99E730ACCDE5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ECFC204-E13D-439B-9A45-044A59BC36C9}"/>
              </a:ext>
            </a:extLst>
          </p:cNvPr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AE551B-FB08-4B94-87E2-6AF5FC88DF43}"/>
              </a:ext>
            </a:extLst>
          </p:cNvPr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9710A89-88B5-4867-BEFC-8529A76C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7" name="Text Placeholder 29">
            <a:extLst>
              <a:ext uri="{FF2B5EF4-FFF2-40B4-BE49-F238E27FC236}">
                <a16:creationId xmlns:a16="http://schemas.microsoft.com/office/drawing/2014/main" id="{3055AB65-A035-42D1-8D00-B35429D33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359DFB5-3747-45C7-8A4D-8AB3931A8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A77DE45-699A-42B8-B150-89656239C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C6C97E4-5399-476C-B395-DDA69A30F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3783F08F-6051-49F3-BDCF-B6BBC602F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78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3538" indent="-25400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25" indent="-227013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413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13" indent="-227013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9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1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78EE76-5994-443B-BB37-2E98FF72BCF6}"/>
              </a:ext>
            </a:extLst>
          </p:cNvPr>
          <p:cNvSpPr/>
          <p:nvPr/>
        </p:nvSpPr>
        <p:spPr>
          <a:xfrm>
            <a:off x="869950" y="2371347"/>
            <a:ext cx="8305799" cy="22419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EM HỌC SINH </a:t>
            </a:r>
            <a:r>
              <a:rPr lang="en-US" altLang="en-US" sz="24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LỚP 1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ĐẾN VỚI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MÔN ÂM NHẠC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13" descr="3d butterfly">
            <a:extLst>
              <a:ext uri="{FF2B5EF4-FFF2-40B4-BE49-F238E27FC236}">
                <a16:creationId xmlns:a16="http://schemas.microsoft.com/office/drawing/2014/main" id="{50F79AFF-64CD-49A8-AE47-14353C68F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1565275"/>
            <a:ext cx="9461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3d butterfly">
            <a:extLst>
              <a:ext uri="{FF2B5EF4-FFF2-40B4-BE49-F238E27FC236}">
                <a16:creationId xmlns:a16="http://schemas.microsoft.com/office/drawing/2014/main" id="{515C882E-3488-42D5-8D45-C07838B494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752">
            <a:off x="396875" y="2149987"/>
            <a:ext cx="9461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9" name="Object 14">
            <a:extLst>
              <a:ext uri="{FF2B5EF4-FFF2-40B4-BE49-F238E27FC236}">
                <a16:creationId xmlns:a16="http://schemas.microsoft.com/office/drawing/2014/main" id="{61124EB2-2E63-40FF-A258-886740A797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1295400"/>
          <a:ext cx="259080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4691160" imgH="3524400" progId="CorelDRAW.Graphic.12">
                  <p:embed/>
                </p:oleObj>
              </mc:Choice>
              <mc:Fallback>
                <p:oleObj name="CorelDRAW" r:id="rId5" imgW="4691160" imgH="3524400" progId="CorelDRAW.Graphic.12">
                  <p:embed/>
                  <p:pic>
                    <p:nvPicPr>
                      <p:cNvPr id="26629" name="Object 14">
                        <a:extLst>
                          <a:ext uri="{FF2B5EF4-FFF2-40B4-BE49-F238E27FC236}">
                            <a16:creationId xmlns:a16="http://schemas.microsoft.com/office/drawing/2014/main" id="{61124EB2-2E63-40FF-A258-886740A797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295400"/>
                        <a:ext cx="2590800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9">
            <a:extLst>
              <a:ext uri="{FF2B5EF4-FFF2-40B4-BE49-F238E27FC236}">
                <a16:creationId xmlns:a16="http://schemas.microsoft.com/office/drawing/2014/main" id="{4E3A8B71-C8D6-4EE5-8D50-8D43F2785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1" y="4292600"/>
            <a:ext cx="4267198" cy="7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Vũ Kim Dung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05C152-685A-42CE-8B5F-2D3B4A51CBAE}"/>
              </a:ext>
            </a:extLst>
          </p:cNvPr>
          <p:cNvSpPr/>
          <p:nvPr/>
        </p:nvSpPr>
        <p:spPr>
          <a:xfrm rot="10800000" flipV="1">
            <a:off x="1359468" y="1141580"/>
            <a:ext cx="71622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DA1F2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kern="0" dirty="0">
              <a:solidFill>
                <a:srgbClr val="DA1F28"/>
              </a:solidFill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DA1F2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kern="0" dirty="0">
              <a:solidFill>
                <a:srgbClr val="DA1F28"/>
              </a:solidFill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TRƯỜNG TIỂU HỌC </a:t>
            </a:r>
            <a:r>
              <a:rPr lang="vi-VN" altLang="en-US" sz="2800" b="1" kern="0" dirty="0">
                <a:solidFill>
                  <a:srgbClr val="DA1F28"/>
                </a:solidFill>
                <a:latin typeface="Times New Roman"/>
              </a:rPr>
              <a:t>GIANG BIÊN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DA1F2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11" descr="3d butterfly">
            <a:extLst>
              <a:ext uri="{FF2B5EF4-FFF2-40B4-BE49-F238E27FC236}">
                <a16:creationId xmlns:a16="http://schemas.microsoft.com/office/drawing/2014/main" id="{CBCDCA19-8C38-4AB5-A887-844119E9A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8752">
            <a:off x="396875" y="2095635"/>
            <a:ext cx="9461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4 -0.00811 C -0.05746 -0.02269 -0.05295 -0.01922 -0.06145 -0.02292 C -0.07326 -0.03866 -0.075 -0.0382 -0.08836 -0.04815 C -0.09618 -0.05394 -0.10382 -0.06366 -0.11215 -0.06737 C -0.11875 -0.07593 -0.12204 -0.07616 -0.12968 -0.08218 C -0.13524 -0.08658 -0.14132 -0.09352 -0.14704 -0.09699 C -0.15052 -0.09908 -0.15451 -0.09931 -0.15816 -0.10116 C -0.1625 -0.10348 -0.16666 -0.10695 -0.17083 -0.10973 C -0.17569 -0.11297 -0.18177 -0.11389 -0.1868 -0.11598 C -0.19427 -0.12269 -0.20173 -0.12223 -0.21059 -0.12454 C -0.21753 -0.12639 -0.22448 -0.12824 -0.23125 -0.13056 C -0.23559 -0.13218 -0.23941 -0.13588 -0.24392 -0.13681 C -0.25017 -0.13797 -0.25659 -0.13843 -0.26302 -0.13912 C -0.27986 -0.14653 -0.29757 -0.14607 -0.31527 -0.14746 C -0.38507 -0.14607 -0.45503 -0.14584 -0.52482 -0.14329 C -0.53229 -0.14306 -0.53958 -0.14051 -0.54704 -0.13912 C -0.55451 -0.13774 -0.56927 -0.13473 -0.56927 -0.13449 C -0.58402 -0.12662 -0.59982 -0.12199 -0.61527 -0.11598 C -0.62847 -0.11088 -0.64027 -0.10186 -0.65347 -0.09699 C -0.66493 -0.08519 -0.65434 -0.09422 -0.67257 -0.08635 C -0.69774 -0.07547 -0.66059 -0.0882 -0.68524 -0.0801 C -0.68888 -0.07755 -0.69288 -0.07616 -0.69635 -0.07362 C -0.70989 -0.06343 -0.69618 -0.07014 -0.70746 -0.06528 C -0.72031 -0.05301 -0.71423 -0.05602 -0.72482 -0.05255 C -0.73541 -0.03843 -0.71718 -0.06158 -0.73593 -0.04399 C -0.74843 -0.03218 -0.73038 -0.04167 -0.74392 -0.03565 C -0.74652 -0.03218 -0.7493 -0.02848 -0.75191 -0.025 C -0.75989 -0.01436 -0.75798 -0.02292 -0.76302 -0.01436 C -0.77691 0.00949 -0.76475 -0.00741 -0.77725 0.00879 C -0.78177 0.02083 -0.78576 0.03263 -0.78993 0.0449 C -0.79184 0.05069 -0.79635 0.0618 -0.79635 0.06203 C -0.80208 0.09282 -0.80659 0.13634 -0.79305 0.16319 C -0.79045 0.18078 -0.78159 0.20578 -0.7677 0.2118 C -0.76215 0.22338 -0.75382 0.22847 -0.74548 0.23495 C -0.74218 0.23773 -0.73958 0.24259 -0.73593 0.24351 C -0.73298 0.24421 -0.72482 0.24629 -0.7217 0.24768 C -0.70833 0.25486 -0.69635 0.2618 -0.68194 0.26458 C -0.67152 0.27037 -0.66684 0.27106 -0.65503 0.27291 C -0.63611 0.28171 -0.61441 0.28726 -0.59479 0.29213 C -0.57395 0.30301 -0.54566 0.30324 -0.52326 0.30694 C -0.51111 0.30879 -0.4868 0.31111 -0.4868 0.31134 C -0.4684 0.31898 -0.45868 0.3162 -0.43437 0.31736 C -0.41649 0.31921 -0.39965 0.32338 -0.38194 0.32801 C -0.37378 0.33333 -0.36736 0.33472 -0.35816 0.33657 C -0.34739 0.3412 -0.33628 0.34814 -0.32638 0.35555 C -0.31909 0.36088 -0.31388 0.36898 -0.3059 0.37245 C -0.30434 0.37453 -0.30295 0.37685 -0.30121 0.3787 C -0.29913 0.38055 -0.29513 0.38009 -0.29479 0.3831 C -0.29201 0.40509 -0.29739 0.43217 -0.31371 0.44027 C -0.32083 0.46851 -0.34288 0.47222 -0.36145 0.47801 C -0.3684 0.48402 -0.37621 0.48588 -0.38368 0.49074 C -0.38715 0.49537 -0.39201 0.49814 -0.39479 0.50347 C -0.396 0.50578 -0.39548 0.50926 -0.39635 0.5118 C -0.39739 0.51481 -0.40312 0.52476 -0.40416 0.52662 C -0.4052 0.53078 -0.40642 0.53518 -0.40746 0.53935 C -0.40798 0.54143 -0.40902 0.5456 -0.40902 0.54583 C -0.40954 0.55138 -0.40989 0.55717 -0.41059 0.56273 C -0.41093 0.56481 -0.41215 0.56898 -0.41215 0.56921 " pathEditMode="relative" rAng="0" ptsTypes="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21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8033 C 0.44479 -0.05556 0.44375 -0.02778 0.45018 -0.00417 C 0.45157 0.00069 0.45174 0.00602 0.4533 0.01065 C 0.45521 0.01643 0.45973 0.02731 0.45973 0.02754 C 0.46129 0.03565 0.46354 0.0449 0.46598 0.05278 C 0.46788 0.05856 0.4724 0.06967 0.4724 0.0699 C 0.47188 0.08796 0.47223 0.10648 0.47084 0.12477 C 0.47032 0.13078 0.46545 0.13472 0.46285 0.13958 C 0.45538 0.15347 0.44445 0.15764 0.43264 0.16273 C 0.42205 0.16203 0.41146 0.16296 0.40104 0.16065 C 0.38959 0.1581 0.37917 0.14953 0.36771 0.14791 C 0.36285 0.14722 0.35816 0.14653 0.3533 0.14583 C 0.34514 0.13703 0.33559 0.13171 0.32795 0.12268 C 0.32466 0.11875 0.31841 0.10995 0.31841 0.11018 C 0.31719 0.09653 0.31285 0.07662 0.32327 0.06759 C 0.32761 0.06389 0.33247 0.06065 0.3375 0.05903 C 0.34844 0.05578 0.37084 0.05278 0.37084 0.05301 C 0.38837 0.05347 0.40573 0.0537 0.42327 0.05486 C 0.43316 0.05555 0.44236 0.06759 0.45174 0.07176 C 0.45712 0.08287 0.46945 0.08981 0.47709 0.10139 C 0.48507 0.11365 0.4875 0.1287 0.48993 0.14375 C 0.48941 0.15717 0.48993 0.17083 0.4882 0.18403 C 0.48768 0.18819 0.4849 0.19097 0.48351 0.19467 C 0.479 0.20694 0.47344 0.22153 0.46285 0.22615 C 0.454 0.23495 0.44775 0.2331 0.4375 0.23657 C 0.41216 0.23495 0.38768 0.23287 0.36285 0.22615 C 0.354 0.22361 0.34479 0.22222 0.33594 0.21967 C 0.3316 0.21852 0.32327 0.21551 0.32327 0.21574 C 0.31354 0.20278 0.30243 0.20254 0.2915 0.19236 C 0.2842 0.18565 0.27778 0.17662 0.27084 0.16921 C 0.26788 0.16597 0.26407 0.16435 0.26129 0.16065 C 0.23108 0.12037 0.25452 0.15 0.24063 0.12268 C 0.23681 0.11528 0.23195 0.10879 0.22795 0.10139 C 0.22431 0.08194 0.22049 0.05463 0.23907 0.04861 C 0.25018 0.04097 0.2632 0.04004 0.27552 0.03796 C 0.30573 0.03865 0.33577 0.03889 0.36598 0.04004 C 0.38455 0.04074 0.40295 0.04838 0.42153 0.05069 C 0.43698 0.05578 0.43004 0.0537 0.44219 0.05694 C 0.45747 0.06736 0.46927 0.07477 0.48038 0.09305 C 0.48299 0.10671 0.48872 0.11921 0.49462 0.13102 C 0.49653 0.14143 0.49775 0.15208 0.49931 0.16273 C 0.49792 0.18403 0.49966 0.20949 0.48351 0.21967 C 0.4783 0.23379 0.46962 0.24328 0.45816 0.24722 C 0.44688 0.25856 0.43334 0.26481 0.41997 0.2706 C 0.39011 0.26921 0.36893 0.26643 0.34063 0.26412 C 0.32118 0.25764 0.3033 0.24537 0.28351 0.24097 C 0.27709 0.2375 0.26893 0.23472 0.26285 0.23032 C 0.24896 0.22014 0.26407 0.22685 0.25018 0.22176 C 0.24341 0.21574 0.23438 0.21203 0.22657 0.20949 C 0.21997 0.20301 0.21459 0.20139 0.20747 0.19676 C 0.20504 0.19352 0.20174 0.19166 0.19931 0.18819 C 0.1915 0.17592 0.20122 0.1824 0.1915 0.17754 C 0.18663 0.16805 0.18438 0.17222 0.179 0.16504 C 0.16962 0.15278 0.179 0.15879 0.16598 0.14791 C 0.15643 0.13981 0.16632 0.15301 0.1566 0.14166 C 0.14219 0.12477 0.12726 0.10903 0.11389 0.09097 C 0.10764 0.08264 0.10643 0.08541 0.09931 0.07824 C 0.09184 0.07083 0.0915 0.06111 0.08663 0.05278 C 0.08473 0.0493 0.0816 0.04699 0.079 0.04421 C 0.07587 0.03657 0.07431 0.02824 0.07101 0.02106 C 0.0691 0.01713 0.0665 0.01435 0.06441 0.01065 C 0.06337 0.0081 0.06285 0.00463 0.06129 0.00231 C 0.05973 -0.00047 0.0566 -0.00162 0.05486 -0.00417 C 0.05157 -0.00926 0.04931 -0.01621 0.04549 -0.02107 C 0.0441 -0.02315 0.04219 -0.02523 0.04063 -0.02732 C 0.03663 -0.04398 0.02604 -0.06435 0.01997 -0.08033 C 0.01146 -0.10301 0.004 -0.12616 -0.00538 -0.14815 C -0.00659 -0.15093 -0.00694 -0.15417 -0.0085 -0.15648 C -0.01267 -0.16297 -0.01927 -0.16482 -0.02448 -0.16922 C -0.03958 -0.16783 -0.04739 -0.16597 -0.06093 -0.16297 C -0.06788 -0.15834 -0.071 -0.15278 -0.07847 -0.15023 C -0.0835 -0.13959 -0.09201 -0.13125 -0.10069 -0.12685 C -0.10573 -0.1169 -0.11527 -0.11435 -0.12291 -0.10787 C -0.12708 -0.1 -0.13177 -0.0926 -0.13559 -0.08449 C -0.13889 -0.07755 -0.13993 -0.07037 -0.1434 -0.06343 C -0.14236 -0.05625 -0.14184 -0.04908 -0.14027 -0.04213 C -0.13663 -0.02639 -0.11684 -0.02523 -0.10694 -0.02107 C -0.10451 -0.02153 -0.09323 -0.02315 -0.08958 -0.02523 C -0.07448 -0.03403 -0.096 -0.02593 -0.07847 -0.03172 C -0.07795 -0.0338 -0.07795 -0.03635 -0.07673 -0.03797 C -0.07552 -0.03959 -0.07257 -0.03797 -0.07205 -0.04005 C -0.07152 -0.0419 -0.07517 -0.04445 -0.07517 -0.04422 " pathEditMode="relative" rAng="0" ptsTypes="fffffffffffffffffffffffffffffffffffff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31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8033 C 0.44479 -0.05556 0.44375 -0.02778 0.45018 -0.00417 C 0.45157 0.00069 0.45174 0.00602 0.4533 0.01065 C 0.45521 0.01643 0.45973 0.02731 0.45973 0.02754 C 0.46129 0.03565 0.46354 0.0449 0.46598 0.05278 C 0.46788 0.05856 0.4724 0.06967 0.4724 0.0699 C 0.47188 0.08796 0.47223 0.10648 0.47084 0.12477 C 0.47032 0.13078 0.46545 0.13472 0.46285 0.13958 C 0.45538 0.15347 0.44445 0.15764 0.43264 0.16273 C 0.42205 0.16203 0.41146 0.16296 0.40104 0.16065 C 0.38959 0.1581 0.37917 0.14953 0.36771 0.14791 C 0.36285 0.14722 0.35816 0.14653 0.3533 0.14583 C 0.34514 0.13703 0.33559 0.13171 0.32795 0.12268 C 0.32466 0.11875 0.31841 0.10995 0.31841 0.11018 C 0.31719 0.09653 0.31285 0.07662 0.32327 0.06759 C 0.32761 0.06389 0.33247 0.06065 0.3375 0.05903 C 0.34844 0.05578 0.37084 0.05278 0.37084 0.05301 C 0.38837 0.05347 0.40573 0.0537 0.42327 0.05486 C 0.43316 0.05555 0.44236 0.06759 0.45174 0.07176 C 0.45712 0.08287 0.46945 0.08981 0.47709 0.10139 C 0.48507 0.11365 0.4875 0.1287 0.48993 0.14375 C 0.48941 0.15717 0.48993 0.17083 0.4882 0.18403 C 0.48768 0.18819 0.4849 0.19097 0.48351 0.19467 C 0.479 0.20694 0.47344 0.22153 0.46285 0.22615 C 0.454 0.23495 0.44775 0.2331 0.4375 0.23657 C 0.41216 0.23495 0.38768 0.23287 0.36285 0.22615 C 0.354 0.22361 0.34479 0.22222 0.33594 0.21967 C 0.3316 0.21852 0.32327 0.21551 0.32327 0.21574 C 0.31354 0.20278 0.30243 0.20254 0.2915 0.19236 C 0.2842 0.18565 0.27778 0.17662 0.27084 0.16921 C 0.26788 0.16597 0.26407 0.16435 0.26129 0.16065 C 0.23108 0.12037 0.25452 0.15 0.24063 0.12268 C 0.23681 0.11528 0.23195 0.10879 0.22795 0.10139 C 0.22431 0.08194 0.22049 0.05463 0.23907 0.04861 C 0.25018 0.04097 0.2632 0.04004 0.27552 0.03796 C 0.30573 0.03865 0.33577 0.03889 0.36598 0.04004 C 0.38455 0.04074 0.40295 0.04838 0.42153 0.05069 C 0.43698 0.05578 0.43004 0.0537 0.44219 0.05694 C 0.45747 0.06736 0.46927 0.07477 0.48038 0.09305 C 0.48299 0.10671 0.48872 0.11921 0.49462 0.13102 C 0.49653 0.14143 0.49775 0.15208 0.49931 0.16273 C 0.49792 0.18403 0.49966 0.20949 0.48351 0.21967 C 0.4783 0.23379 0.46962 0.24328 0.45816 0.24722 C 0.44688 0.25856 0.43334 0.26481 0.41997 0.2706 C 0.39011 0.26921 0.36893 0.26643 0.34063 0.26412 C 0.32118 0.25764 0.3033 0.24537 0.28351 0.24097 C 0.27709 0.2375 0.26893 0.23472 0.26285 0.23032 C 0.24896 0.22014 0.26407 0.22685 0.25018 0.22176 C 0.24341 0.21574 0.23438 0.21203 0.22657 0.20949 C 0.21997 0.20301 0.21459 0.20139 0.20747 0.19676 C 0.20504 0.19352 0.20174 0.19166 0.19931 0.18819 C 0.1915 0.17592 0.20122 0.1824 0.1915 0.17754 C 0.18663 0.16805 0.18438 0.17222 0.179 0.16504 C 0.16962 0.15278 0.179 0.15879 0.16598 0.14791 C 0.15643 0.13981 0.16632 0.15301 0.1566 0.14166 C 0.14219 0.12477 0.12726 0.10903 0.11389 0.09097 C 0.10764 0.08264 0.10643 0.08541 0.09931 0.07824 C 0.09184 0.07083 0.0915 0.06111 0.08663 0.05278 C 0.08473 0.0493 0.0816 0.04699 0.079 0.04421 C 0.07587 0.03657 0.07431 0.02824 0.07101 0.02106 C 0.0691 0.01713 0.0665 0.01435 0.06441 0.01065 C 0.06337 0.0081 0.06285 0.00463 0.06129 0.00231 C 0.05973 -0.00047 0.0566 -0.00162 0.05486 -0.00417 C 0.05157 -0.00926 0.04931 -0.01621 0.04549 -0.02107 C 0.0441 -0.02315 0.04219 -0.02523 0.04063 -0.02732 C 0.03663 -0.04398 0.02604 -0.06435 0.01997 -0.08033 C 0.01146 -0.10301 0.004 -0.12616 -0.00538 -0.14815 C -0.00659 -0.15093 -0.00694 -0.15417 -0.0085 -0.15648 C -0.01267 -0.16297 -0.01927 -0.16482 -0.02448 -0.16922 C -0.03958 -0.16783 -0.04739 -0.16597 -0.06093 -0.16297 C -0.06788 -0.15834 -0.071 -0.15278 -0.07847 -0.15023 C -0.0835 -0.13959 -0.09201 -0.13125 -0.10069 -0.12685 C -0.10573 -0.1169 -0.11527 -0.11435 -0.12291 -0.10787 C -0.12708 -0.1 -0.13177 -0.0926 -0.13559 -0.08449 C -0.13889 -0.07755 -0.13993 -0.07037 -0.1434 -0.06343 C -0.14236 -0.05625 -0.14184 -0.04908 -0.14027 -0.04213 C -0.13663 -0.02639 -0.11684 -0.02523 -0.10694 -0.02107 C -0.10451 -0.02153 -0.09323 -0.02315 -0.08958 -0.02523 C -0.07448 -0.03403 -0.096 -0.02593 -0.07847 -0.03172 C -0.07795 -0.0338 -0.07795 -0.03635 -0.07673 -0.03797 C -0.07552 -0.03959 -0.07257 -0.03797 -0.07205 -0.04005 C -0.07152 -0.0419 -0.07517 -0.04445 -0.07517 -0.04422 " pathEditMode="relative" rAng="0" ptsTypes="fffffffffffffffffffffffffffffffffffffffffffffffffffffffffffffffffffffffffffffffff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A1AF-E86E-42A0-A098-EA4F6167C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9206A7-F1AA-461D-A288-F1C888318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744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28AB-74ED-4D7B-B3A8-DEB73DB5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3201"/>
            <a:ext cx="5092700" cy="863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Lung linh ngôi sao nhỏ (Bài hát mẫu)">
            <a:hlinkClick r:id="" action="ppaction://media"/>
            <a:extLst>
              <a:ext uri="{FF2B5EF4-FFF2-40B4-BE49-F238E27FC236}">
                <a16:creationId xmlns:a16="http://schemas.microsoft.com/office/drawing/2014/main" id="{6FBE0CD5-66EC-404C-8704-9B0E8D1AF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00" y="1066801"/>
            <a:ext cx="8470900" cy="55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6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1177D6-4CF9-42E3-8080-6F100A2ADBE1}"/>
              </a:ext>
            </a:extLst>
          </p:cNvPr>
          <p:cNvSpPr/>
          <p:nvPr/>
        </p:nvSpPr>
        <p:spPr>
          <a:xfrm>
            <a:off x="4582126" y="148822"/>
            <a:ext cx="1847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F4A14-4B57-4FAB-A72F-961720881BF5}"/>
              </a:ext>
            </a:extLst>
          </p:cNvPr>
          <p:cNvSpPr txBox="1"/>
          <p:nvPr/>
        </p:nvSpPr>
        <p:spPr>
          <a:xfrm>
            <a:off x="1790700" y="4572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9015D-99A1-43B6-8C2F-2104E815AB45}"/>
              </a:ext>
            </a:extLst>
          </p:cNvPr>
          <p:cNvSpPr txBox="1"/>
          <p:nvPr/>
        </p:nvSpPr>
        <p:spPr>
          <a:xfrm>
            <a:off x="203200" y="1535019"/>
            <a:ext cx="8940800" cy="4988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1: Bầu trời cao cao lấp lánh sao.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2: Những ánh sao lung linh đêm hè.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3: Tiếng gió vi vu nghe xa vời.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4: Tiếng sáo ngân nga bên kia đồi.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5: Bầu trời cao cao lấp lánh sao.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</a:rPr>
              <a:t>Câu 6: Những ánh sao lung linh đêm hè.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DEF67-E51D-42FB-913F-7E7F0A22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0381-8640-4A40-B67F-3CB1BD356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196B9-6B89-4A47-9AA4-7B40C4B7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83578-7DD8-42C6-B90F-C0D449968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16864"/>
            <a:ext cx="8164448" cy="4876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2E8C64-2FBB-410A-91E1-458BC86FD126}"/>
              </a:ext>
            </a:extLst>
          </p:cNvPr>
          <p:cNvSpPr txBox="1"/>
          <p:nvPr/>
        </p:nvSpPr>
        <p:spPr>
          <a:xfrm>
            <a:off x="1968500" y="365126"/>
            <a:ext cx="4813300" cy="7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hát từng câu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7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3427-7D36-4D0C-9F1E-B717C891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577" y="1189374"/>
            <a:ext cx="7886700" cy="1325563"/>
          </a:xfrm>
          <a:noFill/>
        </p:spPr>
        <p:txBody>
          <a:bodyPr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Nghe nhạc Chủ đề 4-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8BE8C81A-AA24-4AF6-9A64-DAFCB64AF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8425"/>
            <a:ext cx="9144000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</TotalTime>
  <Words>111</Words>
  <Application>Microsoft Office PowerPoint</Application>
  <PresentationFormat>On-screen Show (4:3)</PresentationFormat>
  <Paragraphs>23</Paragraphs>
  <Slides>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Times New Roman</vt:lpstr>
      <vt:lpstr>Wingdings 3</vt:lpstr>
      <vt:lpstr>Lucida Sans Unicode</vt:lpstr>
      <vt:lpstr>Cambria</vt:lpstr>
      <vt:lpstr>Arial</vt:lpstr>
      <vt:lpstr>Verdana</vt:lpstr>
      <vt:lpstr>Wingdings 2</vt:lpstr>
      <vt:lpstr>Calibri Light</vt:lpstr>
      <vt:lpstr>Calibri</vt:lpstr>
      <vt:lpstr>1_Office Theme</vt:lpstr>
      <vt:lpstr>Concourse</vt:lpstr>
      <vt:lpstr>CorelDRAW</vt:lpstr>
      <vt:lpstr>PowerPoint Presentation</vt:lpstr>
      <vt:lpstr>PowerPoint Presentation</vt:lpstr>
      <vt:lpstr>Nghe bài hát mẫu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</dc:title>
  <dc:creator>Ngọc Điệp</dc:creator>
  <cp:lastModifiedBy>Hello</cp:lastModifiedBy>
  <cp:revision>78</cp:revision>
  <dcterms:created xsi:type="dcterms:W3CDTF">2020-09-29T07:50:33Z</dcterms:created>
  <dcterms:modified xsi:type="dcterms:W3CDTF">2022-11-05T08:34:37Z</dcterms:modified>
</cp:coreProperties>
</file>