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0" r:id="rId6"/>
    <p:sldMasterId id="2147483722" r:id="rId7"/>
  </p:sldMasterIdLst>
  <p:notesMasterIdLst>
    <p:notesMasterId r:id="rId17"/>
  </p:notesMasterIdLst>
  <p:sldIdLst>
    <p:sldId id="280" r:id="rId8"/>
    <p:sldId id="281" r:id="rId9"/>
    <p:sldId id="276" r:id="rId10"/>
    <p:sldId id="284" r:id="rId11"/>
    <p:sldId id="285" r:id="rId12"/>
    <p:sldId id="279" r:id="rId13"/>
    <p:sldId id="287" r:id="rId14"/>
    <p:sldId id="282"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E9631-E19F-4892-8E7C-7379D155D283}"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26847-7BA5-4468-B0DE-9158B3FC2565}" type="slidenum">
              <a:rPr lang="en-US" smtClean="0"/>
              <a:t>‹#›</a:t>
            </a:fld>
            <a:endParaRPr lang="en-US"/>
          </a:p>
        </p:txBody>
      </p:sp>
    </p:spTree>
    <p:extLst>
      <p:ext uri="{BB962C8B-B14F-4D97-AF65-F5344CB8AC3E}">
        <p14:creationId xmlns:p14="http://schemas.microsoft.com/office/powerpoint/2010/main" val="4974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26847-7BA5-4468-B0DE-9158B3FC2565}" type="slidenum">
              <a:rPr lang="en-US" smtClean="0"/>
              <a:t>3</a:t>
            </a:fld>
            <a:endParaRPr lang="en-US"/>
          </a:p>
        </p:txBody>
      </p:sp>
    </p:spTree>
    <p:extLst>
      <p:ext uri="{BB962C8B-B14F-4D97-AF65-F5344CB8AC3E}">
        <p14:creationId xmlns:p14="http://schemas.microsoft.com/office/powerpoint/2010/main" val="638359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0268-7F88-45A0-A3C7-A655348EB6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16FCBA-A452-4659-9547-9002DFD6F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3B1B9-4D3D-408E-97DC-57C993EF5104}"/>
              </a:ext>
            </a:extLst>
          </p:cNvPr>
          <p:cNvSpPr>
            <a:spLocks noGrp="1"/>
          </p:cNvSpPr>
          <p:nvPr>
            <p:ph type="dt" sz="half" idx="10"/>
          </p:nvPr>
        </p:nvSpPr>
        <p:spPr/>
        <p:txBody>
          <a:bodyPr/>
          <a:lstStyle/>
          <a:p>
            <a:fld id="{03DBE8DC-BCEA-47AF-83C3-5AE02809A8E4}" type="datetimeFigureOut">
              <a:rPr lang="en-US" smtClean="0"/>
              <a:t>11/12/2022</a:t>
            </a:fld>
            <a:endParaRPr lang="en-US"/>
          </a:p>
        </p:txBody>
      </p:sp>
      <p:sp>
        <p:nvSpPr>
          <p:cNvPr id="5" name="Footer Placeholder 4">
            <a:extLst>
              <a:ext uri="{FF2B5EF4-FFF2-40B4-BE49-F238E27FC236}">
                <a16:creationId xmlns:a16="http://schemas.microsoft.com/office/drawing/2014/main" id="{43B44FA1-EB53-4B7F-ABF9-0FD72FA5E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982DD-52AF-4FE4-80C4-852F67D550D7}"/>
              </a:ext>
            </a:extLst>
          </p:cNvPr>
          <p:cNvSpPr>
            <a:spLocks noGrp="1"/>
          </p:cNvSpPr>
          <p:nvPr>
            <p:ph type="sldNum" sz="quarter" idx="12"/>
          </p:nvPr>
        </p:nvSpPr>
        <p:spPr/>
        <p:txBody>
          <a:bodyPr/>
          <a:lstStyle/>
          <a:p>
            <a:fld id="{289248AE-1AC4-4CDC-A9D7-1B5491506A65}" type="slidenum">
              <a:rPr lang="en-US" smtClean="0"/>
              <a:t>‹#›</a:t>
            </a:fld>
            <a:endParaRPr lang="en-US"/>
          </a:p>
        </p:txBody>
      </p:sp>
    </p:spTree>
    <p:extLst>
      <p:ext uri="{BB962C8B-B14F-4D97-AF65-F5344CB8AC3E}">
        <p14:creationId xmlns:p14="http://schemas.microsoft.com/office/powerpoint/2010/main" val="259151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3667-7E62-48E1-AF6C-9D33540C4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0172F8-280C-4D72-85E1-EEEAC87F6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A80AE-AEB4-460A-A771-9085B3BAE8A4}"/>
              </a:ext>
            </a:extLst>
          </p:cNvPr>
          <p:cNvSpPr>
            <a:spLocks noGrp="1"/>
          </p:cNvSpPr>
          <p:nvPr>
            <p:ph type="dt" sz="half" idx="10"/>
          </p:nvPr>
        </p:nvSpPr>
        <p:spPr/>
        <p:txBody>
          <a:bodyPr/>
          <a:lstStyle/>
          <a:p>
            <a:fld id="{03DBE8DC-BCEA-47AF-83C3-5AE02809A8E4}" type="datetimeFigureOut">
              <a:rPr lang="en-US" smtClean="0"/>
              <a:t>11/12/2022</a:t>
            </a:fld>
            <a:endParaRPr lang="en-US"/>
          </a:p>
        </p:txBody>
      </p:sp>
      <p:sp>
        <p:nvSpPr>
          <p:cNvPr id="5" name="Footer Placeholder 4">
            <a:extLst>
              <a:ext uri="{FF2B5EF4-FFF2-40B4-BE49-F238E27FC236}">
                <a16:creationId xmlns:a16="http://schemas.microsoft.com/office/drawing/2014/main" id="{80384D9E-17B5-4B9F-93D6-742E4B945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B97F7-7BE6-4D58-83A1-71D263DE54C1}"/>
              </a:ext>
            </a:extLst>
          </p:cNvPr>
          <p:cNvSpPr>
            <a:spLocks noGrp="1"/>
          </p:cNvSpPr>
          <p:nvPr>
            <p:ph type="sldNum" sz="quarter" idx="12"/>
          </p:nvPr>
        </p:nvSpPr>
        <p:spPr/>
        <p:txBody>
          <a:bodyPr/>
          <a:lstStyle/>
          <a:p>
            <a:fld id="{289248AE-1AC4-4CDC-A9D7-1B5491506A65}" type="slidenum">
              <a:rPr lang="en-US" smtClean="0"/>
              <a:t>‹#›</a:t>
            </a:fld>
            <a:endParaRPr lang="en-US"/>
          </a:p>
        </p:txBody>
      </p:sp>
    </p:spTree>
    <p:extLst>
      <p:ext uri="{BB962C8B-B14F-4D97-AF65-F5344CB8AC3E}">
        <p14:creationId xmlns:p14="http://schemas.microsoft.com/office/powerpoint/2010/main" val="256441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9F223-EC97-4BCA-A266-3C377258DEA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609F89-F736-45CD-8EE3-631FA9FB340A}"/>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EBCDB-209E-46DB-ABAB-7534AEA8FC23}"/>
              </a:ext>
            </a:extLst>
          </p:cNvPr>
          <p:cNvSpPr>
            <a:spLocks noGrp="1"/>
          </p:cNvSpPr>
          <p:nvPr>
            <p:ph type="dt" sz="half" idx="10"/>
          </p:nvPr>
        </p:nvSpPr>
        <p:spPr/>
        <p:txBody>
          <a:bodyPr/>
          <a:lstStyle/>
          <a:p>
            <a:fld id="{03DBE8DC-BCEA-47AF-83C3-5AE02809A8E4}" type="datetimeFigureOut">
              <a:rPr lang="en-US" smtClean="0"/>
              <a:t>11/12/2022</a:t>
            </a:fld>
            <a:endParaRPr lang="en-US"/>
          </a:p>
        </p:txBody>
      </p:sp>
      <p:sp>
        <p:nvSpPr>
          <p:cNvPr id="5" name="Footer Placeholder 4">
            <a:extLst>
              <a:ext uri="{FF2B5EF4-FFF2-40B4-BE49-F238E27FC236}">
                <a16:creationId xmlns:a16="http://schemas.microsoft.com/office/drawing/2014/main" id="{CB87F917-0931-48E0-A430-F68604730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3144A-3552-434F-90F2-B3777C4F64A5}"/>
              </a:ext>
            </a:extLst>
          </p:cNvPr>
          <p:cNvSpPr>
            <a:spLocks noGrp="1"/>
          </p:cNvSpPr>
          <p:nvPr>
            <p:ph type="sldNum" sz="quarter" idx="12"/>
          </p:nvPr>
        </p:nvSpPr>
        <p:spPr/>
        <p:txBody>
          <a:bodyPr/>
          <a:lstStyle/>
          <a:p>
            <a:fld id="{289248AE-1AC4-4CDC-A9D7-1B5491506A65}" type="slidenum">
              <a:rPr lang="en-US" smtClean="0"/>
              <a:t>‹#›</a:t>
            </a:fld>
            <a:endParaRPr lang="en-US"/>
          </a:p>
        </p:txBody>
      </p:sp>
    </p:spTree>
    <p:extLst>
      <p:ext uri="{BB962C8B-B14F-4D97-AF65-F5344CB8AC3E}">
        <p14:creationId xmlns:p14="http://schemas.microsoft.com/office/powerpoint/2010/main" val="3870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0268-7F88-45A0-A3C7-A655348EB6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16FCBA-A452-4659-9547-9002DFD6F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3B1B9-4D3D-408E-97DC-57C993EF5104}"/>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B44FA1-EB53-4B7F-ABF9-0FD72FA5E7C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5982DD-52AF-4FE4-80C4-852F67D550D7}"/>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72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89DD-60A4-4C69-B8F5-DDD3B7313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36ABE-2A66-44D1-A6B1-4DBCB098C5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F22E2-8DC3-4970-8B28-1FC6004B74CF}"/>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3DFCCF-0662-49A1-9822-7652F6AF4E1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2D06C49-F1C5-4792-B473-43FAC020FCED}"/>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899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2CDD-22CA-4C87-A825-0E376AAD130A}"/>
              </a:ext>
            </a:extLst>
          </p:cNvPr>
          <p:cNvSpPr>
            <a:spLocks noGrp="1"/>
          </p:cNvSpPr>
          <p:nvPr>
            <p:ph type="title"/>
          </p:nvPr>
        </p:nvSpPr>
        <p:spPr>
          <a:xfrm>
            <a:off x="831851" y="170975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40338-611E-4C6C-806A-EE19F161730B}"/>
              </a:ext>
            </a:extLst>
          </p:cNvPr>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DD50F-557C-4BFE-87F6-4D4830CE93EE}"/>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FE2CFC-A206-46FF-981A-B30898868C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E0909A-B71B-47B7-B1B8-8E03D72C8C5C}"/>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4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9391-83A5-48B4-A209-5AA177997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0761D-090F-4374-B4E9-44A145FF3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4BD62-1F8B-4885-983E-93FA828AC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A7BFA-8CC7-427F-9ED6-947F38648811}"/>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844ABA3-D91C-47A3-B9F0-C6FB399F873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ECFDD5C-8673-475A-B379-5B04F6785BD9}"/>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576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56C6-2B33-44FD-A891-261D1224AA7D}"/>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54C33-0A59-46A1-BE3A-40A6C7241E1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8158C3-9234-468C-B60D-201F9DC7B97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1A90F-1B8A-4615-9581-8B9113A45D3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99C97-0190-4B5E-9253-E56434D8217E}"/>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2D857-1EEB-41E7-9064-1D3897FA1FB6}"/>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03E7A6E-8EFB-4585-A6C3-E6DFEEDEF7C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7023A61-1ABC-4B67-8742-07905C55AFD2}"/>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67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97C2-8A21-465F-A673-F50626FAE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4D796D-1570-4043-96F0-DDD5C0F1872D}"/>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F4AFFA3-5956-4280-8AB0-08FA519E0CD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FFB1185-5209-4F05-BA4C-54B63FA6ED36}"/>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828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0ED6F-BDB4-4EF1-AEC5-D099A72000AB}"/>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F038C4-1ED1-47D2-8162-BD06C478E39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8A872ED-1DDA-415B-A19F-D8F1B6A6F9EA}"/>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767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3B74-002F-46B0-B87D-2A61FFE85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95DEA-BE21-4D34-8627-9D6247EEE230}"/>
              </a:ext>
            </a:extLst>
          </p:cNvPr>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1DFD2-8223-41AD-8D54-B7F2055AB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7ED5D-5720-4470-81AD-B10E50E969E9}"/>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D4FE793-CCA4-474F-9696-C4B30C587C6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B34FCEB-3540-4AE2-BE4B-9AA1A97DC969}"/>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84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89DD-60A4-4C69-B8F5-DDD3B7313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36ABE-2A66-44D1-A6B1-4DBCB098C5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F22E2-8DC3-4970-8B28-1FC6004B74CF}"/>
              </a:ext>
            </a:extLst>
          </p:cNvPr>
          <p:cNvSpPr>
            <a:spLocks noGrp="1"/>
          </p:cNvSpPr>
          <p:nvPr>
            <p:ph type="dt" sz="half" idx="10"/>
          </p:nvPr>
        </p:nvSpPr>
        <p:spPr/>
        <p:txBody>
          <a:bodyPr/>
          <a:lstStyle/>
          <a:p>
            <a:fld id="{03DBE8DC-BCEA-47AF-83C3-5AE02809A8E4}" type="datetimeFigureOut">
              <a:rPr lang="en-US" smtClean="0"/>
              <a:t>11/12/2022</a:t>
            </a:fld>
            <a:endParaRPr lang="en-US"/>
          </a:p>
        </p:txBody>
      </p:sp>
      <p:sp>
        <p:nvSpPr>
          <p:cNvPr id="5" name="Footer Placeholder 4">
            <a:extLst>
              <a:ext uri="{FF2B5EF4-FFF2-40B4-BE49-F238E27FC236}">
                <a16:creationId xmlns:a16="http://schemas.microsoft.com/office/drawing/2014/main" id="{C23DFCCF-0662-49A1-9822-7652F6AF4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06C49-F1C5-4792-B473-43FAC020FCED}"/>
              </a:ext>
            </a:extLst>
          </p:cNvPr>
          <p:cNvSpPr>
            <a:spLocks noGrp="1"/>
          </p:cNvSpPr>
          <p:nvPr>
            <p:ph type="sldNum" sz="quarter" idx="12"/>
          </p:nvPr>
        </p:nvSpPr>
        <p:spPr/>
        <p:txBody>
          <a:bodyPr/>
          <a:lstStyle/>
          <a:p>
            <a:fld id="{289248AE-1AC4-4CDC-A9D7-1B5491506A65}" type="slidenum">
              <a:rPr lang="en-US" smtClean="0"/>
              <a:t>‹#›</a:t>
            </a:fld>
            <a:endParaRPr lang="en-US"/>
          </a:p>
        </p:txBody>
      </p:sp>
    </p:spTree>
    <p:extLst>
      <p:ext uri="{BB962C8B-B14F-4D97-AF65-F5344CB8AC3E}">
        <p14:creationId xmlns:p14="http://schemas.microsoft.com/office/powerpoint/2010/main" val="3173892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E30A-A0B6-4E68-9D12-1C0F7299C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77F43-4B97-4002-8B2B-152AC07FE28A}"/>
              </a:ext>
            </a:extLst>
          </p:cNvPr>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E264FE-DFE4-4EC0-8EFB-412A585B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96FB8-E5ED-4D59-A365-99C18D2B1839}"/>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27C586B-90CC-4CCC-9EC5-B65F8CAAEA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4B6784-A2F8-46A0-86F2-EBF1DE5999A5}"/>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113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3667-7E62-48E1-AF6C-9D33540C4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0172F8-280C-4D72-85E1-EEEAC87F6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A80AE-AEB4-460A-A771-9085B3BAE8A4}"/>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384D9E-17B5-4B9F-93D6-742E4B945B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C4B97F7-7BE6-4D58-83A1-71D263DE54C1}"/>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048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9F223-EC97-4BCA-A266-3C377258DEA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609F89-F736-45CD-8EE3-631FA9FB340A}"/>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EBCDB-209E-46DB-ABAB-7534AEA8FC23}"/>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87F917-0931-48E0-A430-F6860473087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53144A-3552-434F-90F2-B3777C4F64A5}"/>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99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0268-7F88-45A0-A3C7-A655348EB6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16FCBA-A452-4659-9547-9002DFD6F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3B1B9-4D3D-408E-97DC-57C993EF5104}"/>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B44FA1-EB53-4B7F-ABF9-0FD72FA5E7C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5982DD-52AF-4FE4-80C4-852F67D550D7}"/>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481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89DD-60A4-4C69-B8F5-DDD3B7313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36ABE-2A66-44D1-A6B1-4DBCB098C5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F22E2-8DC3-4970-8B28-1FC6004B74CF}"/>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3DFCCF-0662-49A1-9822-7652F6AF4E1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2D06C49-F1C5-4792-B473-43FAC020FCED}"/>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89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2CDD-22CA-4C87-A825-0E376AAD130A}"/>
              </a:ext>
            </a:extLst>
          </p:cNvPr>
          <p:cNvSpPr>
            <a:spLocks noGrp="1"/>
          </p:cNvSpPr>
          <p:nvPr>
            <p:ph type="title"/>
          </p:nvPr>
        </p:nvSpPr>
        <p:spPr>
          <a:xfrm>
            <a:off x="831851" y="170975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40338-611E-4C6C-806A-EE19F161730B}"/>
              </a:ext>
            </a:extLst>
          </p:cNvPr>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DD50F-557C-4BFE-87F6-4D4830CE93EE}"/>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FE2CFC-A206-46FF-981A-B30898868C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E0909A-B71B-47B7-B1B8-8E03D72C8C5C}"/>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989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9391-83A5-48B4-A209-5AA177997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0761D-090F-4374-B4E9-44A145FF3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4BD62-1F8B-4885-983E-93FA828AC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A7BFA-8CC7-427F-9ED6-947F38648811}"/>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844ABA3-D91C-47A3-B9F0-C6FB399F873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ECFDD5C-8673-475A-B379-5B04F6785BD9}"/>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068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56C6-2B33-44FD-A891-261D1224AA7D}"/>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54C33-0A59-46A1-BE3A-40A6C7241E1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8158C3-9234-468C-B60D-201F9DC7B97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1A90F-1B8A-4615-9581-8B9113A45D3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99C97-0190-4B5E-9253-E56434D8217E}"/>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2D857-1EEB-41E7-9064-1D3897FA1FB6}"/>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03E7A6E-8EFB-4585-A6C3-E6DFEEDEF7C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7023A61-1ABC-4B67-8742-07905C55AFD2}"/>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897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97C2-8A21-465F-A673-F50626FAE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4D796D-1570-4043-96F0-DDD5C0F1872D}"/>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F4AFFA3-5956-4280-8AB0-08FA519E0CD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FFB1185-5209-4F05-BA4C-54B63FA6ED36}"/>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306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0ED6F-BDB4-4EF1-AEC5-D099A72000AB}"/>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F038C4-1ED1-47D2-8162-BD06C478E39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8A872ED-1DDA-415B-A19F-D8F1B6A6F9EA}"/>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99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2CDD-22CA-4C87-A825-0E376AAD130A}"/>
              </a:ext>
            </a:extLst>
          </p:cNvPr>
          <p:cNvSpPr>
            <a:spLocks noGrp="1"/>
          </p:cNvSpPr>
          <p:nvPr>
            <p:ph type="title"/>
          </p:nvPr>
        </p:nvSpPr>
        <p:spPr>
          <a:xfrm>
            <a:off x="831851" y="170975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40338-611E-4C6C-806A-EE19F161730B}"/>
              </a:ext>
            </a:extLst>
          </p:cNvPr>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DD50F-557C-4BFE-87F6-4D4830CE93EE}"/>
              </a:ext>
            </a:extLst>
          </p:cNvPr>
          <p:cNvSpPr>
            <a:spLocks noGrp="1"/>
          </p:cNvSpPr>
          <p:nvPr>
            <p:ph type="dt" sz="half" idx="10"/>
          </p:nvPr>
        </p:nvSpPr>
        <p:spPr/>
        <p:txBody>
          <a:bodyPr/>
          <a:lstStyle/>
          <a:p>
            <a:fld id="{03DBE8DC-BCEA-47AF-83C3-5AE02809A8E4}" type="datetimeFigureOut">
              <a:rPr lang="en-US" smtClean="0"/>
              <a:t>11/12/2022</a:t>
            </a:fld>
            <a:endParaRPr lang="en-US"/>
          </a:p>
        </p:txBody>
      </p:sp>
      <p:sp>
        <p:nvSpPr>
          <p:cNvPr id="5" name="Footer Placeholder 4">
            <a:extLst>
              <a:ext uri="{FF2B5EF4-FFF2-40B4-BE49-F238E27FC236}">
                <a16:creationId xmlns:a16="http://schemas.microsoft.com/office/drawing/2014/main" id="{E9FE2CFC-A206-46FF-981A-B30898868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0909A-B71B-47B7-B1B8-8E03D72C8C5C}"/>
              </a:ext>
            </a:extLst>
          </p:cNvPr>
          <p:cNvSpPr>
            <a:spLocks noGrp="1"/>
          </p:cNvSpPr>
          <p:nvPr>
            <p:ph type="sldNum" sz="quarter" idx="12"/>
          </p:nvPr>
        </p:nvSpPr>
        <p:spPr/>
        <p:txBody>
          <a:bodyPr/>
          <a:lstStyle/>
          <a:p>
            <a:fld id="{289248AE-1AC4-4CDC-A9D7-1B5491506A65}" type="slidenum">
              <a:rPr lang="en-US" smtClean="0"/>
              <a:t>‹#›</a:t>
            </a:fld>
            <a:endParaRPr lang="en-US"/>
          </a:p>
        </p:txBody>
      </p:sp>
    </p:spTree>
    <p:extLst>
      <p:ext uri="{BB962C8B-B14F-4D97-AF65-F5344CB8AC3E}">
        <p14:creationId xmlns:p14="http://schemas.microsoft.com/office/powerpoint/2010/main" val="3016098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3B74-002F-46B0-B87D-2A61FFE85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95DEA-BE21-4D34-8627-9D6247EEE230}"/>
              </a:ext>
            </a:extLst>
          </p:cNvPr>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1DFD2-8223-41AD-8D54-B7F2055AB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7ED5D-5720-4470-81AD-B10E50E969E9}"/>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D4FE793-CCA4-474F-9696-C4B30C587C6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B34FCEB-3540-4AE2-BE4B-9AA1A97DC969}"/>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758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E30A-A0B6-4E68-9D12-1C0F7299C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77F43-4B97-4002-8B2B-152AC07FE28A}"/>
              </a:ext>
            </a:extLst>
          </p:cNvPr>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E264FE-DFE4-4EC0-8EFB-412A585B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96FB8-E5ED-4D59-A365-99C18D2B1839}"/>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27C586B-90CC-4CCC-9EC5-B65F8CAAEA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4B6784-A2F8-46A0-86F2-EBF1DE5999A5}"/>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269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3667-7E62-48E1-AF6C-9D33540C4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0172F8-280C-4D72-85E1-EEEAC87F6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A80AE-AEB4-460A-A771-9085B3BAE8A4}"/>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384D9E-17B5-4B9F-93D6-742E4B945B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C4B97F7-7BE6-4D58-83A1-71D263DE54C1}"/>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564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9F223-EC97-4BCA-A266-3C377258DEA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609F89-F736-45CD-8EE3-631FA9FB340A}"/>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EBCDB-209E-46DB-ABAB-7534AEA8FC23}"/>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87F917-0931-48E0-A430-F6860473087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53144A-3552-434F-90F2-B3777C4F64A5}"/>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895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0268-7F88-45A0-A3C7-A655348EB6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16FCBA-A452-4659-9547-9002DFD6F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3B1B9-4D3D-408E-97DC-57C993EF5104}"/>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B44FA1-EB53-4B7F-ABF9-0FD72FA5E7C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5982DD-52AF-4FE4-80C4-852F67D550D7}"/>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417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89DD-60A4-4C69-B8F5-DDD3B7313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36ABE-2A66-44D1-A6B1-4DBCB098C5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F22E2-8DC3-4970-8B28-1FC6004B74CF}"/>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3DFCCF-0662-49A1-9822-7652F6AF4E1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2D06C49-F1C5-4792-B473-43FAC020FCED}"/>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857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2CDD-22CA-4C87-A825-0E376AAD130A}"/>
              </a:ext>
            </a:extLst>
          </p:cNvPr>
          <p:cNvSpPr>
            <a:spLocks noGrp="1"/>
          </p:cNvSpPr>
          <p:nvPr>
            <p:ph type="title"/>
          </p:nvPr>
        </p:nvSpPr>
        <p:spPr>
          <a:xfrm>
            <a:off x="831851" y="170975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40338-611E-4C6C-806A-EE19F161730B}"/>
              </a:ext>
            </a:extLst>
          </p:cNvPr>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DD50F-557C-4BFE-87F6-4D4830CE93EE}"/>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FE2CFC-A206-46FF-981A-B30898868C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E0909A-B71B-47B7-B1B8-8E03D72C8C5C}"/>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146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9391-83A5-48B4-A209-5AA177997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0761D-090F-4374-B4E9-44A145FF3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4BD62-1F8B-4885-983E-93FA828AC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A7BFA-8CC7-427F-9ED6-947F38648811}"/>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844ABA3-D91C-47A3-B9F0-C6FB399F873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ECFDD5C-8673-475A-B379-5B04F6785BD9}"/>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917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56C6-2B33-44FD-A891-261D1224AA7D}"/>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54C33-0A59-46A1-BE3A-40A6C7241E1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8158C3-9234-468C-B60D-201F9DC7B97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1A90F-1B8A-4615-9581-8B9113A45D3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99C97-0190-4B5E-9253-E56434D8217E}"/>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2D857-1EEB-41E7-9064-1D3897FA1FB6}"/>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03E7A6E-8EFB-4585-A6C3-E6DFEEDEF7C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7023A61-1ABC-4B67-8742-07905C55AFD2}"/>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05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97C2-8A21-465F-A673-F50626FAE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4D796D-1570-4043-96F0-DDD5C0F1872D}"/>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F4AFFA3-5956-4280-8AB0-08FA519E0CD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FFB1185-5209-4F05-BA4C-54B63FA6ED36}"/>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43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9391-83A5-48B4-A209-5AA177997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0761D-090F-4374-B4E9-44A145FF3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4BD62-1F8B-4885-983E-93FA828AC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A7BFA-8CC7-427F-9ED6-947F38648811}"/>
              </a:ext>
            </a:extLst>
          </p:cNvPr>
          <p:cNvSpPr>
            <a:spLocks noGrp="1"/>
          </p:cNvSpPr>
          <p:nvPr>
            <p:ph type="dt" sz="half" idx="10"/>
          </p:nvPr>
        </p:nvSpPr>
        <p:spPr/>
        <p:txBody>
          <a:bodyPr/>
          <a:lstStyle/>
          <a:p>
            <a:fld id="{03DBE8DC-BCEA-47AF-83C3-5AE02809A8E4}" type="datetimeFigureOut">
              <a:rPr lang="en-US" smtClean="0"/>
              <a:t>11/12/2022</a:t>
            </a:fld>
            <a:endParaRPr lang="en-US"/>
          </a:p>
        </p:txBody>
      </p:sp>
      <p:sp>
        <p:nvSpPr>
          <p:cNvPr id="6" name="Footer Placeholder 5">
            <a:extLst>
              <a:ext uri="{FF2B5EF4-FFF2-40B4-BE49-F238E27FC236}">
                <a16:creationId xmlns:a16="http://schemas.microsoft.com/office/drawing/2014/main" id="{C844ABA3-D91C-47A3-B9F0-C6FB399F8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FDD5C-8673-475A-B379-5B04F6785BD9}"/>
              </a:ext>
            </a:extLst>
          </p:cNvPr>
          <p:cNvSpPr>
            <a:spLocks noGrp="1"/>
          </p:cNvSpPr>
          <p:nvPr>
            <p:ph type="sldNum" sz="quarter" idx="12"/>
          </p:nvPr>
        </p:nvSpPr>
        <p:spPr/>
        <p:txBody>
          <a:bodyPr/>
          <a:lstStyle/>
          <a:p>
            <a:fld id="{289248AE-1AC4-4CDC-A9D7-1B5491506A65}" type="slidenum">
              <a:rPr lang="en-US" smtClean="0"/>
              <a:t>‹#›</a:t>
            </a:fld>
            <a:endParaRPr lang="en-US"/>
          </a:p>
        </p:txBody>
      </p:sp>
    </p:spTree>
    <p:extLst>
      <p:ext uri="{BB962C8B-B14F-4D97-AF65-F5344CB8AC3E}">
        <p14:creationId xmlns:p14="http://schemas.microsoft.com/office/powerpoint/2010/main" val="358689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0ED6F-BDB4-4EF1-AEC5-D099A72000AB}"/>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F038C4-1ED1-47D2-8162-BD06C478E39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8A872ED-1DDA-415B-A19F-D8F1B6A6F9EA}"/>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603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3B74-002F-46B0-B87D-2A61FFE85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95DEA-BE21-4D34-8627-9D6247EEE230}"/>
              </a:ext>
            </a:extLst>
          </p:cNvPr>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1DFD2-8223-41AD-8D54-B7F2055AB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7ED5D-5720-4470-81AD-B10E50E969E9}"/>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D4FE793-CCA4-474F-9696-C4B30C587C6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B34FCEB-3540-4AE2-BE4B-9AA1A97DC969}"/>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91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E30A-A0B6-4E68-9D12-1C0F7299C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77F43-4B97-4002-8B2B-152AC07FE28A}"/>
              </a:ext>
            </a:extLst>
          </p:cNvPr>
          <p:cNvSpPr>
            <a:spLocks noGrp="1"/>
          </p:cNvSpPr>
          <p:nvPr>
            <p:ph type="pic" idx="1"/>
          </p:nvPr>
        </p:nvSpPr>
        <p:spPr>
          <a:xfrm>
            <a:off x="5183188" y="98743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E264FE-DFE4-4EC0-8EFB-412A585B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96FB8-E5ED-4D59-A365-99C18D2B1839}"/>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27C586B-90CC-4CCC-9EC5-B65F8CAAEA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4B6784-A2F8-46A0-86F2-EBF1DE5999A5}"/>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750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3667-7E62-48E1-AF6C-9D33540C4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0172F8-280C-4D72-85E1-EEEAC87F6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A80AE-AEB4-460A-A771-9085B3BAE8A4}"/>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384D9E-17B5-4B9F-93D6-742E4B945B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C4B97F7-7BE6-4D58-83A1-71D263DE54C1}"/>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018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9F223-EC97-4BCA-A266-3C377258DEA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609F89-F736-45CD-8EE3-631FA9FB340A}"/>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EBCDB-209E-46DB-ABAB-7534AEA8FC23}"/>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87F917-0931-48E0-A430-F6860473087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53144A-3552-434F-90F2-B3777C4F64A5}"/>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9617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79"/>
            <a:ext cx="91440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524000" y="3602053"/>
            <a:ext cx="91440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BC7753-E9CB-43BD-BC25-A9F418A3A5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9379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F83007-8E2B-4AF0-9807-52DD78D3A5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6357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55"/>
            <a:ext cx="1051560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831852" y="4589466"/>
            <a:ext cx="1051560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C84FD-DFDB-4A43-BDC3-30A5262CC0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8178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BAEC83-15E7-4D73-89FD-AB07598BA6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56732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9" y="365126"/>
            <a:ext cx="10515600" cy="1325562"/>
          </a:xfrm>
        </p:spPr>
        <p:txBody>
          <a:bodyPr/>
          <a:lstStyle/>
          <a:p>
            <a:r>
              <a:rPr lang="en-US"/>
              <a:t>Click to edit Master title style</a:t>
            </a:r>
          </a:p>
        </p:txBody>
      </p:sp>
      <p:sp>
        <p:nvSpPr>
          <p:cNvPr id="3" name="Text Placeholder 2"/>
          <p:cNvSpPr>
            <a:spLocks noGrp="1"/>
          </p:cNvSpPr>
          <p:nvPr>
            <p:ph type="body" idx="1"/>
          </p:nvPr>
        </p:nvSpPr>
        <p:spPr>
          <a:xfrm>
            <a:off x="840323" y="1681163"/>
            <a:ext cx="515831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840323"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A2ACB85-376D-4ECE-A6AF-164D538CF6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863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56C6-2B33-44FD-A891-261D1224AA7D}"/>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54C33-0A59-46A1-BE3A-40A6C7241E1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8158C3-9234-468C-B60D-201F9DC7B97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1A90F-1B8A-4615-9581-8B9113A45D3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99C97-0190-4B5E-9253-E56434D8217E}"/>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2D857-1EEB-41E7-9064-1D3897FA1FB6}"/>
              </a:ext>
            </a:extLst>
          </p:cNvPr>
          <p:cNvSpPr>
            <a:spLocks noGrp="1"/>
          </p:cNvSpPr>
          <p:nvPr>
            <p:ph type="dt" sz="half" idx="10"/>
          </p:nvPr>
        </p:nvSpPr>
        <p:spPr/>
        <p:txBody>
          <a:bodyPr/>
          <a:lstStyle/>
          <a:p>
            <a:fld id="{03DBE8DC-BCEA-47AF-83C3-5AE02809A8E4}" type="datetimeFigureOut">
              <a:rPr lang="en-US" smtClean="0"/>
              <a:t>11/12/2022</a:t>
            </a:fld>
            <a:endParaRPr lang="en-US"/>
          </a:p>
        </p:txBody>
      </p:sp>
      <p:sp>
        <p:nvSpPr>
          <p:cNvPr id="8" name="Footer Placeholder 7">
            <a:extLst>
              <a:ext uri="{FF2B5EF4-FFF2-40B4-BE49-F238E27FC236}">
                <a16:creationId xmlns:a16="http://schemas.microsoft.com/office/drawing/2014/main" id="{603E7A6E-8EFB-4585-A6C3-E6DFEEDEF7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023A61-1ABC-4B67-8742-07905C55AFD2}"/>
              </a:ext>
            </a:extLst>
          </p:cNvPr>
          <p:cNvSpPr>
            <a:spLocks noGrp="1"/>
          </p:cNvSpPr>
          <p:nvPr>
            <p:ph type="sldNum" sz="quarter" idx="12"/>
          </p:nvPr>
        </p:nvSpPr>
        <p:spPr/>
        <p:txBody>
          <a:bodyPr/>
          <a:lstStyle/>
          <a:p>
            <a:fld id="{289248AE-1AC4-4CDC-A9D7-1B5491506A65}" type="slidenum">
              <a:rPr lang="en-US" smtClean="0"/>
              <a:t>‹#›</a:t>
            </a:fld>
            <a:endParaRPr lang="en-US"/>
          </a:p>
        </p:txBody>
      </p:sp>
    </p:spTree>
    <p:extLst>
      <p:ext uri="{BB962C8B-B14F-4D97-AF65-F5344CB8AC3E}">
        <p14:creationId xmlns:p14="http://schemas.microsoft.com/office/powerpoint/2010/main" val="2140451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3F2E90-9867-44BC-86EB-68844F3C57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4401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584D4-9498-47C4-ABBE-42EF159CEE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5358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9" y="457199"/>
            <a:ext cx="3932767"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5183717" y="987428"/>
            <a:ext cx="617220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9" y="2057403"/>
            <a:ext cx="3932767"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006C4D-913B-43E7-BD35-06B538FC36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389200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9" y="457199"/>
            <a:ext cx="3932767"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5183717" y="987428"/>
            <a:ext cx="617220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840329" y="2057403"/>
            <a:ext cx="3932767"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2FF6D8-9FCC-44D5-A858-D506DBC8685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5770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D0BE75-10E0-442C-9147-F2FA176BDA1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000085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27432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8F727B-87A1-4400-AEFC-59C5664A7F5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6026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3D85DF-E94D-4C6A-AF59-B137C74E90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74377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604"/>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3FADE5C-DACB-4A9D-AB49-ED97AF7378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03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0268-7F88-45A0-A3C7-A655348EB6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16FCBA-A452-4659-9547-9002DFD6F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3B1B9-4D3D-408E-97DC-57C993EF5104}"/>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B44FA1-EB53-4B7F-ABF9-0FD72FA5E7C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5982DD-52AF-4FE4-80C4-852F67D550D7}"/>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2335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89DD-60A4-4C69-B8F5-DDD3B7313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36ABE-2A66-44D1-A6B1-4DBCB098C5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F22E2-8DC3-4970-8B28-1FC6004B74CF}"/>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3DFCCF-0662-49A1-9822-7652F6AF4E1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2D06C49-F1C5-4792-B473-43FAC020FCED}"/>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03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97C2-8A21-465F-A673-F50626FAE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4D796D-1570-4043-96F0-DDD5C0F1872D}"/>
              </a:ext>
            </a:extLst>
          </p:cNvPr>
          <p:cNvSpPr>
            <a:spLocks noGrp="1"/>
          </p:cNvSpPr>
          <p:nvPr>
            <p:ph type="dt" sz="half" idx="10"/>
          </p:nvPr>
        </p:nvSpPr>
        <p:spPr/>
        <p:txBody>
          <a:bodyPr/>
          <a:lstStyle/>
          <a:p>
            <a:fld id="{03DBE8DC-BCEA-47AF-83C3-5AE02809A8E4}" type="datetimeFigureOut">
              <a:rPr lang="en-US" smtClean="0"/>
              <a:t>11/12/2022</a:t>
            </a:fld>
            <a:endParaRPr lang="en-US"/>
          </a:p>
        </p:txBody>
      </p:sp>
      <p:sp>
        <p:nvSpPr>
          <p:cNvPr id="4" name="Footer Placeholder 3">
            <a:extLst>
              <a:ext uri="{FF2B5EF4-FFF2-40B4-BE49-F238E27FC236}">
                <a16:creationId xmlns:a16="http://schemas.microsoft.com/office/drawing/2014/main" id="{3F4AFFA3-5956-4280-8AB0-08FA519E0C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FB1185-5209-4F05-BA4C-54B63FA6ED36}"/>
              </a:ext>
            </a:extLst>
          </p:cNvPr>
          <p:cNvSpPr>
            <a:spLocks noGrp="1"/>
          </p:cNvSpPr>
          <p:nvPr>
            <p:ph type="sldNum" sz="quarter" idx="12"/>
          </p:nvPr>
        </p:nvSpPr>
        <p:spPr/>
        <p:txBody>
          <a:bodyPr/>
          <a:lstStyle/>
          <a:p>
            <a:fld id="{289248AE-1AC4-4CDC-A9D7-1B5491506A65}" type="slidenum">
              <a:rPr lang="en-US" smtClean="0"/>
              <a:t>‹#›</a:t>
            </a:fld>
            <a:endParaRPr lang="en-US"/>
          </a:p>
        </p:txBody>
      </p:sp>
    </p:spTree>
    <p:extLst>
      <p:ext uri="{BB962C8B-B14F-4D97-AF65-F5344CB8AC3E}">
        <p14:creationId xmlns:p14="http://schemas.microsoft.com/office/powerpoint/2010/main" val="1015555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2CDD-22CA-4C87-A825-0E376AAD130A}"/>
              </a:ext>
            </a:extLst>
          </p:cNvPr>
          <p:cNvSpPr>
            <a:spLocks noGrp="1"/>
          </p:cNvSpPr>
          <p:nvPr>
            <p:ph type="title"/>
          </p:nvPr>
        </p:nvSpPr>
        <p:spPr>
          <a:xfrm>
            <a:off x="831851" y="170975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40338-611E-4C6C-806A-EE19F161730B}"/>
              </a:ext>
            </a:extLst>
          </p:cNvPr>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DD50F-557C-4BFE-87F6-4D4830CE93EE}"/>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FE2CFC-A206-46FF-981A-B30898868C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E0909A-B71B-47B7-B1B8-8E03D72C8C5C}"/>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6198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9391-83A5-48B4-A209-5AA177997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0761D-090F-4374-B4E9-44A145FF3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4BD62-1F8B-4885-983E-93FA828AC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A7BFA-8CC7-427F-9ED6-947F38648811}"/>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844ABA3-D91C-47A3-B9F0-C6FB399F873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ECFDD5C-8673-475A-B379-5B04F6785BD9}"/>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5943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56C6-2B33-44FD-A891-261D1224AA7D}"/>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54C33-0A59-46A1-BE3A-40A6C7241E1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8158C3-9234-468C-B60D-201F9DC7B97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1A90F-1B8A-4615-9581-8B9113A45D3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99C97-0190-4B5E-9253-E56434D8217E}"/>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2D857-1EEB-41E7-9064-1D3897FA1FB6}"/>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03E7A6E-8EFB-4585-A6C3-E6DFEEDEF7C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7023A61-1ABC-4B67-8742-07905C55AFD2}"/>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295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97C2-8A21-465F-A673-F50626FAE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4D796D-1570-4043-96F0-DDD5C0F1872D}"/>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F4AFFA3-5956-4280-8AB0-08FA519E0CD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FFB1185-5209-4F05-BA4C-54B63FA6ED36}"/>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072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0ED6F-BDB4-4EF1-AEC5-D099A72000AB}"/>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F038C4-1ED1-47D2-8162-BD06C478E39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8A872ED-1DDA-415B-A19F-D8F1B6A6F9EA}"/>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015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3B74-002F-46B0-B87D-2A61FFE85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95DEA-BE21-4D34-8627-9D6247EEE230}"/>
              </a:ext>
            </a:extLst>
          </p:cNvPr>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1DFD2-8223-41AD-8D54-B7F2055AB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7ED5D-5720-4470-81AD-B10E50E969E9}"/>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D4FE793-CCA4-474F-9696-C4B30C587C6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B34FCEB-3540-4AE2-BE4B-9AA1A97DC969}"/>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1376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E30A-A0B6-4E68-9D12-1C0F7299C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77F43-4B97-4002-8B2B-152AC07FE28A}"/>
              </a:ext>
            </a:extLst>
          </p:cNvPr>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E264FE-DFE4-4EC0-8EFB-412A585B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96FB8-E5ED-4D59-A365-99C18D2B1839}"/>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27C586B-90CC-4CCC-9EC5-B65F8CAAEA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4B6784-A2F8-46A0-86F2-EBF1DE5999A5}"/>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9768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3667-7E62-48E1-AF6C-9D33540C4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0172F8-280C-4D72-85E1-EEEAC87F6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A80AE-AEB4-460A-A771-9085B3BAE8A4}"/>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384D9E-17B5-4B9F-93D6-742E4B945B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C4B97F7-7BE6-4D58-83A1-71D263DE54C1}"/>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957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9F223-EC97-4BCA-A266-3C377258DEA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609F89-F736-45CD-8EE3-631FA9FB340A}"/>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EBCDB-209E-46DB-ABAB-7534AEA8FC23}"/>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87F917-0931-48E0-A430-F6860473087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53144A-3552-434F-90F2-B3777C4F64A5}"/>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893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0268-7F88-45A0-A3C7-A655348EB6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16FCBA-A452-4659-9547-9002DFD6F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3B1B9-4D3D-408E-97DC-57C993EF5104}"/>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B44FA1-EB53-4B7F-ABF9-0FD72FA5E7C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5982DD-52AF-4FE4-80C4-852F67D550D7}"/>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65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0ED6F-BDB4-4EF1-AEC5-D099A72000AB}"/>
              </a:ext>
            </a:extLst>
          </p:cNvPr>
          <p:cNvSpPr>
            <a:spLocks noGrp="1"/>
          </p:cNvSpPr>
          <p:nvPr>
            <p:ph type="dt" sz="half" idx="10"/>
          </p:nvPr>
        </p:nvSpPr>
        <p:spPr/>
        <p:txBody>
          <a:bodyPr/>
          <a:lstStyle/>
          <a:p>
            <a:fld id="{03DBE8DC-BCEA-47AF-83C3-5AE02809A8E4}" type="datetimeFigureOut">
              <a:rPr lang="en-US" smtClean="0"/>
              <a:t>11/12/2022</a:t>
            </a:fld>
            <a:endParaRPr lang="en-US"/>
          </a:p>
        </p:txBody>
      </p:sp>
      <p:sp>
        <p:nvSpPr>
          <p:cNvPr id="3" name="Footer Placeholder 2">
            <a:extLst>
              <a:ext uri="{FF2B5EF4-FFF2-40B4-BE49-F238E27FC236}">
                <a16:creationId xmlns:a16="http://schemas.microsoft.com/office/drawing/2014/main" id="{54F038C4-1ED1-47D2-8162-BD06C478E3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A872ED-1DDA-415B-A19F-D8F1B6A6F9EA}"/>
              </a:ext>
            </a:extLst>
          </p:cNvPr>
          <p:cNvSpPr>
            <a:spLocks noGrp="1"/>
          </p:cNvSpPr>
          <p:nvPr>
            <p:ph type="sldNum" sz="quarter" idx="12"/>
          </p:nvPr>
        </p:nvSpPr>
        <p:spPr/>
        <p:txBody>
          <a:bodyPr/>
          <a:lstStyle/>
          <a:p>
            <a:fld id="{289248AE-1AC4-4CDC-A9D7-1B5491506A65}" type="slidenum">
              <a:rPr lang="en-US" smtClean="0"/>
              <a:t>‹#›</a:t>
            </a:fld>
            <a:endParaRPr lang="en-US"/>
          </a:p>
        </p:txBody>
      </p:sp>
    </p:spTree>
    <p:extLst>
      <p:ext uri="{BB962C8B-B14F-4D97-AF65-F5344CB8AC3E}">
        <p14:creationId xmlns:p14="http://schemas.microsoft.com/office/powerpoint/2010/main" val="29349276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89DD-60A4-4C69-B8F5-DDD3B7313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36ABE-2A66-44D1-A6B1-4DBCB098C5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F22E2-8DC3-4970-8B28-1FC6004B74CF}"/>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3DFCCF-0662-49A1-9822-7652F6AF4E1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2D06C49-F1C5-4792-B473-43FAC020FCED}"/>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776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2CDD-22CA-4C87-A825-0E376AAD130A}"/>
              </a:ext>
            </a:extLst>
          </p:cNvPr>
          <p:cNvSpPr>
            <a:spLocks noGrp="1"/>
          </p:cNvSpPr>
          <p:nvPr>
            <p:ph type="title"/>
          </p:nvPr>
        </p:nvSpPr>
        <p:spPr>
          <a:xfrm>
            <a:off x="831851" y="170975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40338-611E-4C6C-806A-EE19F161730B}"/>
              </a:ext>
            </a:extLst>
          </p:cNvPr>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DD50F-557C-4BFE-87F6-4D4830CE93EE}"/>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FE2CFC-A206-46FF-981A-B30898868C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E0909A-B71B-47B7-B1B8-8E03D72C8C5C}"/>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881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9391-83A5-48B4-A209-5AA177997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0761D-090F-4374-B4E9-44A145FF3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4BD62-1F8B-4885-983E-93FA828AC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A7BFA-8CC7-427F-9ED6-947F38648811}"/>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844ABA3-D91C-47A3-B9F0-C6FB399F873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ECFDD5C-8673-475A-B379-5B04F6785BD9}"/>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63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56C6-2B33-44FD-A891-261D1224AA7D}"/>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54C33-0A59-46A1-BE3A-40A6C7241E1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8158C3-9234-468C-B60D-201F9DC7B97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1A90F-1B8A-4615-9581-8B9113A45D3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99C97-0190-4B5E-9253-E56434D8217E}"/>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2D857-1EEB-41E7-9064-1D3897FA1FB6}"/>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03E7A6E-8EFB-4585-A6C3-E6DFEEDEF7C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7023A61-1ABC-4B67-8742-07905C55AFD2}"/>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4764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97C2-8A21-465F-A673-F50626FAE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4D796D-1570-4043-96F0-DDD5C0F1872D}"/>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F4AFFA3-5956-4280-8AB0-08FA519E0CD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FFB1185-5209-4F05-BA4C-54B63FA6ED36}"/>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3053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0ED6F-BDB4-4EF1-AEC5-D099A72000AB}"/>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F038C4-1ED1-47D2-8162-BD06C478E39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8A872ED-1DDA-415B-A19F-D8F1B6A6F9EA}"/>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2170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3B74-002F-46B0-B87D-2A61FFE85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95DEA-BE21-4D34-8627-9D6247EEE230}"/>
              </a:ext>
            </a:extLst>
          </p:cNvPr>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1DFD2-8223-41AD-8D54-B7F2055AB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7ED5D-5720-4470-81AD-B10E50E969E9}"/>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D4FE793-CCA4-474F-9696-C4B30C587C6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B34FCEB-3540-4AE2-BE4B-9AA1A97DC969}"/>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162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E30A-A0B6-4E68-9D12-1C0F7299C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77F43-4B97-4002-8B2B-152AC07FE28A}"/>
              </a:ext>
            </a:extLst>
          </p:cNvPr>
          <p:cNvSpPr>
            <a:spLocks noGrp="1"/>
          </p:cNvSpPr>
          <p:nvPr>
            <p:ph type="pic" idx="1"/>
          </p:nvPr>
        </p:nvSpPr>
        <p:spPr>
          <a:xfrm>
            <a:off x="5183188" y="98743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E264FE-DFE4-4EC0-8EFB-412A585B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96FB8-E5ED-4D59-A365-99C18D2B1839}"/>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27C586B-90CC-4CCC-9EC5-B65F8CAAEA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4B6784-A2F8-46A0-86F2-EBF1DE5999A5}"/>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20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3667-7E62-48E1-AF6C-9D33540C4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0172F8-280C-4D72-85E1-EEEAC87F6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A80AE-AEB4-460A-A771-9085B3BAE8A4}"/>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384D9E-17B5-4B9F-93D6-742E4B945B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C4B97F7-7BE6-4D58-83A1-71D263DE54C1}"/>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7007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9F223-EC97-4BCA-A266-3C377258DEA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609F89-F736-45CD-8EE3-631FA9FB340A}"/>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EBCDB-209E-46DB-ABAB-7534AEA8FC23}"/>
              </a:ext>
            </a:extLst>
          </p:cNvPr>
          <p:cNvSpPr>
            <a:spLocks noGrp="1"/>
          </p:cNvSpPr>
          <p:nvPr>
            <p:ph type="dt" sz="half" idx="10"/>
          </p:nvPr>
        </p:nvSpPr>
        <p:spPr/>
        <p:txBody>
          <a:body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87F917-0931-48E0-A430-F6860473087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53144A-3552-434F-90F2-B3777C4F64A5}"/>
              </a:ext>
            </a:extLst>
          </p:cNvPr>
          <p:cNvSpPr>
            <a:spLocks noGrp="1"/>
          </p:cNvSpPr>
          <p:nvPr>
            <p:ph type="sldNum" sz="quarter" idx="12"/>
          </p:nvPr>
        </p:nvSpPr>
        <p:spPr/>
        <p:txBody>
          <a:body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99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3B74-002F-46B0-B87D-2A61FFE85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95DEA-BE21-4D34-8627-9D6247EEE230}"/>
              </a:ext>
            </a:extLst>
          </p:cNvPr>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1DFD2-8223-41AD-8D54-B7F2055AB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7ED5D-5720-4470-81AD-B10E50E969E9}"/>
              </a:ext>
            </a:extLst>
          </p:cNvPr>
          <p:cNvSpPr>
            <a:spLocks noGrp="1"/>
          </p:cNvSpPr>
          <p:nvPr>
            <p:ph type="dt" sz="half" idx="10"/>
          </p:nvPr>
        </p:nvSpPr>
        <p:spPr/>
        <p:txBody>
          <a:bodyPr/>
          <a:lstStyle/>
          <a:p>
            <a:fld id="{03DBE8DC-BCEA-47AF-83C3-5AE02809A8E4}" type="datetimeFigureOut">
              <a:rPr lang="en-US" smtClean="0"/>
              <a:t>11/12/2022</a:t>
            </a:fld>
            <a:endParaRPr lang="en-US"/>
          </a:p>
        </p:txBody>
      </p:sp>
      <p:sp>
        <p:nvSpPr>
          <p:cNvPr id="6" name="Footer Placeholder 5">
            <a:extLst>
              <a:ext uri="{FF2B5EF4-FFF2-40B4-BE49-F238E27FC236}">
                <a16:creationId xmlns:a16="http://schemas.microsoft.com/office/drawing/2014/main" id="{7D4FE793-CCA4-474F-9696-C4B30C587C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4FCEB-3540-4AE2-BE4B-9AA1A97DC969}"/>
              </a:ext>
            </a:extLst>
          </p:cNvPr>
          <p:cNvSpPr>
            <a:spLocks noGrp="1"/>
          </p:cNvSpPr>
          <p:nvPr>
            <p:ph type="sldNum" sz="quarter" idx="12"/>
          </p:nvPr>
        </p:nvSpPr>
        <p:spPr/>
        <p:txBody>
          <a:bodyPr/>
          <a:lstStyle/>
          <a:p>
            <a:fld id="{289248AE-1AC4-4CDC-A9D7-1B5491506A65}" type="slidenum">
              <a:rPr lang="en-US" smtClean="0"/>
              <a:t>‹#›</a:t>
            </a:fld>
            <a:endParaRPr lang="en-US"/>
          </a:p>
        </p:txBody>
      </p:sp>
    </p:spTree>
    <p:extLst>
      <p:ext uri="{BB962C8B-B14F-4D97-AF65-F5344CB8AC3E}">
        <p14:creationId xmlns:p14="http://schemas.microsoft.com/office/powerpoint/2010/main" val="331972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E30A-A0B6-4E68-9D12-1C0F7299C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77F43-4B97-4002-8B2B-152AC07FE28A}"/>
              </a:ext>
            </a:extLst>
          </p:cNvPr>
          <p:cNvSpPr>
            <a:spLocks noGrp="1"/>
          </p:cNvSpPr>
          <p:nvPr>
            <p:ph type="pic" idx="1"/>
          </p:nvPr>
        </p:nvSpPr>
        <p:spPr>
          <a:xfrm>
            <a:off x="5183188" y="98743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E264FE-DFE4-4EC0-8EFB-412A585B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96FB8-E5ED-4D59-A365-99C18D2B1839}"/>
              </a:ext>
            </a:extLst>
          </p:cNvPr>
          <p:cNvSpPr>
            <a:spLocks noGrp="1"/>
          </p:cNvSpPr>
          <p:nvPr>
            <p:ph type="dt" sz="half" idx="10"/>
          </p:nvPr>
        </p:nvSpPr>
        <p:spPr/>
        <p:txBody>
          <a:bodyPr/>
          <a:lstStyle/>
          <a:p>
            <a:fld id="{03DBE8DC-BCEA-47AF-83C3-5AE02809A8E4}" type="datetimeFigureOut">
              <a:rPr lang="en-US" smtClean="0"/>
              <a:t>11/12/2022</a:t>
            </a:fld>
            <a:endParaRPr lang="en-US"/>
          </a:p>
        </p:txBody>
      </p:sp>
      <p:sp>
        <p:nvSpPr>
          <p:cNvPr id="6" name="Footer Placeholder 5">
            <a:extLst>
              <a:ext uri="{FF2B5EF4-FFF2-40B4-BE49-F238E27FC236}">
                <a16:creationId xmlns:a16="http://schemas.microsoft.com/office/drawing/2014/main" id="{027C586B-90CC-4CCC-9EC5-B65F8CAAE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B6784-A2F8-46A0-86F2-EBF1DE5999A5}"/>
              </a:ext>
            </a:extLst>
          </p:cNvPr>
          <p:cNvSpPr>
            <a:spLocks noGrp="1"/>
          </p:cNvSpPr>
          <p:nvPr>
            <p:ph type="sldNum" sz="quarter" idx="12"/>
          </p:nvPr>
        </p:nvSpPr>
        <p:spPr/>
        <p:txBody>
          <a:bodyPr/>
          <a:lstStyle/>
          <a:p>
            <a:fld id="{289248AE-1AC4-4CDC-A9D7-1B5491506A65}" type="slidenum">
              <a:rPr lang="en-US" smtClean="0"/>
              <a:t>‹#›</a:t>
            </a:fld>
            <a:endParaRPr lang="en-US"/>
          </a:p>
        </p:txBody>
      </p:sp>
    </p:spTree>
    <p:extLst>
      <p:ext uri="{BB962C8B-B14F-4D97-AF65-F5344CB8AC3E}">
        <p14:creationId xmlns:p14="http://schemas.microsoft.com/office/powerpoint/2010/main" val="70620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34FF9-77D4-43D7-9D05-B1D4882C5A6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7944E-6B7A-40A2-80C3-17949FC24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EBA18-DF7D-460C-9ABD-EE01AAB5809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BE8DC-BCEA-47AF-83C3-5AE02809A8E4}" type="datetimeFigureOut">
              <a:rPr lang="en-US" smtClean="0"/>
              <a:t>11/12/2022</a:t>
            </a:fld>
            <a:endParaRPr lang="en-US"/>
          </a:p>
        </p:txBody>
      </p:sp>
      <p:sp>
        <p:nvSpPr>
          <p:cNvPr id="5" name="Footer Placeholder 4">
            <a:extLst>
              <a:ext uri="{FF2B5EF4-FFF2-40B4-BE49-F238E27FC236}">
                <a16:creationId xmlns:a16="http://schemas.microsoft.com/office/drawing/2014/main" id="{96347825-A5BB-41F2-8891-F020F6AC861C}"/>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283D1-8567-4E42-8E53-6A12AD7D78AA}"/>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248AE-1AC4-4CDC-A9D7-1B5491506A65}" type="slidenum">
              <a:rPr lang="en-US" smtClean="0"/>
              <a:t>‹#›</a:t>
            </a:fld>
            <a:endParaRPr lang="en-US"/>
          </a:p>
        </p:txBody>
      </p:sp>
    </p:spTree>
    <p:extLst>
      <p:ext uri="{BB962C8B-B14F-4D97-AF65-F5344CB8AC3E}">
        <p14:creationId xmlns:p14="http://schemas.microsoft.com/office/powerpoint/2010/main" val="1972285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34FF9-77D4-43D7-9D05-B1D4882C5A6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7944E-6B7A-40A2-80C3-17949FC24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EBA18-DF7D-460C-9ABD-EE01AAB5809F}"/>
              </a:ext>
            </a:extLst>
          </p:cNvPr>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6347825-A5BB-41F2-8891-F020F6AC861C}"/>
              </a:ext>
            </a:extLst>
          </p:cNvPr>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25283D1-8567-4E42-8E53-6A12AD7D78AA}"/>
              </a:ext>
            </a:extLst>
          </p:cNvPr>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774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34FF9-77D4-43D7-9D05-B1D4882C5A6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7944E-6B7A-40A2-80C3-17949FC24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EBA18-DF7D-460C-9ABD-EE01AAB5809F}"/>
              </a:ext>
            </a:extLst>
          </p:cNvPr>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6347825-A5BB-41F2-8891-F020F6AC861C}"/>
              </a:ext>
            </a:extLst>
          </p:cNvPr>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25283D1-8567-4E42-8E53-6A12AD7D78AA}"/>
              </a:ext>
            </a:extLst>
          </p:cNvPr>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739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34FF9-77D4-43D7-9D05-B1D4882C5A6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7944E-6B7A-40A2-80C3-17949FC24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EBA18-DF7D-460C-9ABD-EE01AAB5809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6347825-A5BB-41F2-8891-F020F6AC861C}"/>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25283D1-8567-4E42-8E53-6A12AD7D78AA}"/>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94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0308" y="274638"/>
            <a:ext cx="109713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ltLang="en-US"/>
              <a:t>Click to edit Master title style</a:t>
            </a:r>
          </a:p>
        </p:txBody>
      </p:sp>
      <p:sp>
        <p:nvSpPr>
          <p:cNvPr id="27651" name="Rectangle 3"/>
          <p:cNvSpPr>
            <a:spLocks noGrp="1" noChangeArrowheads="1"/>
          </p:cNvSpPr>
          <p:nvPr>
            <p:ph type="body" idx="1"/>
          </p:nvPr>
        </p:nvSpPr>
        <p:spPr bwMode="auto">
          <a:xfrm>
            <a:off x="610308" y="1600206"/>
            <a:ext cx="1097138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2" name="Rectangle 4"/>
          <p:cNvSpPr>
            <a:spLocks noGrp="1" noChangeArrowheads="1"/>
          </p:cNvSpPr>
          <p:nvPr>
            <p:ph type="dt" sz="half" idx="2"/>
          </p:nvPr>
        </p:nvSpPr>
        <p:spPr bwMode="auto">
          <a:xfrm>
            <a:off x="610308" y="6245225"/>
            <a:ext cx="2843389"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3" name="Rectangle 5"/>
          <p:cNvSpPr>
            <a:spLocks noGrp="1" noChangeArrowheads="1"/>
          </p:cNvSpPr>
          <p:nvPr>
            <p:ph type="ftr" sz="quarter" idx="3"/>
          </p:nvPr>
        </p:nvSpPr>
        <p:spPr bwMode="auto">
          <a:xfrm>
            <a:off x="4166308" y="6245225"/>
            <a:ext cx="3859389"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4" name="Rectangle 6"/>
          <p:cNvSpPr>
            <a:spLocks noGrp="1" noChangeArrowheads="1"/>
          </p:cNvSpPr>
          <p:nvPr>
            <p:ph type="sldNum" sz="quarter" idx="4"/>
          </p:nvPr>
        </p:nvSpPr>
        <p:spPr bwMode="auto">
          <a:xfrm>
            <a:off x="8738308" y="6245225"/>
            <a:ext cx="2843389"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smtClean="0">
                <a:latin typeface="Arial" charset="0"/>
              </a:defRPr>
            </a:lvl1pPr>
          </a:lstStyle>
          <a:p>
            <a:pPr fontAlgn="base">
              <a:spcBef>
                <a:spcPct val="0"/>
              </a:spcBef>
              <a:spcAft>
                <a:spcPct val="0"/>
              </a:spcAft>
              <a:defRPr/>
            </a:pPr>
            <a:fld id="{55E356CF-6D7F-4A8F-9A20-7F63FC2AFD61}"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861062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34FF9-77D4-43D7-9D05-B1D4882C5A6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7944E-6B7A-40A2-80C3-17949FC24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EBA18-DF7D-460C-9ABD-EE01AAB5809F}"/>
              </a:ext>
            </a:extLst>
          </p:cNvPr>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6347825-A5BB-41F2-8891-F020F6AC861C}"/>
              </a:ext>
            </a:extLst>
          </p:cNvPr>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25283D1-8567-4E42-8E53-6A12AD7D78AA}"/>
              </a:ext>
            </a:extLst>
          </p:cNvPr>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24591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34FF9-77D4-43D7-9D05-B1D4882C5A6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7944E-6B7A-40A2-80C3-17949FC24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EBA18-DF7D-460C-9ABD-EE01AAB5809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BE8DC-BCEA-47AF-83C3-5AE02809A8E4}" type="datetimeFigureOut">
              <a:rPr lang="en-US" smtClean="0">
                <a:solidFill>
                  <a:prstClr val="black">
                    <a:tint val="75000"/>
                  </a:prstClr>
                </a:solidFill>
              </a:rPr>
              <a:pPr/>
              <a:t>11/12/2022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6347825-A5BB-41F2-8891-F020F6AC861C}"/>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25283D1-8567-4E42-8E53-6A12AD7D78AA}"/>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248AE-1AC4-4CDC-A9D7-1B5491506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72518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3.mp3"/><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slideLayout" Target="../slideLayouts/slideLayout59.xml"/><Relationship Id="rId4" Type="http://schemas.openxmlformats.org/officeDocument/2006/relationships/audio" Target="../media/media3.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0" y="171451"/>
            <a:ext cx="12288983" cy="6686550"/>
          </a:xfrm>
          <a:prstGeom prst="rect">
            <a:avLst/>
          </a:prstGeom>
        </p:spPr>
      </p:pic>
      <p:pic>
        <p:nvPicPr>
          <p:cNvPr id="6" name="Picture 2" descr="C:\Users\Administrator\Desktop\t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80" y="16"/>
            <a:ext cx="12288983" cy="2285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399491"/>
            <a:ext cx="6760008" cy="2031712"/>
          </a:xfrm>
          <a:prstGeom prst="rect">
            <a:avLst/>
          </a:prstGeom>
          <a:noFill/>
        </p:spPr>
        <p:txBody>
          <a:bodyPr wrap="square" rtlCol="0">
            <a:prstTxWarp prst="textCurveDown">
              <a:avLst/>
            </a:prstTxWarp>
            <a:spAutoFit/>
          </a:bodyPr>
          <a:lstStyle/>
          <a:p>
            <a:pPr>
              <a:defRPr/>
            </a:pPr>
            <a:r>
              <a:rPr lang="en-US" sz="4000" kern="0">
                <a:solidFill>
                  <a:srgbClr val="FF0000"/>
                </a:solidFill>
              </a:rPr>
              <a:t>Chào mừng thầy cô các bạn học sinh đên với tiết âm nhạc</a:t>
            </a:r>
          </a:p>
        </p:txBody>
      </p:sp>
      <p:pic>
        <p:nvPicPr>
          <p:cNvPr id="8"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20448" y="1676399"/>
            <a:ext cx="609600" cy="609600"/>
          </a:xfrm>
          <a:prstGeom prst="rect">
            <a:avLst/>
          </a:prstGeom>
        </p:spPr>
      </p:pic>
      <p:sp>
        <p:nvSpPr>
          <p:cNvPr id="9" name="Rectangle 8"/>
          <p:cNvSpPr/>
          <p:nvPr/>
        </p:nvSpPr>
        <p:spPr>
          <a:xfrm>
            <a:off x="10" y="6488668"/>
            <a:ext cx="7112845" cy="369332"/>
          </a:xfrm>
          <a:prstGeom prst="rect">
            <a:avLst/>
          </a:prstGeom>
        </p:spPr>
        <p:txBody>
          <a:bodyPr wrap="none">
            <a:spAutoFit/>
          </a:bodyPr>
          <a:lstStyle/>
          <a:p>
            <a:pPr>
              <a:defRPr/>
            </a:pPr>
            <a:r>
              <a:rPr lang="en-US" i="1" kern="0">
                <a:solidFill>
                  <a:sysClr val="windowText" lastClr="000000"/>
                </a:solidFill>
              </a:rPr>
              <a:t>Bản quyền TT-ÂN-Phi Trường 0987508433 cấm chia sẻ dưới mọi hình thức</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9591" y="2683588"/>
            <a:ext cx="533400" cy="623320"/>
          </a:xfrm>
          <a:prstGeom prst="rect">
            <a:avLst/>
          </a:prstGeom>
        </p:spPr>
      </p:pic>
    </p:spTree>
    <p:extLst>
      <p:ext uri="{BB962C8B-B14F-4D97-AF65-F5344CB8AC3E}">
        <p14:creationId xmlns:p14="http://schemas.microsoft.com/office/powerpoint/2010/main" val="1255085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B5C8-D12B-454C-9077-427F7B399F4B}"/>
              </a:ext>
            </a:extLst>
          </p:cNvPr>
          <p:cNvSpPr>
            <a:spLocks noGrp="1"/>
          </p:cNvSpPr>
          <p:nvPr>
            <p:ph type="ctrTitle"/>
          </p:nvPr>
        </p:nvSpPr>
        <p:spPr>
          <a:xfrm>
            <a:off x="1454727" y="0"/>
            <a:ext cx="10515600" cy="4360984"/>
          </a:xfrm>
        </p:spPr>
        <p:txBody>
          <a:bodyPr>
            <a:normAutofit/>
          </a:bodyPr>
          <a:lstStyle/>
          <a:p>
            <a:pPr algn="l"/>
            <a:r>
              <a:rPr lang="en-US" sz="2800" b="1" dirty="0" err="1">
                <a:solidFill>
                  <a:schemeClr val="bg1"/>
                </a:solidFill>
              </a:rPr>
              <a:t>Trong</a:t>
            </a:r>
            <a:r>
              <a:rPr lang="en-US" sz="2800" b="1" dirty="0">
                <a:solidFill>
                  <a:schemeClr val="bg1"/>
                </a:solidFill>
              </a:rPr>
              <a:t> </a:t>
            </a:r>
            <a:r>
              <a:rPr lang="en-US" sz="2800" b="1" dirty="0" err="1">
                <a:solidFill>
                  <a:schemeClr val="bg1"/>
                </a:solidFill>
              </a:rPr>
              <a:t>một</a:t>
            </a:r>
            <a:r>
              <a:rPr lang="en-US" sz="2800" b="1" dirty="0">
                <a:solidFill>
                  <a:schemeClr val="bg1"/>
                </a:solidFill>
              </a:rPr>
              <a:t> </a:t>
            </a:r>
            <a:r>
              <a:rPr lang="en-US" sz="2800" b="1" dirty="0" err="1">
                <a:solidFill>
                  <a:schemeClr val="bg1"/>
                </a:solidFill>
              </a:rPr>
              <a:t>tuần</a:t>
            </a:r>
            <a:r>
              <a:rPr lang="en-US" sz="2800" b="1" dirty="0">
                <a:solidFill>
                  <a:schemeClr val="bg1"/>
                </a:solidFill>
              </a:rPr>
              <a:t> qua, </a:t>
            </a:r>
            <a:r>
              <a:rPr lang="en-US" sz="2800" b="1" dirty="0" err="1">
                <a:solidFill>
                  <a:schemeClr val="bg1"/>
                </a:solidFill>
              </a:rPr>
              <a:t>bạn</a:t>
            </a:r>
            <a:r>
              <a:rPr lang="en-US" sz="2800" b="1" dirty="0">
                <a:solidFill>
                  <a:schemeClr val="bg1"/>
                </a:solidFill>
              </a:rPr>
              <a:t> </a:t>
            </a:r>
            <a:r>
              <a:rPr lang="en-US" sz="2800" b="1" dirty="0" err="1">
                <a:solidFill>
                  <a:schemeClr val="bg1"/>
                </a:solidFill>
              </a:rPr>
              <a:t>nào</a:t>
            </a:r>
            <a:r>
              <a:rPr lang="en-US" sz="2800" b="1" dirty="0">
                <a:solidFill>
                  <a:schemeClr val="bg1"/>
                </a:solidFill>
              </a:rPr>
              <a:t> </a:t>
            </a:r>
            <a:r>
              <a:rPr lang="en-US" sz="2800" b="1" dirty="0" err="1">
                <a:solidFill>
                  <a:schemeClr val="bg1"/>
                </a:solidFill>
              </a:rPr>
              <a:t>đã</a:t>
            </a:r>
            <a:r>
              <a:rPr lang="en-US" sz="2800" b="1" dirty="0">
                <a:solidFill>
                  <a:schemeClr val="bg1"/>
                </a:solidFill>
              </a:rPr>
              <a:t> </a:t>
            </a:r>
            <a:r>
              <a:rPr lang="en-US" sz="2800" b="1" dirty="0" err="1">
                <a:solidFill>
                  <a:schemeClr val="bg1"/>
                </a:solidFill>
              </a:rPr>
              <a:t>có</a:t>
            </a:r>
            <a:r>
              <a:rPr lang="en-US" sz="2800" b="1" dirty="0">
                <a:solidFill>
                  <a:schemeClr val="bg1"/>
                </a:solidFill>
              </a:rPr>
              <a:t> </a:t>
            </a:r>
            <a:r>
              <a:rPr lang="en-US" sz="2800" b="1" dirty="0" err="1">
                <a:solidFill>
                  <a:schemeClr val="bg1"/>
                </a:solidFill>
              </a:rPr>
              <a:t>cơ</a:t>
            </a:r>
            <a:r>
              <a:rPr lang="en-US" sz="2800" b="1" dirty="0">
                <a:solidFill>
                  <a:schemeClr val="bg1"/>
                </a:solidFill>
              </a:rPr>
              <a:t> </a:t>
            </a:r>
            <a:r>
              <a:rPr lang="en-US" sz="2800" b="1" dirty="0" err="1">
                <a:solidFill>
                  <a:schemeClr val="bg1"/>
                </a:solidFill>
              </a:rPr>
              <a:t>hội</a:t>
            </a:r>
            <a:r>
              <a:rPr lang="en-US" sz="2800" b="1" dirty="0">
                <a:solidFill>
                  <a:schemeClr val="bg1"/>
                </a:solidFill>
              </a:rPr>
              <a:t> </a:t>
            </a:r>
            <a:r>
              <a:rPr lang="en-US" sz="2800" b="1" dirty="0" err="1">
                <a:solidFill>
                  <a:schemeClr val="bg1"/>
                </a:solidFill>
              </a:rPr>
              <a:t>được</a:t>
            </a:r>
            <a:r>
              <a:rPr lang="en-US" sz="2800" b="1" dirty="0">
                <a:solidFill>
                  <a:schemeClr val="bg1"/>
                </a:solidFill>
              </a:rPr>
              <a:t> </a:t>
            </a:r>
            <a:r>
              <a:rPr lang="en-US" sz="2800" b="1" dirty="0" err="1">
                <a:solidFill>
                  <a:schemeClr val="bg1"/>
                </a:solidFill>
              </a:rPr>
              <a:t>ngắm</a:t>
            </a:r>
            <a:r>
              <a:rPr lang="en-US" sz="2800" b="1" dirty="0">
                <a:solidFill>
                  <a:schemeClr val="bg1"/>
                </a:solidFill>
              </a:rPr>
              <a:t> </a:t>
            </a:r>
            <a:r>
              <a:rPr lang="en-US" sz="2800" b="1" dirty="0" err="1">
                <a:solidFill>
                  <a:schemeClr val="bg1"/>
                </a:solidFill>
              </a:rPr>
              <a:t>nhìn</a:t>
            </a:r>
            <a:r>
              <a:rPr lang="en-US" sz="2800" b="1" dirty="0">
                <a:solidFill>
                  <a:schemeClr val="bg1"/>
                </a:solidFill>
              </a:rPr>
              <a:t> </a:t>
            </a:r>
            <a:r>
              <a:rPr lang="en-US" sz="2800" b="1" dirty="0" err="1">
                <a:solidFill>
                  <a:schemeClr val="bg1"/>
                </a:solidFill>
              </a:rPr>
              <a:t>bầu</a:t>
            </a:r>
            <a:r>
              <a:rPr lang="en-US" sz="2800" b="1" dirty="0">
                <a:solidFill>
                  <a:schemeClr val="bg1"/>
                </a:solidFill>
              </a:rPr>
              <a:t> </a:t>
            </a:r>
            <a:r>
              <a:rPr lang="en-US" sz="2800" b="1" dirty="0" err="1">
                <a:solidFill>
                  <a:schemeClr val="bg1"/>
                </a:solidFill>
              </a:rPr>
              <a:t>trời</a:t>
            </a:r>
            <a:r>
              <a:rPr lang="en-US" sz="2800" b="1" dirty="0">
                <a:solidFill>
                  <a:schemeClr val="bg1"/>
                </a:solidFill>
              </a:rPr>
              <a:t> </a:t>
            </a:r>
            <a:r>
              <a:rPr lang="en-US" sz="2800" b="1" dirty="0" err="1">
                <a:solidFill>
                  <a:schemeClr val="bg1"/>
                </a:solidFill>
              </a:rPr>
              <a:t>sao</a:t>
            </a:r>
            <a:r>
              <a:rPr lang="en-US" sz="2800" b="1" dirty="0">
                <a:solidFill>
                  <a:schemeClr val="bg1"/>
                </a:solidFill>
              </a:rPr>
              <a:t>? Con </a:t>
            </a:r>
            <a:r>
              <a:rPr lang="en-US" sz="2800" b="1" dirty="0" err="1">
                <a:solidFill>
                  <a:schemeClr val="bg1"/>
                </a:solidFill>
              </a:rPr>
              <a:t>hãy</a:t>
            </a:r>
            <a:r>
              <a:rPr lang="en-US" sz="2800" b="1" dirty="0">
                <a:solidFill>
                  <a:schemeClr val="bg1"/>
                </a:solidFill>
              </a:rPr>
              <a:t> chia </a:t>
            </a:r>
            <a:r>
              <a:rPr lang="en-US" sz="2800" b="1" dirty="0" err="1">
                <a:solidFill>
                  <a:schemeClr val="bg1"/>
                </a:solidFill>
              </a:rPr>
              <a:t>sẻ</a:t>
            </a:r>
            <a:r>
              <a:rPr lang="en-US" sz="2800" b="1" dirty="0">
                <a:solidFill>
                  <a:schemeClr val="bg1"/>
                </a:solidFill>
              </a:rPr>
              <a:t> </a:t>
            </a:r>
            <a:r>
              <a:rPr lang="en-US" sz="2800" b="1" dirty="0" err="1">
                <a:solidFill>
                  <a:schemeClr val="bg1"/>
                </a:solidFill>
              </a:rPr>
              <a:t>cảm</a:t>
            </a:r>
            <a:r>
              <a:rPr lang="en-US" sz="2800" b="1" dirty="0">
                <a:solidFill>
                  <a:schemeClr val="bg1"/>
                </a:solidFill>
              </a:rPr>
              <a:t> </a:t>
            </a:r>
            <a:r>
              <a:rPr lang="en-US" sz="2800" b="1" dirty="0" err="1">
                <a:solidFill>
                  <a:schemeClr val="bg1"/>
                </a:solidFill>
              </a:rPr>
              <a:t>xúc</a:t>
            </a:r>
            <a:r>
              <a:rPr lang="en-US" sz="2800" b="1" dirty="0">
                <a:solidFill>
                  <a:schemeClr val="bg1"/>
                </a:solidFill>
              </a:rPr>
              <a:t> </a:t>
            </a:r>
            <a:r>
              <a:rPr lang="en-US" sz="2800" b="1" dirty="0" err="1">
                <a:solidFill>
                  <a:schemeClr val="bg1"/>
                </a:solidFill>
              </a:rPr>
              <a:t>khi</a:t>
            </a:r>
            <a:r>
              <a:rPr lang="en-US" sz="2800" b="1" dirty="0">
                <a:solidFill>
                  <a:schemeClr val="bg1"/>
                </a:solidFill>
              </a:rPr>
              <a:t> </a:t>
            </a:r>
            <a:r>
              <a:rPr lang="en-US" sz="2800" b="1" dirty="0" err="1">
                <a:solidFill>
                  <a:schemeClr val="bg1"/>
                </a:solidFill>
              </a:rPr>
              <a:t>ngắm</a:t>
            </a:r>
            <a:r>
              <a:rPr lang="en-US" sz="2800" b="1" dirty="0">
                <a:solidFill>
                  <a:schemeClr val="bg1"/>
                </a:solidFill>
              </a:rPr>
              <a:t> </a:t>
            </a:r>
            <a:r>
              <a:rPr lang="en-US" sz="2800" b="1" dirty="0" err="1">
                <a:solidFill>
                  <a:schemeClr val="bg1"/>
                </a:solidFill>
              </a:rPr>
              <a:t>nhì</a:t>
            </a:r>
            <a:r>
              <a:rPr lang="en-US" sz="2800" b="1" dirty="0">
                <a:solidFill>
                  <a:schemeClr val="bg1"/>
                </a:solidFill>
              </a:rPr>
              <a:t> </a:t>
            </a:r>
            <a:r>
              <a:rPr lang="en-US" sz="2800" b="1" dirty="0" err="1">
                <a:solidFill>
                  <a:schemeClr val="bg1"/>
                </a:solidFill>
              </a:rPr>
              <a:t>bầu</a:t>
            </a:r>
            <a:r>
              <a:rPr lang="en-US" sz="2800" b="1" dirty="0">
                <a:solidFill>
                  <a:schemeClr val="bg1"/>
                </a:solidFill>
              </a:rPr>
              <a:t> </a:t>
            </a:r>
            <a:r>
              <a:rPr lang="en-US" sz="2800" b="1" dirty="0" err="1">
                <a:solidFill>
                  <a:schemeClr val="bg1"/>
                </a:solidFill>
              </a:rPr>
              <a:t>trời</a:t>
            </a:r>
            <a:r>
              <a:rPr lang="en-US" sz="2800" b="1" dirty="0">
                <a:solidFill>
                  <a:schemeClr val="bg1"/>
                </a:solidFill>
              </a:rPr>
              <a:t> </a:t>
            </a:r>
            <a:r>
              <a:rPr lang="en-US" sz="2800" b="1" dirty="0" err="1">
                <a:solidFill>
                  <a:schemeClr val="bg1"/>
                </a:solidFill>
              </a:rPr>
              <a:t>sao</a:t>
            </a:r>
            <a:r>
              <a:rPr lang="en-US" sz="2800" b="1" dirty="0">
                <a:solidFill>
                  <a:schemeClr val="bg1"/>
                </a:solidFill>
              </a:rPr>
              <a:t> </a:t>
            </a:r>
            <a:r>
              <a:rPr lang="en-US" sz="2800" b="1" dirty="0" err="1">
                <a:solidFill>
                  <a:schemeClr val="bg1"/>
                </a:solidFill>
              </a:rPr>
              <a:t>với</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bạn</a:t>
            </a:r>
            <a:r>
              <a:rPr lang="en-US" sz="2800" b="1" dirty="0">
                <a:solidFill>
                  <a:schemeClr val="bg1"/>
                </a:solidFill>
              </a:rPr>
              <a:t>? (GV </a:t>
            </a:r>
            <a:r>
              <a:rPr lang="en-US" sz="2800" b="1" dirty="0" err="1">
                <a:solidFill>
                  <a:schemeClr val="bg1"/>
                </a:solidFill>
              </a:rPr>
              <a:t>gợi</a:t>
            </a:r>
            <a:r>
              <a:rPr lang="en-US" sz="2800" b="1" dirty="0">
                <a:solidFill>
                  <a:schemeClr val="bg1"/>
                </a:solidFill>
              </a:rPr>
              <a:t> ý con </a:t>
            </a:r>
            <a:r>
              <a:rPr lang="en-US" sz="2800" b="1" dirty="0" err="1">
                <a:solidFill>
                  <a:schemeClr val="bg1"/>
                </a:solidFill>
              </a:rPr>
              <a:t>có</a:t>
            </a:r>
            <a:r>
              <a:rPr lang="en-US" sz="2800" b="1" dirty="0">
                <a:solidFill>
                  <a:schemeClr val="bg1"/>
                </a:solidFill>
              </a:rPr>
              <a:t> </a:t>
            </a:r>
            <a:r>
              <a:rPr lang="en-US" sz="2800" b="1" dirty="0" err="1">
                <a:solidFill>
                  <a:schemeClr val="bg1"/>
                </a:solidFill>
              </a:rPr>
              <a:t>ngạc</a:t>
            </a:r>
            <a:r>
              <a:rPr lang="en-US" sz="2800" b="1" dirty="0">
                <a:solidFill>
                  <a:schemeClr val="bg1"/>
                </a:solidFill>
              </a:rPr>
              <a:t> </a:t>
            </a:r>
            <a:r>
              <a:rPr lang="en-US" sz="2800" b="1" dirty="0" err="1">
                <a:solidFill>
                  <a:schemeClr val="bg1"/>
                </a:solidFill>
              </a:rPr>
              <a:t>nhiên</a:t>
            </a:r>
            <a:r>
              <a:rPr lang="en-US" sz="2800" b="1" dirty="0">
                <a:solidFill>
                  <a:schemeClr val="bg1"/>
                </a:solidFill>
              </a:rPr>
              <a:t>, </a:t>
            </a:r>
            <a:r>
              <a:rPr lang="en-US" sz="2800" b="1" dirty="0" err="1">
                <a:solidFill>
                  <a:schemeClr val="bg1"/>
                </a:solidFill>
              </a:rPr>
              <a:t>thích</a:t>
            </a:r>
            <a:r>
              <a:rPr lang="en-US" sz="2800" b="1" dirty="0">
                <a:solidFill>
                  <a:schemeClr val="bg1"/>
                </a:solidFill>
              </a:rPr>
              <a:t> </a:t>
            </a:r>
            <a:r>
              <a:rPr lang="en-US" sz="2800" b="1" dirty="0" err="1">
                <a:solidFill>
                  <a:schemeClr val="bg1"/>
                </a:solidFill>
              </a:rPr>
              <a:t>thú</a:t>
            </a:r>
            <a:r>
              <a:rPr lang="en-US" sz="2800" b="1" dirty="0">
                <a:solidFill>
                  <a:schemeClr val="bg1"/>
                </a:solidFill>
              </a:rPr>
              <a:t> </a:t>
            </a:r>
            <a:r>
              <a:rPr lang="en-US" sz="2800" b="1" dirty="0" err="1">
                <a:solidFill>
                  <a:schemeClr val="bg1"/>
                </a:solidFill>
              </a:rPr>
              <a:t>vì</a:t>
            </a:r>
            <a:r>
              <a:rPr lang="en-US" sz="2800" b="1" dirty="0">
                <a:solidFill>
                  <a:schemeClr val="bg1"/>
                </a:solidFill>
              </a:rPr>
              <a:t> </a:t>
            </a:r>
            <a:r>
              <a:rPr lang="en-US" sz="2800" b="1" dirty="0" err="1">
                <a:solidFill>
                  <a:schemeClr val="bg1"/>
                </a:solidFill>
              </a:rPr>
              <a:t>thấy</a:t>
            </a:r>
            <a:r>
              <a:rPr lang="en-US" sz="2800" b="1" dirty="0">
                <a:solidFill>
                  <a:schemeClr val="bg1"/>
                </a:solidFill>
              </a:rPr>
              <a:t> </a:t>
            </a:r>
            <a:r>
              <a:rPr lang="en-US" sz="2800" b="1" dirty="0" err="1">
                <a:solidFill>
                  <a:schemeClr val="bg1"/>
                </a:solidFill>
              </a:rPr>
              <a:t>nhiều</a:t>
            </a:r>
            <a:r>
              <a:rPr lang="en-US" sz="2800" b="1" dirty="0">
                <a:solidFill>
                  <a:schemeClr val="bg1"/>
                </a:solidFill>
              </a:rPr>
              <a:t> </a:t>
            </a:r>
            <a:r>
              <a:rPr lang="en-US" sz="2800" b="1" dirty="0" err="1">
                <a:solidFill>
                  <a:schemeClr val="bg1"/>
                </a:solidFill>
              </a:rPr>
              <a:t>ngôi</a:t>
            </a:r>
            <a:r>
              <a:rPr lang="en-US" sz="2800" b="1" dirty="0">
                <a:solidFill>
                  <a:schemeClr val="bg1"/>
                </a:solidFill>
              </a:rPr>
              <a:t> </a:t>
            </a:r>
            <a:r>
              <a:rPr lang="en-US" sz="2800" b="1" dirty="0" err="1">
                <a:solidFill>
                  <a:schemeClr val="bg1"/>
                </a:solidFill>
              </a:rPr>
              <a:t>sao</a:t>
            </a:r>
            <a:r>
              <a:rPr lang="en-US" sz="2800" b="1" dirty="0">
                <a:solidFill>
                  <a:schemeClr val="bg1"/>
                </a:solidFill>
              </a:rPr>
              <a:t> </a:t>
            </a:r>
            <a:r>
              <a:rPr lang="en-US" sz="2800" b="1" dirty="0" err="1">
                <a:solidFill>
                  <a:schemeClr val="bg1"/>
                </a:solidFill>
              </a:rPr>
              <a:t>không</a:t>
            </a:r>
            <a:r>
              <a:rPr lang="en-US" sz="2800" b="1" dirty="0">
                <a:solidFill>
                  <a:schemeClr val="bg1"/>
                </a:solidFill>
              </a:rPr>
              <a:t>? </a:t>
            </a:r>
            <a:r>
              <a:rPr lang="en-US" sz="2800" b="1" dirty="0" err="1">
                <a:solidFill>
                  <a:schemeClr val="bg1"/>
                </a:solidFill>
              </a:rPr>
              <a:t>Những</a:t>
            </a:r>
            <a:r>
              <a:rPr lang="en-US" sz="2800" b="1" dirty="0">
                <a:solidFill>
                  <a:schemeClr val="bg1"/>
                </a:solidFill>
              </a:rPr>
              <a:t> </a:t>
            </a:r>
            <a:r>
              <a:rPr lang="en-US" sz="2800" b="1" dirty="0" err="1">
                <a:solidFill>
                  <a:schemeClr val="bg1"/>
                </a:solidFill>
              </a:rPr>
              <a:t>ngôi</a:t>
            </a:r>
            <a:r>
              <a:rPr lang="en-US" sz="2800" b="1" dirty="0">
                <a:solidFill>
                  <a:schemeClr val="bg1"/>
                </a:solidFill>
              </a:rPr>
              <a:t> </a:t>
            </a:r>
            <a:r>
              <a:rPr lang="en-US" sz="2800" b="1" dirty="0" err="1">
                <a:solidFill>
                  <a:schemeClr val="bg1"/>
                </a:solidFill>
              </a:rPr>
              <a:t>sao</a:t>
            </a:r>
            <a:r>
              <a:rPr lang="en-US" sz="2800" b="1" dirty="0">
                <a:solidFill>
                  <a:schemeClr val="bg1"/>
                </a:solidFill>
              </a:rPr>
              <a:t> </a:t>
            </a:r>
            <a:r>
              <a:rPr lang="en-US" sz="2800" b="1" dirty="0" err="1">
                <a:solidFill>
                  <a:schemeClr val="bg1"/>
                </a:solidFill>
              </a:rPr>
              <a:t>trông</a:t>
            </a:r>
            <a:r>
              <a:rPr lang="en-US" sz="2800" b="1" dirty="0">
                <a:solidFill>
                  <a:schemeClr val="bg1"/>
                </a:solidFill>
              </a:rPr>
              <a:t> </a:t>
            </a:r>
            <a:r>
              <a:rPr lang="en-US" sz="2800" b="1" dirty="0" err="1">
                <a:solidFill>
                  <a:schemeClr val="bg1"/>
                </a:solidFill>
              </a:rPr>
              <a:t>ntn</a:t>
            </a:r>
            <a:r>
              <a:rPr lang="en-US" sz="2800" b="1" dirty="0">
                <a:solidFill>
                  <a:schemeClr val="bg1"/>
                </a:solidFill>
              </a:rPr>
              <a:t>…)</a:t>
            </a:r>
            <a:br>
              <a:rPr lang="en-US" sz="2800" b="1" dirty="0">
                <a:solidFill>
                  <a:schemeClr val="bg1"/>
                </a:solidFill>
              </a:rPr>
            </a:b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Bây</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giờ</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hãy</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tưởng</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tượng</a:t>
            </a:r>
            <a:r>
              <a:rPr lang="en-US" sz="2800" b="1" dirty="0">
                <a:solidFill>
                  <a:schemeClr val="bg1"/>
                </a:solidFill>
                <a:sym typeface="Wingdings" panose="05000000000000000000" pitchFamily="2" charset="2"/>
              </a:rPr>
              <a:t> con </a:t>
            </a:r>
            <a:r>
              <a:rPr lang="en-US" sz="2800" b="1" dirty="0" err="1">
                <a:solidFill>
                  <a:schemeClr val="bg1"/>
                </a:solidFill>
                <a:sym typeface="Wingdings" panose="05000000000000000000" pitchFamily="2" charset="2"/>
              </a:rPr>
              <a:t>đang</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được</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đi</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dã</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ngoại</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buổi</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tối</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khi</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bước</a:t>
            </a:r>
            <a:r>
              <a:rPr lang="en-US" sz="2800" b="1" dirty="0">
                <a:solidFill>
                  <a:schemeClr val="bg1"/>
                </a:solidFill>
                <a:sym typeface="Wingdings" panose="05000000000000000000" pitchFamily="2" charset="2"/>
              </a:rPr>
              <a:t> ra </a:t>
            </a:r>
            <a:r>
              <a:rPr lang="en-US" sz="2800" b="1" dirty="0" err="1">
                <a:solidFill>
                  <a:schemeClr val="bg1"/>
                </a:solidFill>
                <a:sym typeface="Wingdings" panose="05000000000000000000" pitchFamily="2" charset="2"/>
              </a:rPr>
              <a:t>khỏi</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căn</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nhà</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xinh</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xắn</a:t>
            </a:r>
            <a:r>
              <a:rPr lang="en-US" sz="2800" b="1" dirty="0">
                <a:solidFill>
                  <a:schemeClr val="bg1"/>
                </a:solidFill>
                <a:sym typeface="Wingdings" panose="05000000000000000000" pitchFamily="2" charset="2"/>
              </a:rPr>
              <a:t> con </a:t>
            </a:r>
            <a:r>
              <a:rPr lang="en-US" sz="2800" b="1" dirty="0" err="1">
                <a:solidFill>
                  <a:schemeClr val="bg1"/>
                </a:solidFill>
                <a:sym typeface="Wingdings" panose="05000000000000000000" pitchFamily="2" charset="2"/>
              </a:rPr>
              <a:t>thấy</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bầu</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trời</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tràn</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ngập</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ánh</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sáng</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dịu</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dàng</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các</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vì</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sao</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nhấp</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nháy</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như</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đang</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gọi</a:t>
            </a:r>
            <a:r>
              <a:rPr lang="en-US" sz="2800" b="1" dirty="0">
                <a:solidFill>
                  <a:schemeClr val="bg1"/>
                </a:solidFill>
                <a:sym typeface="Wingdings" panose="05000000000000000000" pitchFamily="2" charset="2"/>
              </a:rPr>
              <a:t> con </a:t>
            </a:r>
            <a:r>
              <a:rPr lang="en-US" sz="2800" b="1" dirty="0" err="1">
                <a:solidFill>
                  <a:schemeClr val="bg1"/>
                </a:solidFill>
                <a:sym typeface="Wingdings" panose="05000000000000000000" pitchFamily="2" charset="2"/>
              </a:rPr>
              <a:t>cùng</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chơi</a:t>
            </a:r>
            <a:r>
              <a:rPr lang="en-US" sz="2800" b="1" dirty="0">
                <a:solidFill>
                  <a:schemeClr val="bg1"/>
                </a:solidFill>
                <a:sym typeface="Wingdings" panose="05000000000000000000" pitchFamily="2" charset="2"/>
              </a:rPr>
              <a:t>  </a:t>
            </a:r>
            <a:br>
              <a:rPr lang="en-US" sz="2800" b="1" dirty="0">
                <a:solidFill>
                  <a:schemeClr val="bg1"/>
                </a:solidFill>
                <a:sym typeface="Wingdings" panose="05000000000000000000" pitchFamily="2" charset="2"/>
              </a:rPr>
            </a:br>
            <a:r>
              <a:rPr lang="en-US" sz="2800" b="1" dirty="0">
                <a:solidFill>
                  <a:schemeClr val="bg1"/>
                </a:solidFill>
                <a:sym typeface="Wingdings" panose="05000000000000000000" pitchFamily="2" charset="2"/>
              </a:rPr>
              <a:t> click </a:t>
            </a:r>
            <a:r>
              <a:rPr lang="en-US" sz="2800" b="1" dirty="0" err="1">
                <a:solidFill>
                  <a:schemeClr val="bg1"/>
                </a:solidFill>
                <a:sym typeface="Wingdings" panose="05000000000000000000" pitchFamily="2" charset="2"/>
              </a:rPr>
              <a:t>cho</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xuất</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hiện</a:t>
            </a:r>
            <a:r>
              <a:rPr lang="en-US" sz="2800" b="1" dirty="0">
                <a:solidFill>
                  <a:schemeClr val="bg1"/>
                </a:solidFill>
                <a:sym typeface="Wingdings" panose="05000000000000000000" pitchFamily="2" charset="2"/>
              </a:rPr>
              <a:t> slide </a:t>
            </a:r>
            <a:r>
              <a:rPr lang="en-US" sz="2800" b="1" dirty="0" err="1">
                <a:solidFill>
                  <a:schemeClr val="bg1"/>
                </a:solidFill>
                <a:sym typeface="Wingdings" panose="05000000000000000000" pitchFamily="2" charset="2"/>
              </a:rPr>
              <a:t>bầu</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trời</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sao</a:t>
            </a:r>
            <a:r>
              <a:rPr lang="en-US" sz="2800" b="1" dirty="0">
                <a:solidFill>
                  <a:schemeClr val="bg1"/>
                </a:solidFill>
                <a:sym typeface="Wingdings" panose="05000000000000000000" pitchFamily="2" charset="2"/>
              </a:rPr>
              <a:t>. </a:t>
            </a:r>
            <a:br>
              <a:rPr lang="en-US" sz="2800" b="1" dirty="0">
                <a:solidFill>
                  <a:schemeClr val="bg1"/>
                </a:solidFill>
                <a:sym typeface="Wingdings" panose="05000000000000000000" pitchFamily="2" charset="2"/>
              </a:rPr>
            </a:br>
            <a:r>
              <a:rPr lang="en-US" sz="2800" b="1" dirty="0" err="1">
                <a:solidFill>
                  <a:schemeClr val="bg1"/>
                </a:solidFill>
                <a:sym typeface="Wingdings" panose="05000000000000000000" pitchFamily="2" charset="2"/>
              </a:rPr>
              <a:t>Cô</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nào</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có</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đèn</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chiếu</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sao</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thì</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có</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thể</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kéo</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rèm</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tắt</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điện</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và</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làm</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một</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bầu</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trời</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sao</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trong</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lớp</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cho</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các</a:t>
            </a:r>
            <a:r>
              <a:rPr lang="en-US" sz="2800" b="1" dirty="0">
                <a:solidFill>
                  <a:schemeClr val="bg1"/>
                </a:solidFill>
                <a:sym typeface="Wingdings" panose="05000000000000000000" pitchFamily="2" charset="2"/>
              </a:rPr>
              <a:t> con </a:t>
            </a:r>
            <a:r>
              <a:rPr lang="en-US" sz="2800" b="1" dirty="0" err="1">
                <a:solidFill>
                  <a:schemeClr val="bg1"/>
                </a:solidFill>
                <a:sym typeface="Wingdings" panose="05000000000000000000" pitchFamily="2" charset="2"/>
              </a:rPr>
              <a:t>xem</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cũng</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rất</a:t>
            </a:r>
            <a:r>
              <a:rPr lang="en-US" sz="2800" b="1" dirty="0">
                <a:solidFill>
                  <a:schemeClr val="bg1"/>
                </a:solidFill>
                <a:sym typeface="Wingdings" panose="05000000000000000000" pitchFamily="2" charset="2"/>
              </a:rPr>
              <a:t> </a:t>
            </a:r>
            <a:r>
              <a:rPr lang="en-US" sz="2800" b="1" dirty="0" err="1">
                <a:solidFill>
                  <a:schemeClr val="bg1"/>
                </a:solidFill>
                <a:sym typeface="Wingdings" panose="05000000000000000000" pitchFamily="2" charset="2"/>
              </a:rPr>
              <a:t>tuyệt</a:t>
            </a:r>
            <a:r>
              <a:rPr lang="en-US" sz="2800" b="1" dirty="0">
                <a:solidFill>
                  <a:schemeClr val="bg1"/>
                </a:solidFill>
                <a:sym typeface="Wingdings" panose="05000000000000000000" pitchFamily="2" charset="2"/>
              </a:rPr>
              <a:t>.</a:t>
            </a:r>
            <a:endParaRPr lang="en-US" sz="2800" b="1" dirty="0">
              <a:solidFill>
                <a:schemeClr val="bg1"/>
              </a:solidFill>
            </a:endParaRPr>
          </a:p>
        </p:txBody>
      </p:sp>
    </p:spTree>
    <p:extLst>
      <p:ext uri="{BB962C8B-B14F-4D97-AF65-F5344CB8AC3E}">
        <p14:creationId xmlns:p14="http://schemas.microsoft.com/office/powerpoint/2010/main" val="353804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5"/>
          <a:stretch>
            <a:fillRect/>
          </a:stretch>
        </a:blipFill>
        <a:effectLst/>
      </p:bgPr>
    </p:bg>
    <p:spTree>
      <p:nvGrpSpPr>
        <p:cNvPr id="1" name=""/>
        <p:cNvGrpSpPr/>
        <p:nvPr/>
      </p:nvGrpSpPr>
      <p:grpSpPr>
        <a:xfrm>
          <a:off x="0" y="0"/>
          <a:ext cx="0" cy="0"/>
          <a:chOff x="0" y="0"/>
          <a:chExt cx="0" cy="0"/>
        </a:xfrm>
      </p:grpSpPr>
      <p:pic>
        <p:nvPicPr>
          <p:cNvPr id="10" name="NGHE MAU LUG LIH NGOI SAO NHO">
            <a:hlinkClick r:id="" action="ppaction://media"/>
            <a:extLst>
              <a:ext uri="{FF2B5EF4-FFF2-40B4-BE49-F238E27FC236}">
                <a16:creationId xmlns:a16="http://schemas.microsoft.com/office/drawing/2014/main" id="{908342C4-41B0-4D43-8F3B-16526C2A211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13148603" y="2992316"/>
            <a:ext cx="609600" cy="609600"/>
          </a:xfrm>
        </p:spPr>
      </p:pic>
    </p:spTree>
    <p:extLst>
      <p:ext uri="{BB962C8B-B14F-4D97-AF65-F5344CB8AC3E}">
        <p14:creationId xmlns:p14="http://schemas.microsoft.com/office/powerpoint/2010/main" val="338616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03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descr="C:\Users\Administrator\Desktop\z2577138619550_26fc373cf1c0551cf8f2d8fdf957b0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429" y="5232400"/>
            <a:ext cx="2902529" cy="147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335136"/>
            <a:ext cx="5184576" cy="1232316"/>
          </a:xfrm>
          <a:prstGeom prst="rect">
            <a:avLst/>
          </a:prstGeom>
          <a:noFill/>
        </p:spPr>
        <p:txBody>
          <a:bodyPr wrap="square" rtlCol="0">
            <a:prstTxWarp prst="textCurveDown">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rPr>
              <a:t>ÂM NHẠC 1</a:t>
            </a:r>
          </a:p>
        </p:txBody>
      </p:sp>
      <p:sp>
        <p:nvSpPr>
          <p:cNvPr id="6" name="TextBox 5"/>
          <p:cNvSpPr txBox="1"/>
          <p:nvPr/>
        </p:nvSpPr>
        <p:spPr>
          <a:xfrm>
            <a:off x="5184576" y="93468"/>
            <a:ext cx="3072341"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rPr>
              <a:t>TIẾT 10</a:t>
            </a:r>
          </a:p>
        </p:txBody>
      </p:sp>
      <p:sp>
        <p:nvSpPr>
          <p:cNvPr id="7" name="TextBox 6"/>
          <p:cNvSpPr txBox="1"/>
          <p:nvPr/>
        </p:nvSpPr>
        <p:spPr>
          <a:xfrm>
            <a:off x="2897089" y="1002090"/>
            <a:ext cx="713360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noProof="0">
                <a:solidFill>
                  <a:prstClr val="white"/>
                </a:solidFill>
              </a:rPr>
              <a:t>ÔN TẬP BÀI: LUNG LINH NGÔI SAO NHỎ</a:t>
            </a:r>
            <a:endParaRPr kumimoji="0" lang="en-US" sz="2800" b="1" i="0" u="none" strike="noStrike" kern="0" cap="none" spc="0" normalizeH="0" baseline="0" noProof="0">
              <a:ln>
                <a:noFill/>
              </a:ln>
              <a:solidFill>
                <a:prstClr val="white"/>
              </a:solidFill>
              <a:effectLst/>
              <a:uLnTx/>
              <a:uFillTx/>
            </a:endParaRPr>
          </a:p>
        </p:txBody>
      </p:sp>
      <p:sp>
        <p:nvSpPr>
          <p:cNvPr id="8" name="TextBox 7"/>
          <p:cNvSpPr txBox="1"/>
          <p:nvPr/>
        </p:nvSpPr>
        <p:spPr>
          <a:xfrm>
            <a:off x="5184576" y="1631077"/>
            <a:ext cx="199356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a:solidFill>
                  <a:prstClr val="white"/>
                </a:solidFill>
              </a:rPr>
              <a:t>NHẠC CỤ</a:t>
            </a:r>
            <a:endParaRPr kumimoji="0" lang="en-US" sz="2800" b="1" i="0" u="none" strike="noStrike" kern="0" cap="none" spc="0" normalizeH="0" baseline="0" noProof="0">
              <a:ln>
                <a:noFill/>
              </a:ln>
              <a:solidFill>
                <a:prstClr val="white"/>
              </a:solidFill>
              <a:effectLst/>
              <a:uLnTx/>
              <a:uFillTx/>
            </a:endParaRPr>
          </a:p>
        </p:txBody>
      </p:sp>
      <p:sp>
        <p:nvSpPr>
          <p:cNvPr id="9" name="TextBox 8"/>
          <p:cNvSpPr txBox="1"/>
          <p:nvPr/>
        </p:nvSpPr>
        <p:spPr>
          <a:xfrm>
            <a:off x="2894454" y="2359835"/>
            <a:ext cx="765260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a:solidFill>
                  <a:prstClr val="white"/>
                </a:solidFill>
              </a:rPr>
              <a:t>TNKP: NÓI THEO TIẾT TẤU RIÊNG CỦA MÌNH</a:t>
            </a:r>
            <a:endParaRPr kumimoji="0" lang="en-US" sz="2800" b="1"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407817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300685" y="101544"/>
            <a:ext cx="713360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noProof="0">
                <a:solidFill>
                  <a:prstClr val="white"/>
                </a:solidFill>
              </a:rPr>
              <a:t>1.ÔN TẬP BÀI: LUNG LINH NGÔI SAO NHỎ</a:t>
            </a:r>
            <a:endParaRPr kumimoji="0" lang="en-US" sz="2800" b="1" i="0" u="none" strike="noStrike" kern="0" cap="none" spc="0" normalizeH="0" baseline="0" noProof="0">
              <a:ln>
                <a:noFill/>
              </a:ln>
              <a:solidFill>
                <a:prstClr val="white"/>
              </a:solidFill>
              <a:effectLst/>
              <a:uLnTx/>
              <a:uFillTx/>
            </a:endParaRPr>
          </a:p>
        </p:txBody>
      </p:sp>
      <p:sp>
        <p:nvSpPr>
          <p:cNvPr id="5" name="TextBox 4"/>
          <p:cNvSpPr txBox="1"/>
          <p:nvPr/>
        </p:nvSpPr>
        <p:spPr>
          <a:xfrm>
            <a:off x="1429656" y="1511466"/>
            <a:ext cx="6633029" cy="769441"/>
          </a:xfrm>
          <a:prstGeom prst="rect">
            <a:avLst/>
          </a:prstGeom>
          <a:noFill/>
        </p:spPr>
        <p:txBody>
          <a:bodyPr wrap="square" rtlCol="0">
            <a:spAutoFit/>
          </a:bodyPr>
          <a:lstStyle/>
          <a:p>
            <a:r>
              <a:rPr lang="en-US" sz="4400">
                <a:solidFill>
                  <a:schemeClr val="bg1"/>
                </a:solidFill>
              </a:rPr>
              <a:t>Ôn bài hát với các hình thức</a:t>
            </a:r>
          </a:p>
        </p:txBody>
      </p:sp>
      <p:pic>
        <p:nvPicPr>
          <p:cNvPr id="8" name="LUG LIH NGOI SAO BEAT BG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00683" y="3429000"/>
            <a:ext cx="609600" cy="609600"/>
          </a:xfrm>
          <a:prstGeom prst="rect">
            <a:avLst/>
          </a:prstGeom>
        </p:spPr>
      </p:pic>
    </p:spTree>
    <p:extLst>
      <p:ext uri="{BB962C8B-B14F-4D97-AF65-F5344CB8AC3E}">
        <p14:creationId xmlns:p14="http://schemas.microsoft.com/office/powerpoint/2010/main" val="2202088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20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1CAB45-8C3C-4EB0-ABBC-1C0127AEF722}"/>
              </a:ext>
            </a:extLst>
          </p:cNvPr>
          <p:cNvSpPr txBox="1"/>
          <p:nvPr/>
        </p:nvSpPr>
        <p:spPr>
          <a:xfrm>
            <a:off x="1821186" y="1832625"/>
            <a:ext cx="10403649" cy="584775"/>
          </a:xfrm>
          <a:prstGeom prst="rect">
            <a:avLst/>
          </a:prstGeom>
          <a:noFill/>
        </p:spPr>
        <p:txBody>
          <a:bodyPr wrap="square" rtlCol="0">
            <a:spAutoFit/>
          </a:bodyPr>
          <a:lstStyle/>
          <a:p>
            <a:r>
              <a:rPr lang="en-US" sz="3200" b="1" dirty="0">
                <a:solidFill>
                  <a:srgbClr val="FF0000"/>
                </a:solidFill>
              </a:rPr>
              <a:t>     x                 </a:t>
            </a:r>
            <a:r>
              <a:rPr lang="en-US" sz="3200" b="1" dirty="0" err="1">
                <a:solidFill>
                  <a:srgbClr val="FF0000"/>
                </a:solidFill>
              </a:rPr>
              <a:t>x</a:t>
            </a:r>
            <a:r>
              <a:rPr lang="en-US" sz="3200" b="1" dirty="0">
                <a:solidFill>
                  <a:srgbClr val="FF0000"/>
                </a:solidFill>
              </a:rPr>
              <a:t>                </a:t>
            </a:r>
            <a:r>
              <a:rPr lang="en-US" sz="3200" b="1" dirty="0" err="1">
                <a:solidFill>
                  <a:srgbClr val="FF0000"/>
                </a:solidFill>
              </a:rPr>
              <a:t>x</a:t>
            </a:r>
            <a:r>
              <a:rPr lang="en-US" sz="3200" b="1" dirty="0">
                <a:solidFill>
                  <a:srgbClr val="FF0000"/>
                </a:solidFill>
              </a:rPr>
              <a:t>                  </a:t>
            </a:r>
            <a:r>
              <a:rPr lang="en-US" sz="3200" b="1" dirty="0" err="1">
                <a:solidFill>
                  <a:srgbClr val="FF0000"/>
                </a:solidFill>
              </a:rPr>
              <a:t>x</a:t>
            </a:r>
            <a:r>
              <a:rPr lang="en-US" sz="3200" b="1" dirty="0">
                <a:solidFill>
                  <a:srgbClr val="FF0000"/>
                </a:solidFill>
              </a:rPr>
              <a:t>                    </a:t>
            </a:r>
          </a:p>
        </p:txBody>
      </p:sp>
      <p:sp>
        <p:nvSpPr>
          <p:cNvPr id="6" name="TextBox 5">
            <a:extLst>
              <a:ext uri="{FF2B5EF4-FFF2-40B4-BE49-F238E27FC236}">
                <a16:creationId xmlns:a16="http://schemas.microsoft.com/office/drawing/2014/main" id="{00583D65-C7A5-44C7-A334-662DE360963A}"/>
              </a:ext>
            </a:extLst>
          </p:cNvPr>
          <p:cNvSpPr txBox="1"/>
          <p:nvPr/>
        </p:nvSpPr>
        <p:spPr>
          <a:xfrm>
            <a:off x="2168199" y="2704458"/>
            <a:ext cx="9320431" cy="584775"/>
          </a:xfrm>
          <a:prstGeom prst="rect">
            <a:avLst/>
          </a:prstGeom>
          <a:noFill/>
        </p:spPr>
        <p:txBody>
          <a:bodyPr wrap="square" rtlCol="0">
            <a:spAutoFit/>
          </a:bodyPr>
          <a:lstStyle/>
          <a:p>
            <a:r>
              <a:rPr lang="en-US" sz="3200" b="1" dirty="0">
                <a:solidFill>
                  <a:srgbClr val="FF0000"/>
                </a:solidFill>
              </a:rPr>
              <a:t>     x                     </a:t>
            </a:r>
            <a:r>
              <a:rPr lang="en-US" sz="3200" b="1" dirty="0" err="1">
                <a:solidFill>
                  <a:srgbClr val="FF0000"/>
                </a:solidFill>
              </a:rPr>
              <a:t>x</a:t>
            </a:r>
            <a:r>
              <a:rPr lang="en-US" sz="3200" b="1" dirty="0">
                <a:solidFill>
                  <a:srgbClr val="FF0000"/>
                </a:solidFill>
              </a:rPr>
              <a:t>                   </a:t>
            </a:r>
            <a:r>
              <a:rPr lang="en-US" sz="3200" b="1" dirty="0" err="1">
                <a:solidFill>
                  <a:srgbClr val="FF0000"/>
                </a:solidFill>
              </a:rPr>
              <a:t>x</a:t>
            </a:r>
            <a:r>
              <a:rPr lang="en-US" sz="3200" b="1" dirty="0">
                <a:solidFill>
                  <a:srgbClr val="FF0000"/>
                </a:solidFill>
              </a:rPr>
              <a:t>                  </a:t>
            </a:r>
            <a:r>
              <a:rPr lang="en-US" sz="3200" b="1" dirty="0" err="1">
                <a:solidFill>
                  <a:srgbClr val="FF0000"/>
                </a:solidFill>
              </a:rPr>
              <a:t>x</a:t>
            </a:r>
            <a:r>
              <a:rPr lang="en-US" sz="3200" b="1" dirty="0">
                <a:solidFill>
                  <a:srgbClr val="FF0000"/>
                </a:solidFill>
              </a:rPr>
              <a:t>           </a:t>
            </a:r>
          </a:p>
        </p:txBody>
      </p:sp>
      <p:sp>
        <p:nvSpPr>
          <p:cNvPr id="7" name="TextBox 6">
            <a:extLst>
              <a:ext uri="{FF2B5EF4-FFF2-40B4-BE49-F238E27FC236}">
                <a16:creationId xmlns:a16="http://schemas.microsoft.com/office/drawing/2014/main" id="{6EDD94EC-D97D-48BF-AF2B-94284AC5669E}"/>
              </a:ext>
            </a:extLst>
          </p:cNvPr>
          <p:cNvSpPr txBox="1"/>
          <p:nvPr/>
        </p:nvSpPr>
        <p:spPr>
          <a:xfrm>
            <a:off x="2168199" y="3602522"/>
            <a:ext cx="10014719" cy="584775"/>
          </a:xfrm>
          <a:prstGeom prst="rect">
            <a:avLst/>
          </a:prstGeom>
          <a:noFill/>
        </p:spPr>
        <p:txBody>
          <a:bodyPr wrap="square" rtlCol="0">
            <a:spAutoFit/>
          </a:bodyPr>
          <a:lstStyle/>
          <a:p>
            <a:r>
              <a:rPr lang="en-US" sz="3200" b="1" dirty="0">
                <a:solidFill>
                  <a:srgbClr val="FF0000"/>
                </a:solidFill>
              </a:rPr>
              <a:t>   x                </a:t>
            </a:r>
            <a:r>
              <a:rPr lang="en-US" sz="3200" b="1" dirty="0" err="1">
                <a:solidFill>
                  <a:srgbClr val="FF0000"/>
                </a:solidFill>
              </a:rPr>
              <a:t>x</a:t>
            </a:r>
            <a:r>
              <a:rPr lang="en-US" sz="3200" b="1" dirty="0">
                <a:solidFill>
                  <a:srgbClr val="FF0000"/>
                </a:solidFill>
              </a:rPr>
              <a:t>               </a:t>
            </a:r>
            <a:r>
              <a:rPr lang="en-US" sz="3200" b="1" dirty="0" err="1">
                <a:solidFill>
                  <a:srgbClr val="FF0000"/>
                </a:solidFill>
              </a:rPr>
              <a:t>x</a:t>
            </a:r>
            <a:r>
              <a:rPr lang="en-US" sz="3200" b="1" dirty="0">
                <a:solidFill>
                  <a:srgbClr val="FF0000"/>
                </a:solidFill>
              </a:rPr>
              <a:t>               </a:t>
            </a:r>
            <a:r>
              <a:rPr lang="en-US" sz="3200" b="1" dirty="0" err="1">
                <a:solidFill>
                  <a:srgbClr val="FF0000"/>
                </a:solidFill>
              </a:rPr>
              <a:t>x</a:t>
            </a:r>
            <a:r>
              <a:rPr lang="en-US" sz="3200" b="1" dirty="0">
                <a:solidFill>
                  <a:srgbClr val="FF0000"/>
                </a:solidFill>
              </a:rPr>
              <a:t>               </a:t>
            </a:r>
          </a:p>
        </p:txBody>
      </p:sp>
      <p:sp>
        <p:nvSpPr>
          <p:cNvPr id="8" name="TextBox 7">
            <a:extLst>
              <a:ext uri="{FF2B5EF4-FFF2-40B4-BE49-F238E27FC236}">
                <a16:creationId xmlns:a16="http://schemas.microsoft.com/office/drawing/2014/main" id="{CE107C91-94F9-461A-998E-673DE70CCCDE}"/>
              </a:ext>
            </a:extLst>
          </p:cNvPr>
          <p:cNvSpPr txBox="1"/>
          <p:nvPr/>
        </p:nvSpPr>
        <p:spPr>
          <a:xfrm>
            <a:off x="2196325" y="4488804"/>
            <a:ext cx="10382251" cy="584775"/>
          </a:xfrm>
          <a:prstGeom prst="rect">
            <a:avLst/>
          </a:prstGeom>
          <a:noFill/>
        </p:spPr>
        <p:txBody>
          <a:bodyPr wrap="square" rtlCol="0">
            <a:spAutoFit/>
          </a:bodyPr>
          <a:lstStyle/>
          <a:p>
            <a:r>
              <a:rPr lang="en-US" sz="3200" b="1" dirty="0">
                <a:solidFill>
                  <a:srgbClr val="FF0000"/>
                </a:solidFill>
              </a:rPr>
              <a:t>   x                    </a:t>
            </a:r>
            <a:r>
              <a:rPr lang="en-US" sz="3200" b="1" dirty="0" err="1">
                <a:solidFill>
                  <a:srgbClr val="FF0000"/>
                </a:solidFill>
              </a:rPr>
              <a:t>x</a:t>
            </a:r>
            <a:r>
              <a:rPr lang="en-US" sz="3200" b="1" dirty="0">
                <a:solidFill>
                  <a:srgbClr val="FF0000"/>
                </a:solidFill>
              </a:rPr>
              <a:t>                   </a:t>
            </a:r>
            <a:r>
              <a:rPr lang="en-US" sz="3200" b="1" dirty="0" err="1">
                <a:solidFill>
                  <a:srgbClr val="FF0000"/>
                </a:solidFill>
              </a:rPr>
              <a:t>x</a:t>
            </a:r>
            <a:r>
              <a:rPr lang="en-US" sz="3200" b="1" dirty="0">
                <a:solidFill>
                  <a:srgbClr val="FF0000"/>
                </a:solidFill>
              </a:rPr>
              <a:t>                </a:t>
            </a:r>
            <a:r>
              <a:rPr lang="en-US" sz="3200" b="1" dirty="0" err="1">
                <a:solidFill>
                  <a:srgbClr val="FF0000"/>
                </a:solidFill>
              </a:rPr>
              <a:t>x</a:t>
            </a:r>
            <a:r>
              <a:rPr lang="en-US" sz="3200" b="1" dirty="0">
                <a:solidFill>
                  <a:srgbClr val="FF0000"/>
                </a:solidFill>
              </a:rPr>
              <a:t>              </a:t>
            </a:r>
          </a:p>
        </p:txBody>
      </p:sp>
      <p:sp>
        <p:nvSpPr>
          <p:cNvPr id="12" name="Content Placeholder 2">
            <a:extLst>
              <a:ext uri="{FF2B5EF4-FFF2-40B4-BE49-F238E27FC236}">
                <a16:creationId xmlns:a16="http://schemas.microsoft.com/office/drawing/2014/main" id="{623146F7-02F6-4A0C-BBA6-FD000800C7A7}"/>
              </a:ext>
            </a:extLst>
          </p:cNvPr>
          <p:cNvSpPr txBox="1">
            <a:spLocks/>
          </p:cNvSpPr>
          <p:nvPr/>
        </p:nvSpPr>
        <p:spPr>
          <a:xfrm>
            <a:off x="2014339" y="1503922"/>
            <a:ext cx="9339471" cy="3355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err="1">
                <a:solidFill>
                  <a:srgbClr val="002060"/>
                </a:solidFill>
              </a:rPr>
              <a:t>Bầu</a:t>
            </a:r>
            <a:r>
              <a:rPr lang="en-US" sz="3600" b="1" dirty="0">
                <a:solidFill>
                  <a:srgbClr val="002060"/>
                </a:solidFill>
              </a:rPr>
              <a:t> </a:t>
            </a:r>
            <a:r>
              <a:rPr lang="en-US" sz="3600" b="1" dirty="0" err="1">
                <a:solidFill>
                  <a:srgbClr val="002060"/>
                </a:solidFill>
              </a:rPr>
              <a:t>trời</a:t>
            </a:r>
            <a:r>
              <a:rPr lang="en-US" sz="3600" b="1" dirty="0">
                <a:solidFill>
                  <a:srgbClr val="002060"/>
                </a:solidFill>
              </a:rPr>
              <a:t> </a:t>
            </a:r>
            <a:r>
              <a:rPr lang="en-US" sz="3600" b="1" dirty="0" err="1">
                <a:solidFill>
                  <a:srgbClr val="002060"/>
                </a:solidFill>
              </a:rPr>
              <a:t>cao</a:t>
            </a:r>
            <a:r>
              <a:rPr lang="en-US" sz="3600" b="1" dirty="0">
                <a:solidFill>
                  <a:srgbClr val="002060"/>
                </a:solidFill>
              </a:rPr>
              <a:t> </a:t>
            </a:r>
            <a:r>
              <a:rPr lang="en-US" sz="3600" b="1" dirty="0" err="1">
                <a:solidFill>
                  <a:srgbClr val="002060"/>
                </a:solidFill>
              </a:rPr>
              <a:t>cao</a:t>
            </a:r>
            <a:r>
              <a:rPr lang="en-US" sz="3600" b="1" dirty="0">
                <a:solidFill>
                  <a:srgbClr val="002060"/>
                </a:solidFill>
              </a:rPr>
              <a:t> </a:t>
            </a:r>
            <a:r>
              <a:rPr lang="en-US" sz="3600" b="1" dirty="0" err="1">
                <a:solidFill>
                  <a:srgbClr val="002060"/>
                </a:solidFill>
              </a:rPr>
              <a:t>lấp</a:t>
            </a:r>
            <a:r>
              <a:rPr lang="en-US" sz="3600" b="1" dirty="0">
                <a:solidFill>
                  <a:srgbClr val="002060"/>
                </a:solidFill>
              </a:rPr>
              <a:t> </a:t>
            </a:r>
            <a:r>
              <a:rPr lang="en-US" sz="3600" b="1" dirty="0" err="1">
                <a:solidFill>
                  <a:srgbClr val="002060"/>
                </a:solidFill>
              </a:rPr>
              <a:t>lánh</a:t>
            </a:r>
            <a:r>
              <a:rPr lang="en-US" sz="3600" b="1" dirty="0">
                <a:solidFill>
                  <a:srgbClr val="002060"/>
                </a:solidFill>
              </a:rPr>
              <a:t> </a:t>
            </a:r>
            <a:r>
              <a:rPr lang="en-US" sz="3600" b="1" dirty="0" err="1">
                <a:solidFill>
                  <a:srgbClr val="002060"/>
                </a:solidFill>
              </a:rPr>
              <a:t>sao</a:t>
            </a:r>
            <a:r>
              <a:rPr lang="en-US" sz="3600" b="1" dirty="0">
                <a:solidFill>
                  <a:srgbClr val="002060"/>
                </a:solidFill>
              </a:rPr>
              <a:t>.</a:t>
            </a:r>
          </a:p>
          <a:p>
            <a:pPr marL="0" indent="0">
              <a:buFont typeface="Arial" panose="020B0604020202020204" pitchFamily="34" charset="0"/>
              <a:buNone/>
            </a:pPr>
            <a:r>
              <a:rPr lang="en-US" sz="1200" b="1" dirty="0">
                <a:solidFill>
                  <a:srgbClr val="002060"/>
                </a:solidFill>
              </a:rPr>
              <a:t>        </a:t>
            </a:r>
          </a:p>
          <a:p>
            <a:pPr marL="0" indent="0">
              <a:buFont typeface="Arial" panose="020B0604020202020204" pitchFamily="34" charset="0"/>
              <a:buNone/>
            </a:pPr>
            <a:r>
              <a:rPr lang="en-US" sz="3600" b="1" dirty="0" err="1">
                <a:solidFill>
                  <a:srgbClr val="002060"/>
                </a:solidFill>
              </a:rPr>
              <a:t>Những</a:t>
            </a:r>
            <a:r>
              <a:rPr lang="en-US" sz="3600" b="1" dirty="0">
                <a:solidFill>
                  <a:srgbClr val="002060"/>
                </a:solidFill>
              </a:rPr>
              <a:t> </a:t>
            </a:r>
            <a:r>
              <a:rPr lang="en-US" sz="3600" b="1" dirty="0" err="1">
                <a:solidFill>
                  <a:srgbClr val="002060"/>
                </a:solidFill>
              </a:rPr>
              <a:t>ánh</a:t>
            </a:r>
            <a:r>
              <a:rPr lang="en-US" sz="3600" b="1" dirty="0">
                <a:solidFill>
                  <a:srgbClr val="002060"/>
                </a:solidFill>
              </a:rPr>
              <a:t> </a:t>
            </a:r>
            <a:r>
              <a:rPr lang="en-US" sz="3600" b="1" dirty="0" err="1">
                <a:solidFill>
                  <a:srgbClr val="002060"/>
                </a:solidFill>
              </a:rPr>
              <a:t>sao</a:t>
            </a:r>
            <a:r>
              <a:rPr lang="en-US" sz="3600" b="1" dirty="0">
                <a:solidFill>
                  <a:srgbClr val="002060"/>
                </a:solidFill>
              </a:rPr>
              <a:t> lung </a:t>
            </a:r>
            <a:r>
              <a:rPr lang="en-US" sz="3600" b="1" dirty="0" err="1">
                <a:solidFill>
                  <a:srgbClr val="002060"/>
                </a:solidFill>
              </a:rPr>
              <a:t>linh</a:t>
            </a:r>
            <a:r>
              <a:rPr lang="en-US" sz="3600" b="1" dirty="0">
                <a:solidFill>
                  <a:srgbClr val="002060"/>
                </a:solidFill>
              </a:rPr>
              <a:t> </a:t>
            </a:r>
            <a:r>
              <a:rPr lang="en-US" sz="3600" b="1" dirty="0" err="1">
                <a:solidFill>
                  <a:srgbClr val="002060"/>
                </a:solidFill>
              </a:rPr>
              <a:t>đêm</a:t>
            </a:r>
            <a:r>
              <a:rPr lang="en-US" sz="3600" b="1" dirty="0">
                <a:solidFill>
                  <a:srgbClr val="002060"/>
                </a:solidFill>
              </a:rPr>
              <a:t> </a:t>
            </a:r>
            <a:r>
              <a:rPr lang="en-US" sz="3600" b="1" dirty="0" err="1">
                <a:solidFill>
                  <a:srgbClr val="002060"/>
                </a:solidFill>
              </a:rPr>
              <a:t>hè</a:t>
            </a:r>
            <a:r>
              <a:rPr lang="en-US" sz="3600" b="1" dirty="0">
                <a:solidFill>
                  <a:srgbClr val="002060"/>
                </a:solidFill>
              </a:rPr>
              <a:t>.</a:t>
            </a:r>
          </a:p>
          <a:p>
            <a:pPr marL="0" indent="0">
              <a:buFont typeface="Arial" panose="020B0604020202020204" pitchFamily="34" charset="0"/>
              <a:buNone/>
            </a:pPr>
            <a:endParaRPr lang="en-US" sz="1000" b="1" dirty="0">
              <a:solidFill>
                <a:srgbClr val="002060"/>
              </a:solidFill>
            </a:endParaRPr>
          </a:p>
          <a:p>
            <a:pPr marL="0" indent="0">
              <a:buFont typeface="Arial" panose="020B0604020202020204" pitchFamily="34" charset="0"/>
              <a:buNone/>
            </a:pPr>
            <a:r>
              <a:rPr lang="en-US" sz="3600" b="1" dirty="0" err="1">
                <a:solidFill>
                  <a:srgbClr val="002060"/>
                </a:solidFill>
              </a:rPr>
              <a:t>Tiếng</a:t>
            </a:r>
            <a:r>
              <a:rPr lang="en-US" sz="3600" b="1" dirty="0">
                <a:solidFill>
                  <a:srgbClr val="002060"/>
                </a:solidFill>
              </a:rPr>
              <a:t> </a:t>
            </a:r>
            <a:r>
              <a:rPr lang="en-US" sz="3600" b="1" dirty="0" err="1">
                <a:solidFill>
                  <a:srgbClr val="002060"/>
                </a:solidFill>
              </a:rPr>
              <a:t>gió</a:t>
            </a:r>
            <a:r>
              <a:rPr lang="en-US" sz="3600" b="1" dirty="0">
                <a:solidFill>
                  <a:srgbClr val="002060"/>
                </a:solidFill>
              </a:rPr>
              <a:t> vi vu </a:t>
            </a:r>
            <a:r>
              <a:rPr lang="en-US" sz="3600" b="1" dirty="0" err="1">
                <a:solidFill>
                  <a:srgbClr val="002060"/>
                </a:solidFill>
              </a:rPr>
              <a:t>nghe</a:t>
            </a:r>
            <a:r>
              <a:rPr lang="en-US" sz="3600" b="1" dirty="0">
                <a:solidFill>
                  <a:srgbClr val="002060"/>
                </a:solidFill>
              </a:rPr>
              <a:t> </a:t>
            </a:r>
            <a:r>
              <a:rPr lang="en-US" sz="3600" b="1" dirty="0" err="1">
                <a:solidFill>
                  <a:srgbClr val="002060"/>
                </a:solidFill>
              </a:rPr>
              <a:t>xa</a:t>
            </a:r>
            <a:r>
              <a:rPr lang="en-US" sz="3600" b="1" dirty="0">
                <a:solidFill>
                  <a:srgbClr val="002060"/>
                </a:solidFill>
              </a:rPr>
              <a:t> </a:t>
            </a:r>
            <a:r>
              <a:rPr lang="en-US" sz="3600" b="1" dirty="0" err="1">
                <a:solidFill>
                  <a:srgbClr val="002060"/>
                </a:solidFill>
              </a:rPr>
              <a:t>vời</a:t>
            </a:r>
            <a:r>
              <a:rPr lang="en-US" sz="3600" b="1" dirty="0">
                <a:solidFill>
                  <a:srgbClr val="002060"/>
                </a:solidFill>
              </a:rPr>
              <a:t>.</a:t>
            </a:r>
          </a:p>
          <a:p>
            <a:pPr marL="0" indent="0">
              <a:buFont typeface="Arial" panose="020B0604020202020204" pitchFamily="34" charset="0"/>
              <a:buNone/>
            </a:pPr>
            <a:endParaRPr lang="en-US" sz="1000" b="1" dirty="0">
              <a:solidFill>
                <a:srgbClr val="002060"/>
              </a:solidFill>
            </a:endParaRPr>
          </a:p>
          <a:p>
            <a:pPr marL="0" indent="0">
              <a:buFont typeface="Arial" panose="020B0604020202020204" pitchFamily="34" charset="0"/>
              <a:buNone/>
            </a:pPr>
            <a:r>
              <a:rPr lang="en-US" sz="3600" b="1" dirty="0" err="1">
                <a:solidFill>
                  <a:srgbClr val="002060"/>
                </a:solidFill>
              </a:rPr>
              <a:t>Tiếng</a:t>
            </a:r>
            <a:r>
              <a:rPr lang="en-US" sz="3600" b="1" dirty="0">
                <a:solidFill>
                  <a:srgbClr val="002060"/>
                </a:solidFill>
              </a:rPr>
              <a:t> </a:t>
            </a:r>
            <a:r>
              <a:rPr lang="en-US" sz="3600" b="1" dirty="0" err="1">
                <a:solidFill>
                  <a:srgbClr val="002060"/>
                </a:solidFill>
              </a:rPr>
              <a:t>sáo</a:t>
            </a:r>
            <a:r>
              <a:rPr lang="en-US" sz="3600" b="1" dirty="0">
                <a:solidFill>
                  <a:srgbClr val="002060"/>
                </a:solidFill>
              </a:rPr>
              <a:t> </a:t>
            </a:r>
            <a:r>
              <a:rPr lang="en-US" sz="3600" b="1" dirty="0" err="1">
                <a:solidFill>
                  <a:srgbClr val="002060"/>
                </a:solidFill>
              </a:rPr>
              <a:t>ngân</a:t>
            </a:r>
            <a:r>
              <a:rPr lang="en-US" sz="3600" b="1" dirty="0">
                <a:solidFill>
                  <a:srgbClr val="002060"/>
                </a:solidFill>
              </a:rPr>
              <a:t> </a:t>
            </a:r>
            <a:r>
              <a:rPr lang="en-US" sz="3600" b="1" dirty="0" err="1">
                <a:solidFill>
                  <a:srgbClr val="002060"/>
                </a:solidFill>
              </a:rPr>
              <a:t>nga</a:t>
            </a:r>
            <a:r>
              <a:rPr lang="en-US" sz="3600" b="1" dirty="0">
                <a:solidFill>
                  <a:srgbClr val="002060"/>
                </a:solidFill>
              </a:rPr>
              <a:t> </a:t>
            </a:r>
            <a:r>
              <a:rPr lang="en-US" sz="3600" b="1" dirty="0" err="1">
                <a:solidFill>
                  <a:srgbClr val="002060"/>
                </a:solidFill>
              </a:rPr>
              <a:t>bên</a:t>
            </a:r>
            <a:r>
              <a:rPr lang="en-US" sz="3600" b="1" dirty="0">
                <a:solidFill>
                  <a:srgbClr val="002060"/>
                </a:solidFill>
              </a:rPr>
              <a:t> </a:t>
            </a:r>
            <a:r>
              <a:rPr lang="en-US" sz="3600" b="1" dirty="0" err="1">
                <a:solidFill>
                  <a:srgbClr val="002060"/>
                </a:solidFill>
              </a:rPr>
              <a:t>kia</a:t>
            </a:r>
            <a:r>
              <a:rPr lang="en-US" sz="3600" b="1" dirty="0">
                <a:solidFill>
                  <a:srgbClr val="002060"/>
                </a:solidFill>
              </a:rPr>
              <a:t> </a:t>
            </a:r>
            <a:r>
              <a:rPr lang="en-US" sz="3600" b="1" dirty="0" err="1">
                <a:solidFill>
                  <a:srgbClr val="002060"/>
                </a:solidFill>
              </a:rPr>
              <a:t>đồi</a:t>
            </a:r>
            <a:r>
              <a:rPr lang="en-US" sz="3600" b="1" dirty="0">
                <a:solidFill>
                  <a:srgbClr val="002060"/>
                </a:solidFill>
              </a:rPr>
              <a:t>.</a:t>
            </a:r>
          </a:p>
          <a:p>
            <a:pPr marL="0" indent="0">
              <a:buFont typeface="Arial" panose="020B0604020202020204" pitchFamily="34" charset="0"/>
              <a:buNone/>
            </a:pPr>
            <a:endParaRPr lang="en-US" sz="900" b="1" dirty="0">
              <a:solidFill>
                <a:srgbClr val="002060"/>
              </a:solidFill>
            </a:endParaRPr>
          </a:p>
          <a:p>
            <a:pPr marL="0" indent="0">
              <a:buFont typeface="Arial" panose="020B0604020202020204" pitchFamily="34" charset="0"/>
              <a:buNone/>
            </a:pPr>
            <a:r>
              <a:rPr lang="en-US" sz="3600" b="1" dirty="0" err="1">
                <a:solidFill>
                  <a:srgbClr val="002060"/>
                </a:solidFill>
              </a:rPr>
              <a:t>Bầu</a:t>
            </a:r>
            <a:r>
              <a:rPr lang="en-US" sz="3600" b="1" dirty="0">
                <a:solidFill>
                  <a:srgbClr val="002060"/>
                </a:solidFill>
              </a:rPr>
              <a:t> </a:t>
            </a:r>
            <a:r>
              <a:rPr lang="en-US" sz="3600" b="1" dirty="0" err="1">
                <a:solidFill>
                  <a:srgbClr val="002060"/>
                </a:solidFill>
              </a:rPr>
              <a:t>trời</a:t>
            </a:r>
            <a:r>
              <a:rPr lang="en-US" sz="3600" b="1" dirty="0">
                <a:solidFill>
                  <a:srgbClr val="002060"/>
                </a:solidFill>
              </a:rPr>
              <a:t> </a:t>
            </a:r>
            <a:r>
              <a:rPr lang="en-US" sz="3600" b="1" dirty="0" err="1">
                <a:solidFill>
                  <a:srgbClr val="002060"/>
                </a:solidFill>
              </a:rPr>
              <a:t>cao</a:t>
            </a:r>
            <a:r>
              <a:rPr lang="en-US" sz="3600" b="1" dirty="0">
                <a:solidFill>
                  <a:srgbClr val="002060"/>
                </a:solidFill>
              </a:rPr>
              <a:t> </a:t>
            </a:r>
            <a:r>
              <a:rPr lang="en-US" sz="3600" b="1" dirty="0" err="1">
                <a:solidFill>
                  <a:srgbClr val="002060"/>
                </a:solidFill>
              </a:rPr>
              <a:t>cao</a:t>
            </a:r>
            <a:r>
              <a:rPr lang="en-US" sz="3600" b="1" dirty="0">
                <a:solidFill>
                  <a:srgbClr val="002060"/>
                </a:solidFill>
              </a:rPr>
              <a:t> </a:t>
            </a:r>
            <a:r>
              <a:rPr lang="en-US" sz="3600" b="1" dirty="0" err="1">
                <a:solidFill>
                  <a:srgbClr val="002060"/>
                </a:solidFill>
              </a:rPr>
              <a:t>lấp</a:t>
            </a:r>
            <a:r>
              <a:rPr lang="en-US" sz="3600" b="1" dirty="0">
                <a:solidFill>
                  <a:srgbClr val="002060"/>
                </a:solidFill>
              </a:rPr>
              <a:t> </a:t>
            </a:r>
            <a:r>
              <a:rPr lang="en-US" sz="3600" b="1" dirty="0" err="1">
                <a:solidFill>
                  <a:srgbClr val="002060"/>
                </a:solidFill>
              </a:rPr>
              <a:t>lánh</a:t>
            </a:r>
            <a:r>
              <a:rPr lang="en-US" sz="3600" b="1" dirty="0">
                <a:solidFill>
                  <a:srgbClr val="002060"/>
                </a:solidFill>
              </a:rPr>
              <a:t> </a:t>
            </a:r>
            <a:r>
              <a:rPr lang="en-US" sz="3600" b="1" dirty="0" err="1">
                <a:solidFill>
                  <a:srgbClr val="002060"/>
                </a:solidFill>
              </a:rPr>
              <a:t>sao</a:t>
            </a:r>
            <a:r>
              <a:rPr lang="en-US" sz="3600" b="1" dirty="0">
                <a:solidFill>
                  <a:srgbClr val="002060"/>
                </a:solidFill>
              </a:rPr>
              <a:t>.</a:t>
            </a:r>
          </a:p>
          <a:p>
            <a:pPr marL="0" indent="0">
              <a:buFont typeface="Arial" panose="020B0604020202020204" pitchFamily="34" charset="0"/>
              <a:buNone/>
            </a:pPr>
            <a:endParaRPr lang="en-US" sz="1000" b="1" dirty="0">
              <a:solidFill>
                <a:srgbClr val="002060"/>
              </a:solidFill>
            </a:endParaRPr>
          </a:p>
          <a:p>
            <a:pPr marL="0" indent="0">
              <a:buFont typeface="Arial" panose="020B0604020202020204" pitchFamily="34" charset="0"/>
              <a:buNone/>
            </a:pPr>
            <a:r>
              <a:rPr lang="en-US" sz="4000" b="1" dirty="0" err="1">
                <a:solidFill>
                  <a:srgbClr val="002060"/>
                </a:solidFill>
              </a:rPr>
              <a:t>Những</a:t>
            </a:r>
            <a:r>
              <a:rPr lang="en-US" sz="4000" b="1" dirty="0">
                <a:solidFill>
                  <a:srgbClr val="002060"/>
                </a:solidFill>
              </a:rPr>
              <a:t> </a:t>
            </a:r>
            <a:r>
              <a:rPr lang="en-US" sz="4000" b="1" dirty="0" err="1">
                <a:solidFill>
                  <a:srgbClr val="002060"/>
                </a:solidFill>
              </a:rPr>
              <a:t>ánh</a:t>
            </a:r>
            <a:r>
              <a:rPr lang="en-US" sz="4000" b="1" dirty="0">
                <a:solidFill>
                  <a:srgbClr val="002060"/>
                </a:solidFill>
              </a:rPr>
              <a:t> </a:t>
            </a:r>
            <a:r>
              <a:rPr lang="en-US" sz="4000" b="1" dirty="0" err="1">
                <a:solidFill>
                  <a:srgbClr val="002060"/>
                </a:solidFill>
              </a:rPr>
              <a:t>sao</a:t>
            </a:r>
            <a:r>
              <a:rPr lang="en-US" sz="4000" b="1" dirty="0">
                <a:solidFill>
                  <a:srgbClr val="002060"/>
                </a:solidFill>
              </a:rPr>
              <a:t> lung </a:t>
            </a:r>
            <a:r>
              <a:rPr lang="en-US" sz="4000" b="1" dirty="0" err="1">
                <a:solidFill>
                  <a:srgbClr val="002060"/>
                </a:solidFill>
              </a:rPr>
              <a:t>linh</a:t>
            </a:r>
            <a:r>
              <a:rPr lang="en-US" sz="4000" b="1" dirty="0">
                <a:solidFill>
                  <a:srgbClr val="002060"/>
                </a:solidFill>
              </a:rPr>
              <a:t> </a:t>
            </a:r>
            <a:r>
              <a:rPr lang="en-US" sz="4000" b="1" dirty="0" err="1">
                <a:solidFill>
                  <a:srgbClr val="002060"/>
                </a:solidFill>
              </a:rPr>
              <a:t>đêm</a:t>
            </a:r>
            <a:r>
              <a:rPr lang="en-US" sz="4000" b="1" dirty="0">
                <a:solidFill>
                  <a:srgbClr val="002060"/>
                </a:solidFill>
              </a:rPr>
              <a:t> </a:t>
            </a:r>
            <a:r>
              <a:rPr lang="en-US" sz="4000" b="1" dirty="0" err="1">
                <a:solidFill>
                  <a:srgbClr val="002060"/>
                </a:solidFill>
              </a:rPr>
              <a:t>hè</a:t>
            </a:r>
            <a:r>
              <a:rPr lang="en-US" sz="4000" b="1" dirty="0">
                <a:solidFill>
                  <a:srgbClr val="002060"/>
                </a:solidFill>
              </a:rPr>
              <a:t>.</a:t>
            </a:r>
          </a:p>
          <a:p>
            <a:pPr marL="0" indent="0">
              <a:buFont typeface="Arial" panose="020B0604020202020204" pitchFamily="34" charset="0"/>
              <a:buNone/>
            </a:pPr>
            <a:endParaRPr lang="en-US" sz="4000" b="1" dirty="0">
              <a:solidFill>
                <a:srgbClr val="002060"/>
              </a:solidFill>
            </a:endParaRPr>
          </a:p>
        </p:txBody>
      </p:sp>
      <p:sp>
        <p:nvSpPr>
          <p:cNvPr id="13" name="Title 1">
            <a:extLst>
              <a:ext uri="{FF2B5EF4-FFF2-40B4-BE49-F238E27FC236}">
                <a16:creationId xmlns:a16="http://schemas.microsoft.com/office/drawing/2014/main" id="{B47F6615-046A-4F6D-8164-01837F69007D}"/>
              </a:ext>
            </a:extLst>
          </p:cNvPr>
          <p:cNvSpPr txBox="1">
            <a:spLocks/>
          </p:cNvSpPr>
          <p:nvPr/>
        </p:nvSpPr>
        <p:spPr>
          <a:xfrm>
            <a:off x="838200" y="140725"/>
            <a:ext cx="10515600" cy="8747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rPr>
              <a:t>HD Hát  gõ đệm theo nhịp</a:t>
            </a:r>
            <a:endParaRPr lang="en-US" b="1" dirty="0">
              <a:solidFill>
                <a:prstClr val="white"/>
              </a:solidFill>
            </a:endParaRPr>
          </a:p>
        </p:txBody>
      </p:sp>
      <p:sp>
        <p:nvSpPr>
          <p:cNvPr id="16" name="TextBox 15">
            <a:extLst>
              <a:ext uri="{FF2B5EF4-FFF2-40B4-BE49-F238E27FC236}">
                <a16:creationId xmlns:a16="http://schemas.microsoft.com/office/drawing/2014/main" id="{4DFF4BD5-0A35-44A0-B34E-F2C0B3172818}"/>
              </a:ext>
            </a:extLst>
          </p:cNvPr>
          <p:cNvSpPr txBox="1"/>
          <p:nvPr/>
        </p:nvSpPr>
        <p:spPr>
          <a:xfrm>
            <a:off x="1818840" y="5347189"/>
            <a:ext cx="10403649" cy="523220"/>
          </a:xfrm>
          <a:prstGeom prst="rect">
            <a:avLst/>
          </a:prstGeom>
          <a:noFill/>
        </p:spPr>
        <p:txBody>
          <a:bodyPr wrap="square" rtlCol="0">
            <a:spAutoFit/>
          </a:bodyPr>
          <a:lstStyle/>
          <a:p>
            <a:r>
              <a:rPr lang="en-US" sz="2800" b="1" dirty="0">
                <a:solidFill>
                  <a:srgbClr val="FF0000"/>
                </a:solidFill>
              </a:rPr>
              <a:t>     x                 </a:t>
            </a:r>
            <a:r>
              <a:rPr lang="en-US" sz="2800" b="1" dirty="0" err="1">
                <a:solidFill>
                  <a:srgbClr val="FF0000"/>
                </a:solidFill>
              </a:rPr>
              <a:t>x</a:t>
            </a:r>
            <a:r>
              <a:rPr lang="en-US" sz="2800" b="1" dirty="0">
                <a:solidFill>
                  <a:srgbClr val="FF0000"/>
                </a:solidFill>
              </a:rPr>
              <a:t>                </a:t>
            </a:r>
            <a:r>
              <a:rPr lang="en-US" sz="2800" b="1" dirty="0" err="1">
                <a:solidFill>
                  <a:srgbClr val="FF0000"/>
                </a:solidFill>
              </a:rPr>
              <a:t>x</a:t>
            </a:r>
            <a:r>
              <a:rPr lang="en-US" sz="2800" b="1" dirty="0">
                <a:solidFill>
                  <a:srgbClr val="FF0000"/>
                </a:solidFill>
              </a:rPr>
              <a:t>                  </a:t>
            </a:r>
            <a:r>
              <a:rPr lang="en-US" sz="2800" b="1" dirty="0" err="1">
                <a:solidFill>
                  <a:srgbClr val="FF0000"/>
                </a:solidFill>
              </a:rPr>
              <a:t>x</a:t>
            </a:r>
            <a:r>
              <a:rPr lang="en-US" sz="2800" b="1" dirty="0">
                <a:solidFill>
                  <a:srgbClr val="FF0000"/>
                </a:solidFill>
              </a:rPr>
              <a:t>                    </a:t>
            </a:r>
          </a:p>
        </p:txBody>
      </p:sp>
      <p:sp>
        <p:nvSpPr>
          <p:cNvPr id="18" name="TextBox 17">
            <a:extLst>
              <a:ext uri="{FF2B5EF4-FFF2-40B4-BE49-F238E27FC236}">
                <a16:creationId xmlns:a16="http://schemas.microsoft.com/office/drawing/2014/main" id="{4DB5BDD1-A4BF-4807-9286-80067829CAAE}"/>
              </a:ext>
            </a:extLst>
          </p:cNvPr>
          <p:cNvSpPr txBox="1"/>
          <p:nvPr/>
        </p:nvSpPr>
        <p:spPr>
          <a:xfrm>
            <a:off x="2165853" y="6261244"/>
            <a:ext cx="9320431" cy="584775"/>
          </a:xfrm>
          <a:prstGeom prst="rect">
            <a:avLst/>
          </a:prstGeom>
          <a:noFill/>
        </p:spPr>
        <p:txBody>
          <a:bodyPr wrap="square" rtlCol="0">
            <a:spAutoFit/>
          </a:bodyPr>
          <a:lstStyle/>
          <a:p>
            <a:r>
              <a:rPr lang="en-US" sz="3200" b="1" dirty="0">
                <a:solidFill>
                  <a:srgbClr val="FF0000"/>
                </a:solidFill>
              </a:rPr>
              <a:t>     x                     </a:t>
            </a:r>
            <a:r>
              <a:rPr lang="en-US" sz="3200" b="1" dirty="0" err="1">
                <a:solidFill>
                  <a:srgbClr val="FF0000"/>
                </a:solidFill>
              </a:rPr>
              <a:t>x</a:t>
            </a:r>
            <a:r>
              <a:rPr lang="en-US" sz="3200" b="1" dirty="0">
                <a:solidFill>
                  <a:srgbClr val="FF0000"/>
                </a:solidFill>
              </a:rPr>
              <a:t>                   </a:t>
            </a:r>
            <a:r>
              <a:rPr lang="en-US" sz="3200" b="1" dirty="0" err="1">
                <a:solidFill>
                  <a:srgbClr val="FF0000"/>
                </a:solidFill>
              </a:rPr>
              <a:t>x</a:t>
            </a:r>
            <a:r>
              <a:rPr lang="en-US" sz="3200" b="1" dirty="0">
                <a:solidFill>
                  <a:srgbClr val="FF0000"/>
                </a:solidFill>
              </a:rPr>
              <a:t>                  </a:t>
            </a:r>
            <a:r>
              <a:rPr lang="en-US" sz="3200" b="1" dirty="0" err="1">
                <a:solidFill>
                  <a:srgbClr val="FF0000"/>
                </a:solidFill>
              </a:rPr>
              <a:t>x</a:t>
            </a:r>
            <a:r>
              <a:rPr lang="en-US" sz="3200" b="1" dirty="0">
                <a:solidFill>
                  <a:srgbClr val="FF0000"/>
                </a:solidFill>
              </a:rPr>
              <a:t>           </a:t>
            </a:r>
          </a:p>
        </p:txBody>
      </p:sp>
      <p:pic>
        <p:nvPicPr>
          <p:cNvPr id="10" name="LUG LIH NGOI SAO BEAT BG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4200" y="894308"/>
            <a:ext cx="609600" cy="609600"/>
          </a:xfrm>
          <a:prstGeom prst="rect">
            <a:avLst/>
          </a:prstGeom>
        </p:spPr>
      </p:pic>
    </p:spTree>
    <p:extLst>
      <p:ext uri="{BB962C8B-B14F-4D97-AF65-F5344CB8AC3E}">
        <p14:creationId xmlns:p14="http://schemas.microsoft.com/office/powerpoint/2010/main" val="2656031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20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300681" y="101544"/>
            <a:ext cx="8478155" cy="523220"/>
          </a:xfrm>
          <a:prstGeom prst="rect">
            <a:avLst/>
          </a:prstGeom>
          <a:noFill/>
        </p:spPr>
        <p:txBody>
          <a:bodyPr wrap="square" rtlCol="0">
            <a:spAutoFit/>
          </a:bodyPr>
          <a:lstStyle/>
          <a:p>
            <a:r>
              <a:rPr lang="en-US" sz="2800" b="1" kern="0">
                <a:solidFill>
                  <a:prstClr val="white"/>
                </a:solidFill>
              </a:rPr>
              <a:t>Làm mẫu HD HS vận động minh họa cho bài hát</a:t>
            </a:r>
          </a:p>
        </p:txBody>
      </p:sp>
      <p:pic>
        <p:nvPicPr>
          <p:cNvPr id="8" name="LUG LIH NGOI SAO BEAT BG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42899" y="2327563"/>
            <a:ext cx="609600" cy="6096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115" y="1516386"/>
            <a:ext cx="6774873" cy="5106091"/>
          </a:xfrm>
          <a:prstGeom prst="rect">
            <a:avLst/>
          </a:prstGeom>
        </p:spPr>
      </p:pic>
    </p:spTree>
    <p:extLst>
      <p:ext uri="{BB962C8B-B14F-4D97-AF65-F5344CB8AC3E}">
        <p14:creationId xmlns:p14="http://schemas.microsoft.com/office/powerpoint/2010/main" val="2853143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20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8897" y="4869176"/>
            <a:ext cx="11041227" cy="1512169"/>
          </a:xfrm>
          <a:prstGeom prst="rect">
            <a:avLst/>
          </a:prstGeom>
          <a:noFill/>
        </p:spPr>
        <p:txBody>
          <a:bodyPr wrap="square" rtlCol="0">
            <a:prstTxWarp prst="textCurveUp">
              <a:avLst/>
            </a:prstTxWarp>
            <a:spAutoFit/>
          </a:bodyPr>
          <a:lstStyle/>
          <a:p>
            <a:r>
              <a:rPr lang="en-US" sz="4400" i="1">
                <a:solidFill>
                  <a:srgbClr val="FFFFFF"/>
                </a:solidFill>
              </a:rPr>
              <a:t>GIÁO DỤC-CỦNG CỐ-DẶN DÒ</a:t>
            </a:r>
          </a:p>
        </p:txBody>
      </p:sp>
    </p:spTree>
    <p:extLst>
      <p:ext uri="{BB962C8B-B14F-4D97-AF65-F5344CB8AC3E}">
        <p14:creationId xmlns:p14="http://schemas.microsoft.com/office/powerpoint/2010/main" val="362095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80" y="171451"/>
            <a:ext cx="12288983" cy="6686550"/>
          </a:xfrm>
          <a:prstGeom prst="rect">
            <a:avLst/>
          </a:prstGeom>
        </p:spPr>
      </p:pic>
      <p:pic>
        <p:nvPicPr>
          <p:cNvPr id="6" name="Picture 2" descr="C:\Users\Administrator\Desktop\t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80" y="16"/>
            <a:ext cx="12288983" cy="2285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644584"/>
            <a:ext cx="7921997" cy="1656929"/>
          </a:xfrm>
          <a:prstGeom prst="rect">
            <a:avLst/>
          </a:prstGeom>
          <a:noFill/>
        </p:spPr>
        <p:txBody>
          <a:bodyPr wrap="square" rtlCol="0">
            <a:prstTxWarp prst="textCurveDown">
              <a:avLst/>
            </a:prstTxWarp>
            <a:spAutoFit/>
          </a:bodyPr>
          <a:lstStyle/>
          <a:p>
            <a:r>
              <a:rPr lang="en-US" sz="4000" kern="0">
                <a:solidFill>
                  <a:srgbClr val="FF0000"/>
                </a:solidFill>
              </a:rPr>
              <a:t>Chúc quý thầy cô mạnh khỏe các em học sinh chăm ngoan học giỏi</a:t>
            </a:r>
          </a:p>
        </p:txBody>
      </p:sp>
      <p:pic>
        <p:nvPicPr>
          <p:cNvPr id="8"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20448" y="1676399"/>
            <a:ext cx="609600" cy="609600"/>
          </a:xfrm>
          <a:prstGeom prst="rect">
            <a:avLst/>
          </a:prstGeom>
        </p:spPr>
      </p:pic>
      <p:sp>
        <p:nvSpPr>
          <p:cNvPr id="9" name="Rectangle 8"/>
          <p:cNvSpPr/>
          <p:nvPr/>
        </p:nvSpPr>
        <p:spPr>
          <a:xfrm>
            <a:off x="10" y="6488668"/>
            <a:ext cx="7112845" cy="369332"/>
          </a:xfrm>
          <a:prstGeom prst="rect">
            <a:avLst/>
          </a:prstGeom>
        </p:spPr>
        <p:txBody>
          <a:bodyPr wrap="none">
            <a:spAutoFit/>
          </a:bodyPr>
          <a:lstStyle/>
          <a:p>
            <a:r>
              <a:rPr lang="en-US" i="1" kern="0">
                <a:solidFill>
                  <a:sysClr val="windowText" lastClr="000000"/>
                </a:solidFill>
              </a:rPr>
              <a:t>Bản quyền TT-ÂN-Phi Trường 0987508433 cấm chia sẻ dưới mọi hình thức</a:t>
            </a:r>
          </a:p>
        </p:txBody>
      </p:sp>
      <p:pic>
        <p:nvPicPr>
          <p:cNvPr id="2" name="LUG LIH NGOI SAO BEAT BGD.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656199" y="3209926"/>
            <a:ext cx="609600" cy="609600"/>
          </a:xfrm>
          <a:prstGeom prst="rect">
            <a:avLst/>
          </a:prstGeom>
        </p:spPr>
      </p:pic>
    </p:spTree>
    <p:extLst>
      <p:ext uri="{BB962C8B-B14F-4D97-AF65-F5344CB8AC3E}">
        <p14:creationId xmlns:p14="http://schemas.microsoft.com/office/powerpoint/2010/main" val="1217181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4200"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342</Words>
  <Application>Microsoft Office PowerPoint</Application>
  <PresentationFormat>Widescreen</PresentationFormat>
  <Paragraphs>33</Paragraphs>
  <Slides>9</Slides>
  <Notes>1</Notes>
  <HiddenSlides>0</HiddenSlides>
  <MMClips>7</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9</vt:i4>
      </vt:variant>
    </vt:vector>
  </HeadingPairs>
  <TitlesOfParts>
    <vt:vector size="19" baseType="lpstr">
      <vt:lpstr>Arial</vt:lpstr>
      <vt:lpstr>Calibri</vt:lpstr>
      <vt:lpstr>Calibri Light</vt:lpstr>
      <vt:lpstr>Office Theme</vt:lpstr>
      <vt:lpstr>1_Office Theme</vt:lpstr>
      <vt:lpstr>2_Office Theme</vt:lpstr>
      <vt:lpstr>3_Office Theme</vt:lpstr>
      <vt:lpstr>1_Default Design</vt:lpstr>
      <vt:lpstr>4_Office Theme</vt:lpstr>
      <vt:lpstr>5_Office Theme</vt:lpstr>
      <vt:lpstr>PowerPoint Presentation</vt:lpstr>
      <vt:lpstr>Trong một tuần qua, bạn nào đã có cơ hội được ngắm nhìn bầu trời sao? Con hãy chia sẻ cảm xúc khi ngắm nhì bầu trời sao với các bạn? (GV gợi ý con có ngạc nhiên, thích thú vì thấy nhiều ngôi sao không? Những ngôi sao trông ntn…)  Bây giờ, hãy tưởng tượng con đang được đi dã ngoại, buổi tối khi bước ra khỏi căn nhà xinh xắn con thấy bầu trời tràn ngập ánh sáng dịu dàng, các vì sao nhấp nháy như đang gọi con cùng chơi    click cho xuất hiện slide bầu trời sao.  Cô nào có đèn chiếu sao thì có thể kéo rèm, tắt điện và làm một bầu trời sao trong lớp cho các con xem cũng rất tuyệt.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Hello</cp:lastModifiedBy>
  <cp:revision>61</cp:revision>
  <dcterms:created xsi:type="dcterms:W3CDTF">2020-08-12T15:24:20Z</dcterms:created>
  <dcterms:modified xsi:type="dcterms:W3CDTF">2022-11-12T08:51:20Z</dcterms:modified>
</cp:coreProperties>
</file>