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4" r:id="rId2"/>
    <p:sldMasterId id="2147483746" r:id="rId3"/>
    <p:sldMasterId id="2147483760" r:id="rId4"/>
  </p:sldMasterIdLst>
  <p:notesMasterIdLst>
    <p:notesMasterId r:id="rId10"/>
  </p:notesMasterIdLst>
  <p:sldIdLst>
    <p:sldId id="284" r:id="rId5"/>
    <p:sldId id="288" r:id="rId6"/>
    <p:sldId id="292" r:id="rId7"/>
    <p:sldId id="289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18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75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4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3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83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17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5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2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63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93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4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507A9-4D9E-49FE-9E5A-C6F024BF45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32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3A3FC-411F-4005-9664-93E0B612B0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02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3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2280-E5B6-4BEF-BB17-AFA46D3E56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85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A4A23-50FB-445D-8CB9-96A0384F18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42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BAAF6-2568-4A33-9EAF-2916344CFD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65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5BF7B-9D52-457A-8B12-AB76266A39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85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98EE-F4F6-488F-99DB-BE8F6CC23B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6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0B2-7B80-449E-800C-863E995A33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21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BAC22-E2F5-4635-8FB8-FF9BDDD6F1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72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F0A9C-EE68-41EE-8E94-FD48178437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15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6DE01-5E40-4665-8BFE-2BE7887DF4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29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A82D2-1262-441B-895D-9F236F76CD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72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D02D-BEA0-4FDB-B0D3-99BCE883DF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50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36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45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0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0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17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19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13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66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26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5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7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4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7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7" y="1600204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7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0FB28-C0E2-479B-8452-04007B2524F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5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29" y="5232400"/>
            <a:ext cx="2902529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335136"/>
            <a:ext cx="5184576" cy="123231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ÂM NHẠC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4576" y="93468"/>
            <a:ext cx="30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TIẾT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7089" y="1002090"/>
            <a:ext cx="7133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>
                <a:solidFill>
                  <a:prstClr val="white"/>
                </a:solidFill>
              </a:rPr>
              <a:t>ÔN TẬP BÀI: LUNG LINH NGÔI SAO NHỎ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4576" y="1631077"/>
            <a:ext cx="1993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prstClr val="white"/>
                </a:solidFill>
              </a:rPr>
              <a:t>NHẠC CỤ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4454" y="2359835"/>
            <a:ext cx="76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prstClr val="white"/>
                </a:solidFill>
              </a:rPr>
              <a:t>TNKP: NÓI THEO TIẾT TẤU RIÊNG CỦA MÌNH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817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9" y="5625234"/>
            <a:ext cx="3001632" cy="12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19672" y="1032802"/>
            <a:ext cx="883298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? Nhạc cụ có hình gì?</a:t>
            </a:r>
            <a:endParaRPr lang="en-US" sz="1400">
              <a:solidFill>
                <a:prstClr val="white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- Xem video giới thiệu về nhạc cụ Trai-en-gô. Sau đó giới thiệu lại</a:t>
            </a:r>
            <a:endParaRPr lang="en-US" sz="140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8619" y="5"/>
            <a:ext cx="756918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2.NHẠC CỤ: CÁCH CHƠI TRAI-EN-GÔ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1844824"/>
            <a:ext cx="5655163" cy="3672408"/>
          </a:xfrm>
          <a:prstGeom prst="rect">
            <a:avLst/>
          </a:prstGeom>
        </p:spPr>
      </p:pic>
      <p:pic>
        <p:nvPicPr>
          <p:cNvPr id="9" name="GIO THIEU NHAC CU TRAI-EN-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73" y="1844824"/>
            <a:ext cx="607559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9ED4D7-62BF-4C9B-AC1A-28206C69D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91" y="1950319"/>
            <a:ext cx="12192000" cy="2122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9161" y="124690"/>
            <a:ext cx="939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Đọc mẫu và HD HS đọc thuần thưc tiết tấu</a:t>
            </a:r>
          </a:p>
        </p:txBody>
      </p:sp>
    </p:spTree>
    <p:extLst>
      <p:ext uri="{BB962C8B-B14F-4D97-AF65-F5344CB8AC3E}">
        <p14:creationId xmlns:p14="http://schemas.microsoft.com/office/powerpoint/2010/main" val="156416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3" y="-4763"/>
            <a:ext cx="12236097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4093" y="-46786"/>
            <a:ext cx="1210887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Nghe gõ mẫu và HD HS gõ Trai-en-gô, vận động cơ thể thuộc tiết tấu dưới</a:t>
            </a:r>
          </a:p>
        </p:txBody>
      </p:sp>
      <p:pic>
        <p:nvPicPr>
          <p:cNvPr id="4" name="MP4 NHAC CU-THE HIEN T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509" y="1163783"/>
            <a:ext cx="10335491" cy="432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832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5796" y="-15797"/>
            <a:ext cx="980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/>
              <a:t>TRẢI NGHIỆM KHÁM PHÁ: NÓI THEO TIẾT TẤU RIÊNG CỦA MÌNH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552239"/>
            <a:ext cx="85482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0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GV vỗ tay và nói câu 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Chúng em yêu hòa bình </a:t>
            </a:r>
            <a:r>
              <a:rPr lang="en-US" sz="20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theo tiết tấu khác nhau</a:t>
            </a:r>
            <a:r>
              <a:rPr lang="en-US" sz="2000">
                <a:solidFill>
                  <a:schemeClr val="bg1"/>
                </a:solidFill>
                <a:ea typeface="Times New Roman"/>
                <a:cs typeface="Times New Roman"/>
              </a:rPr>
              <a:t>. </a:t>
            </a:r>
            <a:r>
              <a:rPr lang="en-US" sz="20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HS quan sát và làm lại cho đúng:</a:t>
            </a:r>
            <a:endParaRPr lang="en-US" sz="2000">
              <a:solidFill>
                <a:schemeClr val="bg1"/>
              </a:solidFill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GV hướng dẫn HS chơi trò chơi: Từng cặp HS oẳn tù tì, bạn nào thắng làm trước, bạn thua phải làm cho đúng.</a:t>
            </a:r>
            <a:endParaRPr lang="en-US" sz="200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96" y="3061855"/>
            <a:ext cx="3747251" cy="3796145"/>
          </a:xfrm>
          <a:prstGeom prst="rect">
            <a:avLst/>
          </a:prstGeom>
        </p:spPr>
      </p:pic>
      <p:pic>
        <p:nvPicPr>
          <p:cNvPr id="6" name="TO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5820" y="26749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24" y="2740925"/>
            <a:ext cx="333333" cy="571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71" y="2710962"/>
            <a:ext cx="161905" cy="571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40" y="2740926"/>
            <a:ext cx="161905" cy="571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06" y="2825171"/>
            <a:ext cx="333333" cy="5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22" y="2784726"/>
            <a:ext cx="161905" cy="571429"/>
          </a:xfrm>
          <a:prstGeom prst="rect">
            <a:avLst/>
          </a:prstGeom>
        </p:spPr>
      </p:pic>
      <p:pic>
        <p:nvPicPr>
          <p:cNvPr id="13" name="TO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84365" y="4102822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34" y="4388498"/>
            <a:ext cx="333333" cy="571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92" y="4426708"/>
            <a:ext cx="333333" cy="5714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5" y="4364580"/>
            <a:ext cx="161905" cy="571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119" y="4364580"/>
            <a:ext cx="161905" cy="571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12" y="4288561"/>
            <a:ext cx="161905" cy="5714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87886" y="3713018"/>
            <a:ext cx="449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Chúng  em             yêu            hòa            bình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87886" y="5336370"/>
            <a:ext cx="4468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>
                <a:solidFill>
                  <a:prstClr val="white"/>
                </a:solidFill>
              </a:rPr>
              <a:t>Chúng     em          yêu            hòa                bình</a:t>
            </a:r>
          </a:p>
        </p:txBody>
      </p:sp>
    </p:spTree>
    <p:extLst>
      <p:ext uri="{BB962C8B-B14F-4D97-AF65-F5344CB8AC3E}">
        <p14:creationId xmlns:p14="http://schemas.microsoft.com/office/powerpoint/2010/main" val="344697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161</Words>
  <Application>Microsoft Office PowerPoint</Application>
  <PresentationFormat>Widescreen</PresentationFormat>
  <Paragraphs>15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6_Office Theme</vt:lpstr>
      <vt:lpstr>2_Default Design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64</cp:revision>
  <dcterms:created xsi:type="dcterms:W3CDTF">2020-08-12T15:24:20Z</dcterms:created>
  <dcterms:modified xsi:type="dcterms:W3CDTF">2022-11-12T08:58:09Z</dcterms:modified>
</cp:coreProperties>
</file>