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33" r:id="rId3"/>
    <p:sldMasterId id="2147483745" r:id="rId4"/>
  </p:sldMasterIdLst>
  <p:notesMasterIdLst>
    <p:notesMasterId r:id="rId19"/>
  </p:notesMasterIdLst>
  <p:sldIdLst>
    <p:sldId id="256" r:id="rId5"/>
    <p:sldId id="473" r:id="rId6"/>
    <p:sldId id="480" r:id="rId7"/>
    <p:sldId id="319" r:id="rId8"/>
    <p:sldId id="479" r:id="rId9"/>
    <p:sldId id="259" r:id="rId10"/>
    <p:sldId id="320" r:id="rId11"/>
    <p:sldId id="422" r:id="rId12"/>
    <p:sldId id="476" r:id="rId13"/>
    <p:sldId id="477" r:id="rId14"/>
    <p:sldId id="478" r:id="rId15"/>
    <p:sldId id="470" r:id="rId16"/>
    <p:sldId id="278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D0125-361E-4FC5-B6D0-0E9EC6FE9EEA}">
          <p14:sldIdLst>
            <p14:sldId id="256"/>
            <p14:sldId id="473"/>
            <p14:sldId id="480"/>
            <p14:sldId id="319"/>
            <p14:sldId id="479"/>
            <p14:sldId id="259"/>
            <p14:sldId id="320"/>
            <p14:sldId id="422"/>
            <p14:sldId id="476"/>
            <p14:sldId id="477"/>
          </p14:sldIdLst>
        </p14:section>
        <p14:section name="Untitled Section" id="{9489B722-C0FA-4C02-BA13-0FC3353C8FF6}">
          <p14:sldIdLst>
            <p14:sldId id="478"/>
            <p14:sldId id="470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2" d="100"/>
          <a:sy n="62" d="100"/>
        </p:scale>
        <p:origin x="8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9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0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CD537-2989-406F-8438-0F62A5FD0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9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3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31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879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96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16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34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253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659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883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431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3249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7140E-8C41-4D3F-9556-C9856BAF26AD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29665-5D5A-4966-902B-0823DEAFC1A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20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9C4CB-73E4-4FC9-ACB7-18A9F458297E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9D99F-4791-4CC0-AA04-60F8A78BFE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63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732C8-A94B-4AEA-BE13-D3AD7A36F953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3A8C2-A896-41C5-8BBF-BE276BCF9B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13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32C774-CCB9-4811-BD4C-58A9B90B36F7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E4E58-6E0C-4FB3-A51A-AAF64E7278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276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00CA85-F1BE-4471-B3B2-075713F109AB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B8539-B84E-44B8-AEFA-612B2C09E1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B92C2-08E7-4255-95C1-6B3937A78717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01DB4-B7EE-4CB5-9C0D-7A1BAD92E9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4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ACF1A-1BFC-4607-A301-B3BDB2295545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2CA48-B0BA-404A-92D2-CD4E11A1D51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547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2F008-4A8F-483C-BF30-62FA15A146E6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9CDAB-9916-4865-A49C-DDD26B4EE34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195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71AAFC-FAFD-4850-B72E-DB3AF706BAFB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C7DC9-F117-4586-A048-CD698F557BC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075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E5D1C-A874-42DF-899B-F504451124DF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DA613-5794-413F-B66C-F886A9BD4F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268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2C1CD5-8C83-4F6D-8558-C5777A9AC243}" type="datetimeFigureOut">
              <a:rPr lang="en-US" smtClean="0"/>
              <a:pPr>
                <a:defRPr/>
              </a:pPr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83ACC-4036-4262-BDB4-91CADB341C3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6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4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69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8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an dog reo vag b mih.mp4">
            <a:hlinkClick r:id="" action="ppaction://media"/>
            <a:extLst>
              <a:ext uri="{FF2B5EF4-FFF2-40B4-BE49-F238E27FC236}">
                <a16:creationId xmlns:a16="http://schemas.microsoft.com/office/drawing/2014/main" id="{A9B4C9B6-072B-4225-B301-75A437DEB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360" y="516742"/>
            <a:ext cx="11521280" cy="60806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DC1255-89FE-49CE-823A-C3261C4A520D}"/>
              </a:ext>
            </a:extLst>
          </p:cNvPr>
          <p:cNvSpPr txBox="1"/>
          <p:nvPr/>
        </p:nvSpPr>
        <p:spPr>
          <a:xfrm>
            <a:off x="3287688" y="116632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HD HÁT KẾT HỢP VẬN ĐỘNG PHỤ HỌA</a:t>
            </a:r>
          </a:p>
        </p:txBody>
      </p:sp>
    </p:spTree>
    <p:extLst>
      <p:ext uri="{BB962C8B-B14F-4D97-AF65-F5344CB8AC3E}">
        <p14:creationId xmlns:p14="http://schemas.microsoft.com/office/powerpoint/2010/main" val="192645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5 tiết 2 Video_Trim 1_Trim">
            <a:hlinkClick r:id="" action="ppaction://media"/>
            <a:extLst>
              <a:ext uri="{FF2B5EF4-FFF2-40B4-BE49-F238E27FC236}">
                <a16:creationId xmlns:a16="http://schemas.microsoft.com/office/drawing/2014/main" id="{78CEDF40-5976-4448-ACBD-DDE9675CD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332657"/>
            <a:ext cx="11449272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6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NG BINH MINH ( GÕ ĐỆM NHẠC CỤ)">
            <a:hlinkClick r:id="" action="ppaction://media"/>
            <a:extLst>
              <a:ext uri="{FF2B5EF4-FFF2-40B4-BE49-F238E27FC236}">
                <a16:creationId xmlns:a16="http://schemas.microsoft.com/office/drawing/2014/main" id="{A08E1822-370F-49E9-8A3C-B89C1DB2D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332656"/>
            <a:ext cx="1137726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1985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4852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23" y="0"/>
            <a:ext cx="9140384" cy="7101408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935760" y="1700808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Nghe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điệu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đoán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8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2AA394F9-C3E3-45B3-BE6F-868E0FE6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075" y="92075"/>
            <a:ext cx="519485" cy="5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63097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8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730" cy="6796444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AB07A2A-6838-44FF-822E-99B53EF9D30D}"/>
              </a:ext>
            </a:extLst>
          </p:cNvPr>
          <p:cNvSpPr/>
          <p:nvPr/>
        </p:nvSpPr>
        <p:spPr>
          <a:xfrm>
            <a:off x="3639063" y="1340768"/>
            <a:ext cx="6777417" cy="266429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C049109-F45A-4563-AD82-F648E787208A}"/>
              </a:ext>
            </a:extLst>
          </p:cNvPr>
          <p:cNvSpPr txBox="1"/>
          <p:nvPr/>
        </p:nvSpPr>
        <p:spPr>
          <a:xfrm>
            <a:off x="4432988" y="1700809"/>
            <a:ext cx="5335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vang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ca vang ca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cất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tiếng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vang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xanh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vang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! la bao la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tươi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xanh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tươi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ánh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sáng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hoa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lá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0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CD9A6800-88DD-43C4-9346-60F5FB63E1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6075" y="92075"/>
            <a:ext cx="519485" cy="5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4852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23" y="0"/>
            <a:ext cx="9140384" cy="7101408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935760" y="1700808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Nghe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điệu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đoán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3" name="Media1 (mp3cut.net) (1)">
            <a:hlinkClick r:id="" action="ppaction://media"/>
            <a:extLst>
              <a:ext uri="{FF2B5EF4-FFF2-40B4-BE49-F238E27FC236}">
                <a16:creationId xmlns:a16="http://schemas.microsoft.com/office/drawing/2014/main" id="{6B595F06-418B-4934-910A-B8B4E64DF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075" y="92075"/>
            <a:ext cx="406400" cy="6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63097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8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730" cy="6796444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AB07A2A-6838-44FF-822E-99B53EF9D30D}"/>
              </a:ext>
            </a:extLst>
          </p:cNvPr>
          <p:cNvSpPr/>
          <p:nvPr/>
        </p:nvSpPr>
        <p:spPr>
          <a:xfrm>
            <a:off x="3639063" y="1340768"/>
            <a:ext cx="6777417" cy="266429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lá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la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ta ca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say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sưa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xuân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luôn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luôn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tươi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sáng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7" name="Media1 (mp3cut.net) (1)">
            <a:hlinkClick r:id="" action="ppaction://media"/>
            <a:extLst>
              <a:ext uri="{FF2B5EF4-FFF2-40B4-BE49-F238E27FC236}">
                <a16:creationId xmlns:a16="http://schemas.microsoft.com/office/drawing/2014/main" id="{E21AA146-FBFF-46CD-A552-C3097B477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8442" y="2072296"/>
            <a:ext cx="519485" cy="6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65" y="4529988"/>
            <a:ext cx="2483768" cy="1831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3593" y="589245"/>
            <a:ext cx="1919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1" y="589244"/>
            <a:ext cx="623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Reo vang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2" y="6414541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CHÀO NGÀY MỚI</a:t>
            </a: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1607208" y="825038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35761" y="1268760"/>
            <a:ext cx="6552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Nhạc cụ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Luyện tiết tấu với nhạc cụ gõ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$Recycle.Bin\S-1-5-21-164611853-1588462545-3568911502-500\$RQE5BF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03"/>
            <a:ext cx="12144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92126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84" y="1328134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GS\Desktop\Cả bài.jpg">
            <a:extLst>
              <a:ext uri="{FF2B5EF4-FFF2-40B4-BE49-F238E27FC236}">
                <a16:creationId xmlns:a16="http://schemas.microsoft.com/office/drawing/2014/main" id="{7B2B438A-79B8-40A8-AD9E-502ACEC6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28" y="764705"/>
            <a:ext cx="11196596" cy="570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2173D8-FE20-4998-A222-4EBC0D60B770}"/>
              </a:ext>
            </a:extLst>
          </p:cNvPr>
          <p:cNvSpPr txBox="1"/>
          <p:nvPr/>
        </p:nvSpPr>
        <p:spPr>
          <a:xfrm>
            <a:off x="3791744" y="26204"/>
            <a:ext cx="5038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2C323CBE-6179-715D-DD27-83C49BA3E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579" y="155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>
            <a:extLst>
              <a:ext uri="{FF2B5EF4-FFF2-40B4-BE49-F238E27FC236}">
                <a16:creationId xmlns:a16="http://schemas.microsoft.com/office/drawing/2014/main" id="{68B4DFD5-E5D7-4004-A772-813B087FD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332656"/>
            <a:ext cx="7200800" cy="53552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2" tIns="45711" rIns="91422" bIns="45711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ca vang ca!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xx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La bao la,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xx             x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xx   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xx                x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FFFF00"/>
                </a:solidFill>
              </a:rPr>
              <a:t>                     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REO VAG B M Fdur.mp3">
            <a:hlinkClick r:id="" action="ppaction://media"/>
            <a:extLst>
              <a:ext uri="{FF2B5EF4-FFF2-40B4-BE49-F238E27FC236}">
                <a16:creationId xmlns:a16="http://schemas.microsoft.com/office/drawing/2014/main" id="{E4CB4D5B-9A4B-4774-98A0-772FA9E1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560" y="476672"/>
            <a:ext cx="709454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>
            <a:extLst>
              <a:ext uri="{FF2B5EF4-FFF2-40B4-BE49-F238E27FC236}">
                <a16:creationId xmlns:a16="http://schemas.microsoft.com/office/drawing/2014/main" id="{68B4DFD5-E5D7-4004-A772-813B087FD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332656"/>
            <a:ext cx="7200800" cy="53552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2" tIns="45711" rIns="91422" bIns="45711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alt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ca vang ca!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                   x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La bao la,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                   x           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                     x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 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x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FFFF00"/>
                </a:solidFill>
              </a:rPr>
              <a:t>                     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REO VAG B M Fdur.mp3">
            <a:hlinkClick r:id="" action="ppaction://media"/>
            <a:extLst>
              <a:ext uri="{FF2B5EF4-FFF2-40B4-BE49-F238E27FC236}">
                <a16:creationId xmlns:a16="http://schemas.microsoft.com/office/drawing/2014/main" id="{0AEF3EDB-114C-4793-9485-247DE9CD5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560" y="476672"/>
            <a:ext cx="70945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383</Words>
  <Application>Microsoft Office PowerPoint</Application>
  <PresentationFormat>Widescreen</PresentationFormat>
  <Paragraphs>46</Paragraphs>
  <Slides>14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Times New Roman</vt:lpstr>
      <vt:lpstr>Office Theme</vt:lpstr>
      <vt:lpstr>2_Office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90</cp:revision>
  <dcterms:created xsi:type="dcterms:W3CDTF">2021-05-09T14:16:54Z</dcterms:created>
  <dcterms:modified xsi:type="dcterms:W3CDTF">2022-09-14T09:20:39Z</dcterms:modified>
</cp:coreProperties>
</file>