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59" r:id="rId4"/>
    <p:sldId id="260" r:id="rId5"/>
    <p:sldId id="288" r:id="rId6"/>
    <p:sldId id="263" r:id="rId7"/>
    <p:sldId id="265" r:id="rId8"/>
    <p:sldId id="266" r:id="rId9"/>
    <p:sldId id="267" r:id="rId10"/>
    <p:sldId id="268" r:id="rId11"/>
    <p:sldId id="289" r:id="rId12"/>
    <p:sldId id="270" r:id="rId13"/>
    <p:sldId id="271" r:id="rId14"/>
    <p:sldId id="272" r:id="rId15"/>
    <p:sldId id="290" r:id="rId16"/>
    <p:sldId id="273" r:id="rId17"/>
    <p:sldId id="274" r:id="rId18"/>
    <p:sldId id="275" r:id="rId19"/>
    <p:sldId id="276" r:id="rId20"/>
    <p:sldId id="277" r:id="rId21"/>
    <p:sldId id="278" r:id="rId22"/>
    <p:sldId id="291" r:id="rId23"/>
    <p:sldId id="292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5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audio" Target="../media/media15.mp3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893" y="140329"/>
            <a:ext cx="558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 bổ sung GV cho HS hát với hình thức Karaoke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419661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34345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Ngọc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thương.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La la la la la la lá la 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La la la la la la lá la la. 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384</Words>
  <Application>Microsoft Office PowerPoint</Application>
  <PresentationFormat>Widescreen</PresentationFormat>
  <Paragraphs>33</Paragraphs>
  <Slides>24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56</cp:revision>
  <dcterms:created xsi:type="dcterms:W3CDTF">2022-04-03T11:00:56Z</dcterms:created>
  <dcterms:modified xsi:type="dcterms:W3CDTF">2022-09-24T04:26:29Z</dcterms:modified>
</cp:coreProperties>
</file>