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10" r:id="rId3"/>
  </p:sldMasterIdLst>
  <p:sldIdLst>
    <p:sldId id="271" r:id="rId4"/>
    <p:sldId id="289" r:id="rId5"/>
    <p:sldId id="288" r:id="rId6"/>
    <p:sldId id="277" r:id="rId7"/>
    <p:sldId id="290" r:id="rId8"/>
    <p:sldId id="292" r:id="rId9"/>
    <p:sldId id="294" r:id="rId10"/>
    <p:sldId id="295" r:id="rId11"/>
    <p:sldId id="280" r:id="rId12"/>
    <p:sldId id="282" r:id="rId13"/>
    <p:sldId id="281" r:id="rId14"/>
    <p:sldId id="284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94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5336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4.mp3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31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1.png"/><Relationship Id="rId4" Type="http://schemas.openxmlformats.org/officeDocument/2006/relationships/image" Target="../media/image31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7.mp3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7.mp3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9171"/>
            <a:ext cx="4703150" cy="18449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1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19172" y="781212"/>
            <a:ext cx="5930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Nêu lại 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16" y="1139018"/>
            <a:ext cx="7716150" cy="1460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722" y="3978584"/>
            <a:ext cx="3218555" cy="24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6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572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94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2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3034" y="485336"/>
            <a:ext cx="5397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tranh có liên quan đến nội dung bài hát mới học.</a:t>
            </a:r>
            <a:b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6095" y="105840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35638" y="1112572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  <p:bldP spid="13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91" y="-3373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2074311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9773" y="5698089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8972" y="204161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41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2116" y="1085199"/>
            <a:ext cx="61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/>
                <a:ea typeface="Calibri"/>
              </a:rPr>
              <a:t>Xem hình ảnh dàn trống dân tộc và giới thiệu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8148" y="414803"/>
            <a:ext cx="60301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pic>
        <p:nvPicPr>
          <p:cNvPr id="6" name="Gioi thieu dan trog dan t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37316" y="2939059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6614" y="2125777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giới thiệu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26166" y="2193768"/>
            <a:ext cx="154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nền </a:t>
            </a:r>
          </a:p>
        </p:txBody>
      </p:sp>
      <p:pic>
        <p:nvPicPr>
          <p:cNvPr id="12" name="nhac nen gioi thieu dan trog dan t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6249" y="2849612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7180" y="-19250"/>
            <a:ext cx="7110995" cy="424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35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5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253</Words>
  <Application>Microsoft Office PowerPoint</Application>
  <PresentationFormat>Widescreen</PresentationFormat>
  <Paragraphs>38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#9Slide05 Dancing Script</vt:lpstr>
      <vt:lpstr>Arial</vt:lpstr>
      <vt:lpstr>Calibri</vt:lpstr>
      <vt:lpstr>Times New Roman</vt:lpstr>
      <vt:lpstr>3_Office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92</cp:revision>
  <dcterms:created xsi:type="dcterms:W3CDTF">2020-10-25T06:17:09Z</dcterms:created>
  <dcterms:modified xsi:type="dcterms:W3CDTF">2022-10-03T14:42:01Z</dcterms:modified>
</cp:coreProperties>
</file>