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01" r:id="rId14"/>
    <p:sldId id="266" r:id="rId15"/>
    <p:sldId id="267" r:id="rId16"/>
    <p:sldId id="3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5AB7-3CBB-4811-913D-C1DB84F20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9F752-5C18-4123-8B8B-F4B1D2DA9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B91CB-3E4B-43F9-8BDB-F82FC962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615FC-1768-45DD-95D5-A0EED3FDE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DBB24-2B5F-4D4B-A5EC-BB3CF559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C4E5B-95D2-4564-BD49-8DC5E809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57C36-32C9-4EC6-9BEE-7B40B520A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7BC6F-59B8-4557-A555-2EB120DC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6A8B8-749A-40CE-8202-8072515B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747E8-0A61-4137-A611-870194199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8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FC492B-9443-460E-88D5-A663AD03A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36CCA-166C-4450-BDA3-1F0436BC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6857-63D8-42D9-A6EA-B8B1D012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68004-DE01-4564-9749-BBC82C5F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AE896-CDA0-437C-A019-012FED6D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AA307-C5E0-4079-A442-6683B0B9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8B31-3DAC-48CB-944C-CEFCCDBA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46C92-421C-4623-9C80-571C3010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5D81B-6058-4C6C-8976-710387EF4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946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2725A-E0DB-49EB-8714-7D9C196F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90904-BF91-4717-A912-0EEFD6E1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5CC5B-549D-47E1-86AF-3D5311B4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5E902-C823-4AD7-AA7C-E16FAD0CB1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364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9FE84-CEF3-4F4C-8DB5-48039DE6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69F8-14A5-47C2-A9F2-9359EA71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E3781-C7AD-4D1F-8FF6-2A9B929A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C1EAB-BFF9-4509-BB58-DAC85048E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95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FF847A-AE29-4871-95C7-188960EFF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E1F8F6-EA04-46AA-A653-5BAB8DC3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659941-0BA8-4B23-9615-A4005A76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2C694-0F46-41FC-9567-64966EAAC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82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72A00C-8157-4E6A-8A8A-EF29F415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6272C0-F703-42CE-BACE-82C22126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460808-7AFE-403F-9ABE-0E923FFE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F5C32-E88A-4A4B-8F9D-E6A906F25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081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D48930-242F-4952-9AB9-A8462601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6D8EB6A-5D3A-4D00-8034-C345D259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CD0CA9-284F-4BCA-AC0D-AC2E7CCB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165B9-674A-4B38-805E-E49E49BD6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648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44B77A-D7ED-4920-976E-CF20B909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E061D9-5A07-4C4B-81EC-57DAECF3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D7BBB-D00E-4EEF-90D9-E3ADB129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5948F-0E53-40C5-95D4-6C25B7AF2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34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ECE74E-97FE-4C04-977F-2DD1A4548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2AB106-CA2A-426B-965F-CB28EE95A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12ED2A-A753-488B-9AF9-09B53B6F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41B5-7B10-4AE2-BF94-4BAECB26A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35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D6B7-3EB2-4ECB-B092-3B2785E7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3BD26-2F49-487E-B47E-3741178BA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427AE-87FB-4265-B16B-0C695B53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DBD1-F6F9-46E2-8514-445DA4631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99DCF-1B68-4C82-86FC-CFC8F314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17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643CFE-CFCC-4179-9BFE-966DA955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FEA83C-7A33-4C42-936D-6ED0234C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239512-F745-4DEF-967B-2581E7A8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30977-F1D6-4521-A638-69C4B661D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76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8B39A-EFA2-4FD6-9CCE-B68983D6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9DEAC-F811-41E9-BA6A-975D67A0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A5571-D8C5-435E-A4B3-0810A29A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9BB47-652D-4C6C-A637-558B46848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705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B3B25-E56E-4BFC-8741-467B1A63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F70B4-A776-400E-9461-040CD735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2F38A-ACCB-4D2C-B717-29A63690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EBE6-D1E2-4048-98C9-0F365BB33C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594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1B4327-ADA1-442A-B98D-35AE10A4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412C1F-BF30-45C9-B7DB-D0ABC1A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C22DEC-FA3F-4AF2-80A2-BEAE247A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59029-7D37-41F4-A08F-353E6AC37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254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71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45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05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51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0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5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DCFD0-4D01-4EDE-A749-A46E121C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B5AE9-0C05-400E-AE86-6644F28B1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CAD21-1161-4059-A0B9-767279CD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3CB31-D578-4AB8-8F00-580564F9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63D75-DCC8-4219-84EE-E7B12CC4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9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32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80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76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15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8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E5C0-92E4-48AE-B521-D39B3B54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A693-E009-47D0-B81D-3271E891C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1F6E2-8443-42FF-8199-7A4E3DFA8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1A2CF-FBAD-497C-B3B2-DB96199DD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D2033-DD2C-45D0-8F8C-526E4AD2A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5B9F3-438F-4325-9A84-66A286B9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E485-30D9-448F-9AAD-FD6F87A5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3BC03-130F-44D6-818A-DE5D5DACA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AF3AF-B00B-446D-915F-1679F1144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2FC6F-50C1-4A3C-BF57-3983B9011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91549-CD31-4B17-8832-ECC19BF5F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0A2216-48B0-4E93-B26F-E64688B8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1B446-69B6-4E63-9240-AF5CA1F4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44D9C6-E214-47E8-B322-2D82EB6D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F364-4FCF-4337-B10F-1F666DC9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3DA32-89FB-4FB7-BC5D-842AE467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681E4-EF50-4A7E-AB7C-A6658CAA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4FE9F-BE33-4CE7-AE03-E4DE9548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69068-8E4E-4691-AE05-10DE084F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D5734-63F8-42CA-A2A0-6AD07E7F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FE442-2467-4B06-92BC-BDF7A4D5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1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5922-6C84-4A31-8FC8-640CABE6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6055F-110E-4E1F-82C9-2B6684486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5DC7E-75DF-4CCE-B14D-2F2337BBD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9E113-B3B5-4FC4-849E-426CDC9E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9C96-86B7-4C1E-AE90-B4D379FB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C4B4E-DD66-4427-9B5A-968A885E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F005C-A832-4BDB-AEA2-15412A72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02DFA-93DF-43F1-AA06-483923FC6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7E4C3-5C27-44F5-96DC-36750B9D2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C0D80-15AF-491D-BEB4-0B6BD533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A2DA5-F2A3-4E42-91C4-ED0B6880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328A4-8513-48B9-AE47-C7ADDB9D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FDECF-9253-491B-AB02-5131F0B0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538C9-0034-4735-BE9E-44B5BA0ED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A8C66-5099-4766-A225-85FA7F2C0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096C-5000-44B2-8057-233FE288182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B69F1-53B7-4D09-8214-393FFF97C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4AC24-298A-4DC4-B13B-AFD97F3E3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17A5B-0E7F-447D-B054-F2F2899DD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0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C9846BF-3877-4166-9B61-0C30E38E8A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79F25DA-4945-4BF1-B110-C7E3128A2B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020DF-33D5-4AF6-99D1-EFBF975C7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9CCA3-AAC6-493A-8048-8268CC6F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C4539-5657-41CE-A92D-5603D268C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26737B3-68EE-4FC6-B363-8F686D186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53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9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0D0F1-CC26-4D9E-8264-996998D88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19BA0-055A-4971-B750-1FFFADF65F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0C179-13AB-40AA-9756-558BA5373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6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AA17-A3E5-4FAD-82C8-6DEBA07C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73A169-327C-45ED-9AFF-D2BEB8E33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51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3562005" y="1"/>
            <a:ext cx="52460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/>
              </a:rPr>
              <a:t>Cách viết hình nốt trắng:</a:t>
            </a:r>
            <a:endParaRPr lang="en-US" sz="36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Oval 49"/>
          <p:cNvSpPr>
            <a:spLocks noChangeArrowheads="1"/>
          </p:cNvSpPr>
          <p:nvPr/>
        </p:nvSpPr>
        <p:spPr bwMode="auto">
          <a:xfrm rot="-1678769">
            <a:off x="5554395" y="3034169"/>
            <a:ext cx="731944" cy="459633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  <a:latin typeface=".VnTifani HeavyH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399" y="3845320"/>
            <a:ext cx="74009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nghiêng</a:t>
            </a:r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49"/>
          <p:cNvSpPr>
            <a:spLocks noChangeShapeType="1"/>
          </p:cNvSpPr>
          <p:nvPr/>
        </p:nvSpPr>
        <p:spPr bwMode="auto">
          <a:xfrm flipH="1">
            <a:off x="6262108" y="1214895"/>
            <a:ext cx="5341" cy="19335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7050" y="4438650"/>
            <a:ext cx="66579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CC8D-114F-4CA6-BBDE-A5D90743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2F60E7-05E7-4E25-B2B9-E16B202D1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09BCD-CA22-4404-8A5B-689BBCE060BA}"/>
              </a:ext>
            </a:extLst>
          </p:cNvPr>
          <p:cNvSpPr txBox="1"/>
          <p:nvPr/>
        </p:nvSpPr>
        <p:spPr>
          <a:xfrm>
            <a:off x="1171576" y="4514849"/>
            <a:ext cx="1102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Đen đen  trắng  đen đen  trắng  đen đen  trắng đen đen  trắng đen đen  trắng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433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F08B-21F3-4F77-B07A-2D8750F7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69D8FA-959E-43BD-A871-11E33BF28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DBF4C-F234-4026-98F1-55870B83C8BB}"/>
              </a:ext>
            </a:extLst>
          </p:cNvPr>
          <p:cNvSpPr txBox="1"/>
          <p:nvPr/>
        </p:nvSpPr>
        <p:spPr>
          <a:xfrm>
            <a:off x="1514475" y="4714875"/>
            <a:ext cx="917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Đơn đơn đen       đơn đơn đen          đơn đơn đơn đơn      trắng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102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Hình nền powerpoint mầm non cute, dễ thương, sinh động nhất">
            <a:extLst>
              <a:ext uri="{FF2B5EF4-FFF2-40B4-BE49-F238E27FC236}">
                <a16:creationId xmlns:a16="http://schemas.microsoft.com/office/drawing/2014/main" id="{FB49919B-9ADE-416A-A7D8-CB7C75CE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" y="0"/>
            <a:ext cx="12191999" cy="6921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2A44135F-7CC2-441F-B154-8448EBBCD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" y="2209800"/>
            <a:ext cx="7391400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620F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P-055" panose="020B0603050302020204" pitchFamily="34" charset="0"/>
                <a:ea typeface="+mn-ea"/>
                <a:cs typeface="Times New Roman" panose="02020603050405020304" pitchFamily="18" charset="0"/>
              </a:rPr>
              <a:t> 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620F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P-055" panose="020B0603050302020204" pitchFamily="34" charset="0"/>
                <a:ea typeface="+mn-ea"/>
                <a:cs typeface="Times New Roman" panose="02020603050405020304" pitchFamily="18" charset="0"/>
              </a:rPr>
              <a:t>CHĂM NGOAN, HỌC TỐT!</a:t>
            </a:r>
            <a:endParaRPr kumimoji="0" lang="en-SG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1620F2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HP-055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981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0D216-B442-4D19-9771-B59F6DCF4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E140AF-ADC2-4EA5-9269-A4AFB1465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B808A72-022C-4801-BF6D-6E08A1D6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46767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7F0C60B-13D0-42B3-AD69-CEA12AA4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762250"/>
            <a:ext cx="504825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ài 2 - Bạn Ơi Lắng Nghe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E721955F-265A-461A-84AA-5A5A4DE18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50" y="6143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B1F7-EEE5-4B6B-BBAE-68DAF474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6AFE10-7FFE-4EC5-9AF3-A81B2F600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661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10C8-4867-4175-A073-8A8C9375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2 - Bạn Ơi Lắng Nghe - Âm Nhạc Lớp 4 -- Tập Hát Theo Lời - CD Bộ Giáo Dục_Trim">
            <a:hlinkClick r:id="" action="ppaction://media"/>
            <a:extLst>
              <a:ext uri="{FF2B5EF4-FFF2-40B4-BE49-F238E27FC236}">
                <a16:creationId xmlns:a16="http://schemas.microsoft.com/office/drawing/2014/main" id="{5B887E8F-9D05-4C0D-86CD-8BE0714BB4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200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6267-1A14-4C17-BB87-7F3A2731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E7D3D0-B34A-4003-96A1-1600E92FE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</p:spPr>
      </p:pic>
    </p:spTree>
    <p:extLst>
      <p:ext uri="{BB962C8B-B14F-4D97-AF65-F5344CB8AC3E}">
        <p14:creationId xmlns:p14="http://schemas.microsoft.com/office/powerpoint/2010/main" val="111464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884E-2FAE-4549-911A-5F60D0F3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8B1E2A-6F0D-4E18-A876-BF321F97D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Bài 2 - Bạn Ơi Lắng Nghe - Âm Nhạc Lớp 4 -- Tập Hát Theo Lời - CD Bộ Giáo Dục_Trim (mp3cut.net)">
            <a:hlinkClick r:id="" action="ppaction://media"/>
            <a:extLst>
              <a:ext uri="{FF2B5EF4-FFF2-40B4-BE49-F238E27FC236}">
                <a16:creationId xmlns:a16="http://schemas.microsoft.com/office/drawing/2014/main" id="{29E3968E-3D14-475E-B120-1C3FC4726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15" y="5769718"/>
            <a:ext cx="560337" cy="72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5C60-2465-4236-A547-3734AEBB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3098A9-59D4-4F98-8506-0CB77ED32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23211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9B67-4075-49A8-A917-63448B64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F2A087-ED7C-4357-B4E5-737C2CDBC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199"/>
          </a:xfrm>
        </p:spPr>
      </p:pic>
      <p:pic>
        <p:nvPicPr>
          <p:cNvPr id="4" name="Bài 2 - Bạn Ơi Lắng Nghe - Âm Nhạc Lớp 4 -- Tập Hát Theo Lời - CD Bộ Giáo Dục_Trim (mp3cut.net)">
            <a:hlinkClick r:id="" action="ppaction://media"/>
            <a:extLst>
              <a:ext uri="{FF2B5EF4-FFF2-40B4-BE49-F238E27FC236}">
                <a16:creationId xmlns:a16="http://schemas.microsoft.com/office/drawing/2014/main" id="{5315B0B5-85FC-4CD8-9F39-0F342E82B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3F42-7F37-407B-91C3-30FA3956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57FE26-CFFE-4E4E-A883-C5EDC90A2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20619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67</Words>
  <Application>Microsoft Office PowerPoint</Application>
  <PresentationFormat>Widescreen</PresentationFormat>
  <Paragraphs>7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.VnTifani HeavyH</vt:lpstr>
      <vt:lpstr>.VnUniverseH</vt:lpstr>
      <vt:lpstr>Arial</vt:lpstr>
      <vt:lpstr>Calibri</vt:lpstr>
      <vt:lpstr>Calibri Light</vt:lpstr>
      <vt:lpstr>HP-055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Hello</dc:creator>
  <cp:lastModifiedBy>Hello</cp:lastModifiedBy>
  <cp:revision>10</cp:revision>
  <dcterms:created xsi:type="dcterms:W3CDTF">2021-10-02T09:41:16Z</dcterms:created>
  <dcterms:modified xsi:type="dcterms:W3CDTF">2022-10-03T14:20:48Z</dcterms:modified>
</cp:coreProperties>
</file>