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8"/>
  </p:notesMasterIdLst>
  <p:sldIdLst>
    <p:sldId id="257" r:id="rId4"/>
    <p:sldId id="259" r:id="rId5"/>
    <p:sldId id="262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6CDB-BC4A-4276-87BF-B49CA227F25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3FD8-0132-4CAF-8E88-AB82E0594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0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2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7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8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3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3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2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01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2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87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9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30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19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6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E364-9FA0-4B89-A521-FCA4167EBF15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5D35-C587-4405-ACEB-9F2DAA87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20688"/>
            <a:ext cx="5563716" cy="214733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 NHẠC LỚP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937" y="1406328"/>
            <a:ext cx="153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215682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TĐN: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1,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652" y="2806446"/>
            <a:ext cx="578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 THUYẾT ÂM NHẠC: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2/4, 3/4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8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21-05-10_1752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c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5475761"/>
            <a:ext cx="2304256" cy="13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CD AC DR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76256" y="248596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97468"/>
            <a:ext cx="38884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độ-tiết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89230" y="5517232"/>
            <a:ext cx="2709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tdn1 cug v choi l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332656"/>
            <a:ext cx="8208912" cy="3942591"/>
          </a:xfrm>
          <a:prstGeom prst="rect">
            <a:avLst/>
          </a:prstGeom>
        </p:spPr>
      </p:pic>
      <p:pic>
        <p:nvPicPr>
          <p:cNvPr id="717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9" y="1916832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91" y="184755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7" y="3117271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47" y="184755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06" y="184755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42" y="1861412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78" y="1743361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39" y="1805993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09" y="3117271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06" y="306242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65" y="306242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42" y="306242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21440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39" y="3062428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2" y="2994306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hinh nen dep pp\AH NHAC CU\THAH PH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8395"/>
            <a:ext cx="472282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6165304"/>
            <a:ext cx="57048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2 LÝ THUYẾT ÂM NHẠC: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2/4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2996952"/>
            <a:ext cx="164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3" y="3978930"/>
            <a:ext cx="2736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Số chỉ nhịp trông như một phân số,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2/4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 độ dài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dministrator\Desktop\2021-05-12_110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51844"/>
            <a:ext cx="3528392" cy="18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an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2" y="980728"/>
            <a:ext cx="31211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16632"/>
            <a:ext cx="194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2310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7087" y="3951844"/>
            <a:ext cx="79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VD</a:t>
            </a:r>
          </a:p>
        </p:txBody>
      </p:sp>
    </p:spTree>
    <p:extLst>
      <p:ext uri="{BB962C8B-B14F-4D97-AF65-F5344CB8AC3E}">
        <p14:creationId xmlns:p14="http://schemas.microsoft.com/office/powerpoint/2010/main" val="243700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90</Words>
  <Application>Microsoft Office PowerPoint</Application>
  <PresentationFormat>On-screen Show (4:3)</PresentationFormat>
  <Paragraphs>13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44</cp:revision>
  <dcterms:created xsi:type="dcterms:W3CDTF">2021-05-12T01:34:47Z</dcterms:created>
  <dcterms:modified xsi:type="dcterms:W3CDTF">2022-10-15T04:10:22Z</dcterms:modified>
</cp:coreProperties>
</file>