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20" r:id="rId4"/>
    <p:sldMasterId id="2147483732" r:id="rId5"/>
    <p:sldMasterId id="2147483776" r:id="rId6"/>
    <p:sldMasterId id="2147483788" r:id="rId7"/>
    <p:sldMasterId id="2147483801" r:id="rId8"/>
  </p:sldMasterIdLst>
  <p:notesMasterIdLst>
    <p:notesMasterId r:id="rId33"/>
  </p:notesMasterIdLst>
  <p:sldIdLst>
    <p:sldId id="305" r:id="rId9"/>
    <p:sldId id="477" r:id="rId10"/>
    <p:sldId id="257" r:id="rId11"/>
    <p:sldId id="485" r:id="rId12"/>
    <p:sldId id="471" r:id="rId13"/>
    <p:sldId id="472" r:id="rId14"/>
    <p:sldId id="496" r:id="rId15"/>
    <p:sldId id="467" r:id="rId16"/>
    <p:sldId id="468" r:id="rId17"/>
    <p:sldId id="469" r:id="rId18"/>
    <p:sldId id="470" r:id="rId19"/>
    <p:sldId id="476" r:id="rId20"/>
    <p:sldId id="286" r:id="rId21"/>
    <p:sldId id="287" r:id="rId22"/>
    <p:sldId id="474" r:id="rId23"/>
    <p:sldId id="475" r:id="rId24"/>
    <p:sldId id="478" r:id="rId25"/>
    <p:sldId id="479" r:id="rId26"/>
    <p:sldId id="457" r:id="rId27"/>
    <p:sldId id="458" r:id="rId28"/>
    <p:sldId id="459" r:id="rId29"/>
    <p:sldId id="460" r:id="rId30"/>
    <p:sldId id="278" r:id="rId31"/>
    <p:sldId id="30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2" d="100"/>
          <a:sy n="62" d="100"/>
        </p:scale>
        <p:origin x="92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2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657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73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5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C6FC6-7144-49B7-8493-9BE00E60AD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77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92650-798E-45A2-92E2-34E7DC9EA0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37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68284-9718-410D-B464-C50F6816B3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34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AEB85-EB6F-4033-AFC5-F96A0B4492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17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91867-B753-4B0C-9039-4F6DAA3283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25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5E214-DAA9-44BE-B469-144BFBE1BB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4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937C1-3464-41AA-9B2A-28052A962C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9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74E54-A362-4E1B-B216-0D1598F6D9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66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FF57A-478A-4847-8EF5-8A5C43E8BA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5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D2C9D-447C-4B81-946B-1A84859199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42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4CC9B-EA6A-4FA8-83B5-D9D4D54725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03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74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10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69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77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76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4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16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56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99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1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62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41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38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96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95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3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54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67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98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790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80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276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924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538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7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34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185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048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6585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01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44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103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4337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37539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51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4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30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11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3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10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160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45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306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013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8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53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490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917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570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31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33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765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960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550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9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8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DC366C-972D-44EA-A8DE-14B115254A9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1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2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7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F9A0FB9-A20C-B51A-6832-4BDDFE5612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2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352" y="2348881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4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FF22-028C-B29B-387F-CD69EE8B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E6B3D5-79DE-9D22-8126-593FD70D3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6661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94A0-F592-2386-047F-8635EFA2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93837F-A990-99AF-280B-9094CD928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0114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98FEF01-D460-FCC0-9BC8-EA5953DE6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28144" y="1825625"/>
            <a:ext cx="7735712" cy="4351338"/>
          </a:xfrm>
        </p:spPr>
      </p:pic>
      <p:pic>
        <p:nvPicPr>
          <p:cNvPr id="5" name="Tập đọc nhạc số 1 - lớp 4 - SON LA SON - TĐN so 1 lop 4.mp3">
            <a:hlinkClick r:id="" action="ppaction://media"/>
            <a:extLst>
              <a:ext uri="{FF2B5EF4-FFF2-40B4-BE49-F238E27FC236}">
                <a16:creationId xmlns:a16="http://schemas.microsoft.com/office/drawing/2014/main" id="{5EA99540-08FF-0AE5-5C51-811A2E3A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010" y="2428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2710" y="2420888"/>
            <a:ext cx="5001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ĐỌC NHẠC TỪNG CÂU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Administrator\Desktop\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59" y="3553708"/>
            <a:ext cx="856895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4736" y="242088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2DDB1-7990-3798-2D43-4AF7E2B23705}"/>
              </a:ext>
            </a:extLst>
          </p:cNvPr>
          <p:cNvSpPr txBox="1"/>
          <p:nvPr/>
        </p:nvSpPr>
        <p:spPr>
          <a:xfrm>
            <a:off x="2351584" y="303048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CÂU 1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77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59896" y="2492897"/>
            <a:ext cx="25667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5123" name="Picture 3" descr="C:\Users\Administrator\Desktop\C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460617"/>
            <a:ext cx="8352928" cy="191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9536" y="2736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6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98FEF01-D460-FCC0-9BC8-EA5953DE6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28144" y="1825625"/>
            <a:ext cx="7735712" cy="4351338"/>
          </a:xfrm>
        </p:spPr>
      </p:pic>
      <p:pic>
        <p:nvPicPr>
          <p:cNvPr id="5" name="Tập đọc nhạc số 1 - lớp 4 - SON LA SON - TĐN so 1 lop 4.mp3">
            <a:hlinkClick r:id="" action="ppaction://media"/>
            <a:extLst>
              <a:ext uri="{FF2B5EF4-FFF2-40B4-BE49-F238E27FC236}">
                <a16:creationId xmlns:a16="http://schemas.microsoft.com/office/drawing/2014/main" id="{5EA99540-08FF-0AE5-5C51-811A2E3A78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4" end="6144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010" y="2428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78FD-5685-8903-A863-8BCE805C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D26AA8-AAD9-AC06-4BE4-1C634F7CD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8ACCBC-5DA6-A627-7AEF-F31F54C8CE82}"/>
              </a:ext>
            </a:extLst>
          </p:cNvPr>
          <p:cNvSpPr txBox="1"/>
          <p:nvPr/>
        </p:nvSpPr>
        <p:spPr>
          <a:xfrm>
            <a:off x="3287688" y="11663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ĐỌC NHẠC KẾT HỢP GÕ PHÁCH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Tập đọc nhạc số 1 - lớp 4 - SON LA SON - TĐN so 1 lop 4.mp3">
            <a:hlinkClick r:id="" action="ppaction://media"/>
            <a:extLst>
              <a:ext uri="{FF2B5EF4-FFF2-40B4-BE49-F238E27FC236}">
                <a16:creationId xmlns:a16="http://schemas.microsoft.com/office/drawing/2014/main" id="{C3EF6A3E-0FA1-A6F5-B008-A0A297E3B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4" end="6144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1544" y="1087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2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89473-C2C3-A666-12DB-974EF6A88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E1A0D-89A0-9451-B363-C8D1C0A72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029400"/>
          </a:xfrm>
        </p:spPr>
      </p:pic>
    </p:spTree>
    <p:extLst>
      <p:ext uri="{BB962C8B-B14F-4D97-AF65-F5344CB8AC3E}">
        <p14:creationId xmlns:p14="http://schemas.microsoft.com/office/powerpoint/2010/main" val="1589279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C901-63B9-E7A0-3067-BB2E13B7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F2D57D-8E58-7C85-B188-100831E1E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74638"/>
            <a:ext cx="8568952" cy="6308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0F45A-B2F3-930E-218D-A1179198BC21}"/>
              </a:ext>
            </a:extLst>
          </p:cNvPr>
          <p:cNvSpPr txBox="1"/>
          <p:nvPr/>
        </p:nvSpPr>
        <p:spPr>
          <a:xfrm>
            <a:off x="3719736" y="274639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VÀI NHẠC CỤ DÂN TỘC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IET 6 GIOI THIEU 1 SO NHAC CU DAN TOC.mp3">
            <a:hlinkClick r:id="" action="ppaction://media"/>
            <a:extLst>
              <a:ext uri="{FF2B5EF4-FFF2-40B4-BE49-F238E27FC236}">
                <a16:creationId xmlns:a16="http://schemas.microsoft.com/office/drawing/2014/main" id="{8AF05124-117F-2FC3-D54A-C1CF934AC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303" y="274639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1FE078B-89C4-4EDD-8344-47F2F60D0976}"/>
              </a:ext>
            </a:extLst>
          </p:cNvPr>
          <p:cNvSpPr txBox="1"/>
          <p:nvPr/>
        </p:nvSpPr>
        <p:spPr>
          <a:xfrm rot="610480">
            <a:off x="7652474" y="2247697"/>
            <a:ext cx="23539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lnSpc>
                <a:spcPct val="100000"/>
              </a:lnSpc>
              <a:defRPr/>
            </a:pPr>
            <a:endParaRPr lang="zh-CN" altLang="en-US" sz="405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96F58-A312-C487-A266-1852CA4504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"/>
          <a:stretch/>
        </p:blipFill>
        <p:spPr>
          <a:xfrm>
            <a:off x="1883532" y="404664"/>
            <a:ext cx="842493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5FEF-1E9D-49E3-FE62-7286AA92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7E5664-0AA7-EE08-906F-D2D688DE4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95739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27265-71F5-DF80-C02D-9B1DC034C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44" y="4005064"/>
            <a:ext cx="9162057" cy="29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6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1FE078B-89C4-4EDD-8344-47F2F60D0976}"/>
              </a:ext>
            </a:extLst>
          </p:cNvPr>
          <p:cNvSpPr txBox="1"/>
          <p:nvPr/>
        </p:nvSpPr>
        <p:spPr>
          <a:xfrm rot="610480">
            <a:off x="7652474" y="2247697"/>
            <a:ext cx="23539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lnSpc>
                <a:spcPct val="100000"/>
              </a:lnSpc>
              <a:defRPr/>
            </a:pPr>
            <a:endParaRPr lang="zh-CN" altLang="en-US" sz="405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9D56F-7845-621D-2BA5-47D7F5BB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04664"/>
            <a:ext cx="842493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1FE078B-89C4-4EDD-8344-47F2F60D0976}"/>
              </a:ext>
            </a:extLst>
          </p:cNvPr>
          <p:cNvSpPr txBox="1"/>
          <p:nvPr/>
        </p:nvSpPr>
        <p:spPr>
          <a:xfrm rot="610480">
            <a:off x="7652474" y="2247697"/>
            <a:ext cx="23539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lnSpc>
                <a:spcPct val="100000"/>
              </a:lnSpc>
              <a:defRPr/>
            </a:pPr>
            <a:endParaRPr lang="zh-CN" altLang="en-US" sz="405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0BB20-98EA-9255-B5EE-A6C2B2896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04664"/>
            <a:ext cx="835292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21FE078B-89C4-4EDD-8344-47F2F60D0976}"/>
              </a:ext>
            </a:extLst>
          </p:cNvPr>
          <p:cNvSpPr txBox="1"/>
          <p:nvPr/>
        </p:nvSpPr>
        <p:spPr>
          <a:xfrm rot="610480">
            <a:off x="7652474" y="2247697"/>
            <a:ext cx="23539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lnSpc>
                <a:spcPct val="100000"/>
              </a:lnSpc>
              <a:defRPr/>
            </a:pPr>
            <a:endParaRPr lang="zh-CN" altLang="en-US" sz="405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BD943-A015-77E0-4B30-3DA16C5D4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b="2401"/>
          <a:stretch/>
        </p:blipFill>
        <p:spPr>
          <a:xfrm>
            <a:off x="1919536" y="476672"/>
            <a:ext cx="835292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3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760" y="2447319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y-Cao-Tieng-Hat-Uoc-Mo-Various-Artists - Pa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2408" y="573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6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0D216-B442-4D19-9771-B59F6DCF4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E140AF-ADC2-4EA5-9269-A4AFB1465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B808A72-022C-4801-BF6D-6E08A1D6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184773"/>
            <a:ext cx="3744416" cy="294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7F0C60B-13D0-42B3-AD69-CEA12AA4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324" y="2675568"/>
            <a:ext cx="3907700" cy="312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ài 2 - Bạn Ơi Lắng Nghe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E721955F-265A-461A-84AA-5A5A4DE18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000" y="1490352"/>
            <a:ext cx="540569" cy="5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735EC-C8CB-AD3F-869C-97F3B79CD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E1BDFC-1186-1CC4-2B27-9E7D13734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44" y="2492897"/>
            <a:ext cx="9162057" cy="443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7A61-6FBB-A8C3-0CA2-2446B639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0DD97-5CBB-9501-BBE4-4759586A6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324" r="1176" b="6950"/>
          <a:stretch/>
        </p:blipFill>
        <p:spPr>
          <a:xfrm>
            <a:off x="1524000" y="0"/>
            <a:ext cx="9144000" cy="6858000"/>
          </a:xfrm>
        </p:spPr>
      </p:pic>
      <p:pic>
        <p:nvPicPr>
          <p:cNvPr id="6" name="LCD DEN DRMSL.mp3">
            <a:hlinkClick r:id="" action="ppaction://media"/>
            <a:extLst>
              <a:ext uri="{FF2B5EF4-FFF2-40B4-BE49-F238E27FC236}">
                <a16:creationId xmlns:a16="http://schemas.microsoft.com/office/drawing/2014/main" id="{AAB79505-E930-3D1E-E037-C85E9EBB7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650" y="1081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2B97-17AD-E332-CA33-8DCEB198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3AF47F-6A71-8FDB-3CD3-62B5321BE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6243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98FEF01-D460-FCC0-9BC8-EA5953DE6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28144" y="1825625"/>
            <a:ext cx="7735712" cy="4351338"/>
          </a:xfrm>
        </p:spPr>
      </p:pic>
      <p:pic>
        <p:nvPicPr>
          <p:cNvPr id="5" name="Tập đọc nhạc số 1 - lớp 4 - SON LA SON - TĐN so 1 lop 4.mp3">
            <a:hlinkClick r:id="" action="ppaction://media"/>
            <a:extLst>
              <a:ext uri="{FF2B5EF4-FFF2-40B4-BE49-F238E27FC236}">
                <a16:creationId xmlns:a16="http://schemas.microsoft.com/office/drawing/2014/main" id="{5EA99540-08FF-0AE5-5C51-811A2E3A7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010" y="2428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1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E1028-32D5-DFD3-85D9-A3995FC3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610613-4301-AE16-D82D-049CF3DC7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12CA28A-1C1A-FFE3-7E96-277D81BA197A}"/>
              </a:ext>
            </a:extLst>
          </p:cNvPr>
          <p:cNvSpPr/>
          <p:nvPr/>
        </p:nvSpPr>
        <p:spPr>
          <a:xfrm>
            <a:off x="2855640" y="2132856"/>
            <a:ext cx="504056" cy="108012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 hidden="1">
            <a:extLst>
              <a:ext uri="{FF2B5EF4-FFF2-40B4-BE49-F238E27FC236}">
                <a16:creationId xmlns:a16="http://schemas.microsoft.com/office/drawing/2014/main" id="{BA455A61-B3B8-561E-2988-6E36F6652B4B}"/>
              </a:ext>
            </a:extLst>
          </p:cNvPr>
          <p:cNvSpPr/>
          <p:nvPr/>
        </p:nvSpPr>
        <p:spPr>
          <a:xfrm>
            <a:off x="2855640" y="2132856"/>
            <a:ext cx="64807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211099-37A8-1B58-BAB8-B6DA368B9B40}"/>
              </a:ext>
            </a:extLst>
          </p:cNvPr>
          <p:cNvSpPr/>
          <p:nvPr/>
        </p:nvSpPr>
        <p:spPr>
          <a:xfrm>
            <a:off x="2909646" y="2108140"/>
            <a:ext cx="504056" cy="96082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651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FDB8-E757-A1AE-680E-AADD08CB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779011-530A-9A0E-7C1B-3A4873CF5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D7BC2A-28BA-799E-23F4-B1EC56B0DE3B}"/>
              </a:ext>
            </a:extLst>
          </p:cNvPr>
          <p:cNvSpPr/>
          <p:nvPr/>
        </p:nvSpPr>
        <p:spPr>
          <a:xfrm>
            <a:off x="3503712" y="2115491"/>
            <a:ext cx="504056" cy="9490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B04D6D-432D-A4A5-4804-C690FECDC6A2}"/>
              </a:ext>
            </a:extLst>
          </p:cNvPr>
          <p:cNvSpPr/>
          <p:nvPr/>
        </p:nvSpPr>
        <p:spPr>
          <a:xfrm>
            <a:off x="4367808" y="2047121"/>
            <a:ext cx="504056" cy="94903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D1CB8C-3422-BD49-67A2-60EEB517510E}"/>
              </a:ext>
            </a:extLst>
          </p:cNvPr>
          <p:cNvSpPr/>
          <p:nvPr/>
        </p:nvSpPr>
        <p:spPr>
          <a:xfrm>
            <a:off x="8544272" y="4653137"/>
            <a:ext cx="576064" cy="94903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883F28-DC48-8018-CD0A-316DBD7DC054}"/>
              </a:ext>
            </a:extLst>
          </p:cNvPr>
          <p:cNvSpPr/>
          <p:nvPr/>
        </p:nvSpPr>
        <p:spPr>
          <a:xfrm>
            <a:off x="5321914" y="4438362"/>
            <a:ext cx="558062" cy="94903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0EE804-EE20-AF06-C004-3B87158454E1}"/>
              </a:ext>
            </a:extLst>
          </p:cNvPr>
          <p:cNvSpPr/>
          <p:nvPr/>
        </p:nvSpPr>
        <p:spPr>
          <a:xfrm>
            <a:off x="7464152" y="4551591"/>
            <a:ext cx="504056" cy="94903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340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66</Words>
  <Application>Microsoft Office PowerPoint</Application>
  <PresentationFormat>Widescreen</PresentationFormat>
  <Paragraphs>14</Paragraphs>
  <Slides>24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Times New Roman</vt:lpstr>
      <vt:lpstr>方正喵呜体</vt:lpstr>
      <vt:lpstr>Office Theme</vt:lpstr>
      <vt:lpstr>2_Office Theme</vt:lpstr>
      <vt:lpstr>Default Design</vt:lpstr>
      <vt:lpstr>1_Office Theme</vt:lpstr>
      <vt:lpstr>3_Office Theme</vt:lpstr>
      <vt:lpstr>Office 主题​​</vt:lpstr>
      <vt:lpstr>6_Office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139</cp:revision>
  <dcterms:created xsi:type="dcterms:W3CDTF">2021-05-09T14:16:54Z</dcterms:created>
  <dcterms:modified xsi:type="dcterms:W3CDTF">2022-10-09T14:53:20Z</dcterms:modified>
</cp:coreProperties>
</file>