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5"/>
  </p:notesMasterIdLst>
  <p:sldIdLst>
    <p:sldId id="482" r:id="rId2"/>
    <p:sldId id="543" r:id="rId3"/>
    <p:sldId id="563" r:id="rId4"/>
    <p:sldId id="542" r:id="rId5"/>
    <p:sldId id="575" r:id="rId6"/>
    <p:sldId id="576" r:id="rId7"/>
    <p:sldId id="555" r:id="rId8"/>
    <p:sldId id="556" r:id="rId9"/>
    <p:sldId id="577" r:id="rId10"/>
    <p:sldId id="569" r:id="rId11"/>
    <p:sldId id="571" r:id="rId12"/>
    <p:sldId id="574" r:id="rId13"/>
    <p:sldId id="566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 varScale="1">
        <p:scale>
          <a:sx n="62" d="100"/>
          <a:sy n="62" d="100"/>
        </p:scale>
        <p:origin x="636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microsoft.com/office/2007/relationships/hdphoto" Target="../media/hdphoto6.wdp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oleObject" Target="../embeddings/oleObject3.bin"/><Relationship Id="rId4" Type="http://schemas.microsoft.com/office/2007/relationships/hdphoto" Target="../media/hdphoto6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Vũ Kim Dung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093" y="6070369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</a:t>
            </a:r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806877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0"/>
            <a:ext cx="7172320" cy="206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5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0" y="1052736"/>
            <a:ext cx="10801200" cy="5275438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6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4">
            <a:extLst>
              <a:ext uri="{FF2B5EF4-FFF2-40B4-BE49-F238E27FC236}">
                <a16:creationId xmlns:a16="http://schemas.microsoft.com/office/drawing/2014/main" id="{914146CB-1D19-04BA-E701-69BA4D5CF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500" r="9860" b="48167"/>
          <a:stretch>
            <a:fillRect/>
          </a:stretch>
        </p:blipFill>
        <p:spPr bwMode="auto">
          <a:xfrm>
            <a:off x="767408" y="278082"/>
            <a:ext cx="3588935" cy="29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2779187"/>
            <a:ext cx="11322793" cy="343183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5451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002108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1809044"/>
            <a:ext cx="43781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426F0F8-2CDD-0D77-89D2-784238F8F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845"/>
              </p:ext>
            </p:extLst>
          </p:nvPr>
        </p:nvGraphicFramePr>
        <p:xfrm>
          <a:off x="623392" y="3284984"/>
          <a:ext cx="1086120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4603987" imgH="971600" progId="Paint.Picture">
                  <p:embed/>
                </p:oleObj>
              </mc:Choice>
              <mc:Fallback>
                <p:oleObj name="Bitmap Image" r:id="rId8" imgW="4603987" imgH="9716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3284984"/>
                        <a:ext cx="10861206" cy="23042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>
            <a:extLst>
              <a:ext uri="{FF2B5EF4-FFF2-40B4-BE49-F238E27FC236}">
                <a16:creationId xmlns:a16="http://schemas.microsoft.com/office/drawing/2014/main" id="{C180B33A-6D91-5865-41B8-7A6B51B2F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550494" y="472276"/>
            <a:ext cx="2866056" cy="223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1827459"/>
            <a:ext cx="11322793" cy="43835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03443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0100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7" y="701660"/>
            <a:ext cx="5389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C259C81-6EB4-9B62-1821-1E816E929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823252"/>
              </p:ext>
            </p:extLst>
          </p:nvPr>
        </p:nvGraphicFramePr>
        <p:xfrm>
          <a:off x="637680" y="2217279"/>
          <a:ext cx="10858920" cy="172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4521432" imgH="806349" progId="Paint.Picture">
                  <p:embed/>
                </p:oleObj>
              </mc:Choice>
              <mc:Fallback>
                <p:oleObj name="Bitmap Image" r:id="rId8" imgW="4521432" imgH="80634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80" y="2217279"/>
                        <a:ext cx="10858920" cy="1726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6A8D8E-BFDC-758E-363B-ACC21DB75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037830"/>
              </p:ext>
            </p:extLst>
          </p:nvPr>
        </p:nvGraphicFramePr>
        <p:xfrm>
          <a:off x="721668" y="4005065"/>
          <a:ext cx="10702924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4451579" imgH="946032" progId="Paint.Picture">
                  <p:embed/>
                </p:oleObj>
              </mc:Choice>
              <mc:Fallback>
                <p:oleObj name="Bitmap Image" r:id="rId10" imgW="4451579" imgH="94603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68" y="4005065"/>
                        <a:ext cx="10702924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29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8047</TotalTime>
  <Words>201</Words>
  <Application>Microsoft Office PowerPoint</Application>
  <PresentationFormat>Widescreen</PresentationFormat>
  <Paragraphs>28</Paragraphs>
  <Slides>13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Hello</cp:lastModifiedBy>
  <cp:revision>625</cp:revision>
  <dcterms:created xsi:type="dcterms:W3CDTF">2010-04-30T18:19:48Z</dcterms:created>
  <dcterms:modified xsi:type="dcterms:W3CDTF">2022-10-10T00:36:29Z</dcterms:modified>
</cp:coreProperties>
</file>