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7" r:id="rId2"/>
    <p:sldId id="275" r:id="rId3"/>
    <p:sldId id="262" r:id="rId4"/>
    <p:sldId id="315" r:id="rId5"/>
    <p:sldId id="310" r:id="rId6"/>
    <p:sldId id="301" r:id="rId7"/>
    <p:sldId id="271" r:id="rId8"/>
    <p:sldId id="307" r:id="rId9"/>
    <p:sldId id="313" r:id="rId10"/>
    <p:sldId id="294" r:id="rId11"/>
    <p:sldId id="322" r:id="rId12"/>
    <p:sldId id="302" r:id="rId13"/>
    <p:sldId id="305" r:id="rId14"/>
    <p:sldId id="295" r:id="rId15"/>
    <p:sldId id="31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ADB6"/>
    <a:srgbClr val="FFFFFF"/>
    <a:srgbClr val="3F269A"/>
    <a:srgbClr val="1A3B0D"/>
    <a:srgbClr val="245212"/>
    <a:srgbClr val="295C14"/>
    <a:srgbClr val="419420"/>
    <a:srgbClr val="357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500" autoAdjust="0"/>
    <p:restoredTop sz="94660"/>
  </p:normalViewPr>
  <p:slideViewPr>
    <p:cSldViewPr>
      <p:cViewPr varScale="1">
        <p:scale>
          <a:sx n="58" d="100"/>
          <a:sy n="58" d="100"/>
        </p:scale>
        <p:origin x="8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2753-136B-4EA9-A997-D8C9A8882FB3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CD9C8-F30A-49D5-93D1-524372285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2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98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55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Noset 5</a:t>
            </a:r>
          </a:p>
        </p:txBody>
      </p:sp>
      <p:sp>
        <p:nvSpPr>
          <p:cNvPr id="2048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93B63D3-C290-4DBE-B2E3-4659AC12E976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r>
              <a:rPr lang="en-US" baseline="0" dirty="0"/>
              <a:t> </a:t>
            </a:r>
            <a:r>
              <a:rPr lang="en-US" baseline="0" dirty="0" err="1"/>
              <a:t>chuyến</a:t>
            </a:r>
            <a:r>
              <a:rPr lang="en-US" baseline="0" dirty="0"/>
              <a:t> bay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CD9C8-F30A-49D5-93D1-524372285D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74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ED0AA-151F-46EF-BCBE-BD3F6423AC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04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5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6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02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3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0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95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3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31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7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31F-66D2-4A22-883F-17EE4591F9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BB31F-66D2-4A22-883F-17EE4591F958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5125F-5332-4711-A9D2-E9D0A77B1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8.gif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Admin\Desktop\New%20folder%20(2)\ti&#7871;t2\S7.m4a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8.gif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038953"/>
            <a:ext cx="8001000" cy="1219200"/>
          </a:xfrm>
        </p:spPr>
        <p:txBody>
          <a:bodyPr>
            <a:normAutofit fontScale="90000"/>
          </a:bodyPr>
          <a:lstStyle/>
          <a:p>
            <a:br>
              <a:rPr lang="en-US" kern="10" dirty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</a:b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8077200" cy="175260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5307" y="3124200"/>
            <a:ext cx="4267200" cy="1103531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9680"/>
              </a:avLst>
            </a:prstTxWarp>
            <a:spAutoFit/>
          </a:bodyPr>
          <a:lstStyle/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4" y="-15816"/>
            <a:ext cx="9177923" cy="7319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50985"/>
            <a:ext cx="4114800" cy="2593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906" y="304800"/>
            <a:ext cx="4998493" cy="1143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0" y="1224662"/>
            <a:ext cx="521969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CHỦ ĐỀ 2: THIÊN NHIÊN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91000" y="1582340"/>
            <a:ext cx="5080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</a:t>
            </a:r>
            <a:r>
              <a:rPr lang="en-US" sz="24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</a:t>
            </a:r>
            <a:r>
              <a:rPr lang="en-US" sz="20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</a:p>
          <a:p>
            <a:pPr indent="803275"/>
            <a:r>
              <a:rPr lang="en-US" sz="21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Ôn</a:t>
            </a:r>
            <a:r>
              <a:rPr lang="en-US" sz="21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1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hài</a:t>
            </a:r>
            <a:r>
              <a:rPr lang="en-US" sz="21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21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Lí</a:t>
            </a:r>
            <a:r>
              <a:rPr lang="en-US" sz="21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cây</a:t>
            </a:r>
            <a:r>
              <a:rPr lang="en-US" sz="21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xanh</a:t>
            </a:r>
            <a:endParaRPr lang="en-US" sz="21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803275"/>
            <a:r>
              <a:rPr lang="en-US" sz="21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Nghe</a:t>
            </a:r>
            <a:r>
              <a:rPr lang="en-US" sz="21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nhạc</a:t>
            </a:r>
            <a:r>
              <a:rPr lang="en-US" sz="21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pPr indent="803275"/>
            <a:r>
              <a:rPr lang="en-US" sz="21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</a:t>
            </a:r>
            <a:r>
              <a:rPr lang="en-US" sz="21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nhạc</a:t>
            </a:r>
            <a:endParaRPr lang="en-US" sz="21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1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1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7267" y="355313"/>
            <a:ext cx="35748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 NHẠC LỚP 1</a:t>
            </a:r>
            <a:endParaRPr lang="en-US" sz="3200" b="1" i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3" y="4648200"/>
            <a:ext cx="762000" cy="2447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886" y="3800177"/>
            <a:ext cx="762000" cy="2447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509625"/>
            <a:ext cx="762000" cy="2447925"/>
          </a:xfrm>
          <a:prstGeom prst="rect">
            <a:avLst/>
          </a:prstGeom>
        </p:spPr>
      </p:pic>
      <p:pic>
        <p:nvPicPr>
          <p:cNvPr id="8" name="reovangbinhminh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743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3675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" y="-52912"/>
            <a:ext cx="9143999" cy="691091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762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Son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628788"/>
            <a:ext cx="6629400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44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" y="-52912"/>
            <a:ext cx="9143999" cy="691091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762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Son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86435"/>
            <a:ext cx="7848600" cy="33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78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81200"/>
            <a:ext cx="6477000" cy="4143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6858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 HIỆU BÀN TAY</a:t>
            </a:r>
          </a:p>
        </p:txBody>
      </p:sp>
    </p:spTree>
    <p:extLst>
      <p:ext uri="{BB962C8B-B14F-4D97-AF65-F5344CB8AC3E}">
        <p14:creationId xmlns:p14="http://schemas.microsoft.com/office/powerpoint/2010/main" val="1507052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" y="-52912"/>
            <a:ext cx="9143999" cy="691091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762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8486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05" y="3039537"/>
            <a:ext cx="542990" cy="3619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" y="3019408"/>
            <a:ext cx="609600" cy="3619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62" y="3039536"/>
            <a:ext cx="609600" cy="3619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039536"/>
            <a:ext cx="609600" cy="3619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30" y="3038816"/>
            <a:ext cx="542990" cy="3619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194" y="3039536"/>
            <a:ext cx="542990" cy="3619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34" y="3038815"/>
            <a:ext cx="609600" cy="3619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40" y="3048163"/>
            <a:ext cx="609600" cy="3619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048163"/>
            <a:ext cx="609600" cy="3619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34" y="3039537"/>
            <a:ext cx="542990" cy="3619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20" y="3038653"/>
            <a:ext cx="542990" cy="3619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10" y="3039537"/>
            <a:ext cx="542990" cy="3619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" y="4953000"/>
            <a:ext cx="7848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62" y="4771845"/>
            <a:ext cx="609600" cy="3619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" y="4772008"/>
            <a:ext cx="609600" cy="3619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773836"/>
            <a:ext cx="609600" cy="3619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15" y="4772008"/>
            <a:ext cx="609600" cy="3619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771845"/>
            <a:ext cx="609600" cy="3619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45" y="4771845"/>
            <a:ext cx="542990" cy="3619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48" y="4773837"/>
            <a:ext cx="542990" cy="3619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67" y="4743973"/>
            <a:ext cx="542990" cy="3619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20" y="4758351"/>
            <a:ext cx="542990" cy="3619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87" y="4743972"/>
            <a:ext cx="542990" cy="36198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40" y="4773836"/>
            <a:ext cx="542990" cy="36198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10" y="4781516"/>
            <a:ext cx="609600" cy="36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31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Rectangle 6"/>
          <p:cNvSpPr/>
          <p:nvPr/>
        </p:nvSpPr>
        <p:spPr>
          <a:xfrm>
            <a:off x="685800" y="1143000"/>
            <a:ext cx="21580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1143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diễn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xanh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9448" y="454485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kí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hiệu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nốt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MI, SON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53000" y="454048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theo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nhạc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thích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44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istrator\Downloads\IMG_20200405_1458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" y="-22225"/>
            <a:ext cx="92125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7108"/>
          <p:cNvSpPr>
            <a:spLocks noChangeArrowheads="1" noChangeShapeType="1" noTextEdit="1"/>
          </p:cNvSpPr>
          <p:nvPr/>
        </p:nvSpPr>
        <p:spPr bwMode="auto">
          <a:xfrm>
            <a:off x="2200275" y="1371600"/>
            <a:ext cx="4743450" cy="3124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THÚC.</a:t>
            </a:r>
          </a:p>
        </p:txBody>
      </p:sp>
      <p:pic>
        <p:nvPicPr>
          <p:cNvPr id="26628" name="Picture 47115" descr="Picture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029200"/>
            <a:ext cx="1028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7116"/>
          <p:cNvSpPr>
            <a:spLocks noChangeArrowheads="1" noChangeShapeType="1" noTextEdit="1"/>
          </p:cNvSpPr>
          <p:nvPr/>
        </p:nvSpPr>
        <p:spPr bwMode="auto">
          <a:xfrm>
            <a:off x="1771650" y="3810000"/>
            <a:ext cx="5600700" cy="914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800" b="1" kern="10">
                <a:ln w="222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xin chào và hẹn gặp lại các em .</a:t>
            </a:r>
          </a:p>
        </p:txBody>
      </p:sp>
      <p:pic>
        <p:nvPicPr>
          <p:cNvPr id="26630" name="Picture 47115" descr="Picture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5006975"/>
            <a:ext cx="1028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7115" descr="Picture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5006975"/>
            <a:ext cx="1028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47115" descr="Picture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5029200"/>
            <a:ext cx="1028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7115" descr="Picture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16" y="5040313"/>
            <a:ext cx="1028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68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5715000" cy="4248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1262332"/>
            <a:ext cx="6172200" cy="218521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1:</a:t>
            </a:r>
          </a:p>
          <a:p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Ôn</a:t>
            </a:r>
            <a:r>
              <a:rPr lang="en-US" sz="32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32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Lí</a:t>
            </a:r>
            <a:r>
              <a:rPr lang="en-US" sz="32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cây</a:t>
            </a:r>
            <a:r>
              <a:rPr lang="en-US" sz="32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xanh</a:t>
            </a:r>
            <a:endParaRPr lang="en-US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32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      </a:t>
            </a:r>
            <a:r>
              <a:rPr lang="en-US" sz="2800" i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2800" i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en-US" sz="2800" i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Nam </a:t>
            </a:r>
            <a:r>
              <a:rPr lang="en-US" sz="2800" i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bộ</a:t>
            </a:r>
            <a:endParaRPr lang="en-US" sz="2800" i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en-US" sz="36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30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ly cay x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59" y="0"/>
            <a:ext cx="91781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9436" y="1023372"/>
            <a:ext cx="733096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519113"/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		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xanh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indent="519113"/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		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xanh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indent="519113"/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đậu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cành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indent="519113"/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hót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lo</a:t>
            </a:r>
          </a:p>
          <a:p>
            <a:pPr indent="519113"/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lo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lo</a:t>
            </a:r>
          </a:p>
          <a:p>
            <a:pPr indent="519113"/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lo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607" y="3926145"/>
            <a:ext cx="762000" cy="244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6145"/>
            <a:ext cx="762000" cy="2447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98" y="4235264"/>
            <a:ext cx="505617" cy="167559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102337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đệm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" name="beat licayx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4400" y="3538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3" name="S7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762000" y="1524000"/>
            <a:ext cx="5427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 i="1" dirty="0" err="1">
                <a:solidFill>
                  <a:srgbClr val="FF0000"/>
                </a:solidFill>
                <a:cs typeface="Arial" pitchFamily="34" charset="0"/>
              </a:rPr>
              <a:t>Hát</a:t>
            </a:r>
            <a:r>
              <a:rPr lang="en-US" altLang="en-US" sz="40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itchFamily="34" charset="0"/>
              </a:rPr>
              <a:t>kết</a:t>
            </a:r>
            <a:r>
              <a:rPr lang="en-US" altLang="en-US" sz="40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itchFamily="34" charset="0"/>
              </a:rPr>
              <a:t>hợp</a:t>
            </a:r>
            <a:r>
              <a:rPr lang="en-US" altLang="en-US" sz="40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itchFamily="34" charset="0"/>
              </a:rPr>
              <a:t>vận</a:t>
            </a:r>
            <a:r>
              <a:rPr lang="en-US" altLang="en-US" sz="4000" b="1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itchFamily="34" charset="0"/>
              </a:rPr>
              <a:t>động</a:t>
            </a:r>
            <a:endParaRPr lang="en-US" altLang="en-US" sz="4000" i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3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533400"/>
            <a:ext cx="8229599" cy="57912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5614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2: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nhạc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81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Nghe nhạc Chủ đề 2- Chuyến bày của chú Ong và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5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6736" y="1219200"/>
            <a:ext cx="297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1247955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4394775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118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" y="0"/>
            <a:ext cx="9142351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219200"/>
            <a:ext cx="82296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3: </a:t>
            </a:r>
            <a:r>
              <a:rPr lang="en-US" sz="4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nhạc</a:t>
            </a:r>
            <a:endParaRPr lang="en-US" sz="4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beat licayx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3000" y="42672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890" y="4114800"/>
            <a:ext cx="857250" cy="2466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65" y="4240924"/>
            <a:ext cx="8572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9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6242</TotalTime>
  <Words>257</Words>
  <Application>Microsoft Office PowerPoint</Application>
  <PresentationFormat>On-screen Show (4:3)</PresentationFormat>
  <Paragraphs>56</Paragraphs>
  <Slides>15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120</cp:revision>
  <dcterms:created xsi:type="dcterms:W3CDTF">2020-08-21T16:34:35Z</dcterms:created>
  <dcterms:modified xsi:type="dcterms:W3CDTF">2022-10-03T06:26:54Z</dcterms:modified>
</cp:coreProperties>
</file>