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18" r:id="rId3"/>
    <p:sldMasterId id="2147483749" r:id="rId4"/>
    <p:sldMasterId id="2147483761" r:id="rId5"/>
  </p:sldMasterIdLst>
  <p:notesMasterIdLst>
    <p:notesMasterId r:id="rId11"/>
  </p:notesMasterIdLst>
  <p:sldIdLst>
    <p:sldId id="515" r:id="rId6"/>
    <p:sldId id="2007577068" r:id="rId7"/>
    <p:sldId id="265" r:id="rId8"/>
    <p:sldId id="284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61" y="1173154"/>
            <a:ext cx="8895797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57386C1-F426-4801-B3ED-4963FBD35EC8}"/>
              </a:ext>
            </a:extLst>
          </p:cNvPr>
          <p:cNvSpPr txBox="1"/>
          <p:nvPr/>
        </p:nvSpPr>
        <p:spPr>
          <a:xfrm>
            <a:off x="1357400" y="1645911"/>
            <a:ext cx="757171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1.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Chọn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chấm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,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chấm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than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dưới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đây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DCD3F9-F888-4E0E-9474-77A5BD7FD073}"/>
              </a:ext>
            </a:extLst>
          </p:cNvPr>
          <p:cNvSpPr/>
          <p:nvPr/>
        </p:nvSpPr>
        <p:spPr>
          <a:xfrm>
            <a:off x="1635856" y="2945068"/>
            <a:ext cx="7995683" cy="2884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Đèn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quá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Ôi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rộng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thật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rủ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CB69A0-BE8F-4DE1-BCCB-4DCA872137D1}"/>
              </a:ext>
            </a:extLst>
          </p:cNvPr>
          <p:cNvGrpSpPr/>
          <p:nvPr/>
        </p:nvGrpSpPr>
        <p:grpSpPr>
          <a:xfrm>
            <a:off x="4809610" y="3252312"/>
            <a:ext cx="556919" cy="556919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41C115-EA66-4FA1-868E-FC628499D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C67BD83-50EC-407B-85E0-FB3B28FF336C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EEE3CE4-4582-4E45-B892-9E91322BCF95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5F74BA7-B47A-4B56-A68B-207E31359C7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C681768-B7DF-48D7-BA85-A9CCDDF103A3}"/>
              </a:ext>
            </a:extLst>
          </p:cNvPr>
          <p:cNvSpPr txBox="1"/>
          <p:nvPr/>
        </p:nvSpPr>
        <p:spPr>
          <a:xfrm>
            <a:off x="4873113" y="3176828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19E8FA-5C71-4AAB-BE5F-DE9B70648578}"/>
              </a:ext>
            </a:extLst>
          </p:cNvPr>
          <p:cNvGrpSpPr/>
          <p:nvPr/>
        </p:nvGrpSpPr>
        <p:grpSpPr>
          <a:xfrm>
            <a:off x="5986014" y="4193780"/>
            <a:ext cx="556919" cy="556919"/>
            <a:chOff x="7507111" y="2996098"/>
            <a:chExt cx="417689" cy="4176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2B363A-AED6-410A-83EC-E6501C368E9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C8D9CE-ED1C-4291-BB88-3291E138299C}"/>
                </a:ext>
              </a:extLst>
            </p:cNvPr>
            <p:cNvCxnSpPr>
              <a:stCxn id="35" idx="0"/>
              <a:endCxn id="3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D90A3A-D008-45A6-87EF-48C5185336AA}"/>
                </a:ext>
              </a:extLst>
            </p:cNvPr>
            <p:cNvCxnSpPr>
              <a:stCxn id="35" idx="3"/>
              <a:endCxn id="3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6A6C84-FDA2-4BD9-8BEB-ABDE69DAED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7EE742-8DED-4037-A2A9-60CBB44EF8A5}"/>
              </a:ext>
            </a:extLst>
          </p:cNvPr>
          <p:cNvGrpSpPr/>
          <p:nvPr/>
        </p:nvGrpSpPr>
        <p:grpSpPr>
          <a:xfrm>
            <a:off x="8231087" y="5156999"/>
            <a:ext cx="556919" cy="556919"/>
            <a:chOff x="7507111" y="2996098"/>
            <a:chExt cx="417689" cy="41768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4FAC09-E9AE-48BC-ADBA-D5AE075BE77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8277AEB-4209-4513-99EC-CDBF4D77C418}"/>
                </a:ext>
              </a:extLst>
            </p:cNvPr>
            <p:cNvCxnSpPr>
              <a:stCxn id="40" idx="0"/>
              <a:endCxn id="4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9F2A93F-8A11-4EEB-9A62-D98AC6F310B3}"/>
                </a:ext>
              </a:extLst>
            </p:cNvPr>
            <p:cNvCxnSpPr>
              <a:stCxn id="40" idx="3"/>
              <a:endCxn id="4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2316F5-71AB-4F2A-B399-D3B8FB4A533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DC101FD-8AC8-4884-A68D-6052518999F2}"/>
              </a:ext>
            </a:extLst>
          </p:cNvPr>
          <p:cNvSpPr txBox="1"/>
          <p:nvPr/>
        </p:nvSpPr>
        <p:spPr>
          <a:xfrm>
            <a:off x="8132310" y="5081515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11E1BD-C815-46BF-8184-28D4207CC707}"/>
              </a:ext>
            </a:extLst>
          </p:cNvPr>
          <p:cNvSpPr txBox="1"/>
          <p:nvPr/>
        </p:nvSpPr>
        <p:spPr>
          <a:xfrm>
            <a:off x="5986014" y="4122329"/>
            <a:ext cx="4266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6CD9-C3C2-4143-A3A7-00787B410E92}"/>
              </a:ext>
            </a:extLst>
          </p:cNvPr>
          <p:cNvSpPr txBox="1"/>
          <p:nvPr/>
        </p:nvSpPr>
        <p:spPr>
          <a:xfrm>
            <a:off x="964794" y="1182011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2.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thể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vào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chỗ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trong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sau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47B54-3EC5-4CE9-BFCB-C7F793B583E2}"/>
              </a:ext>
            </a:extLst>
          </p:cNvPr>
          <p:cNvSpPr/>
          <p:nvPr/>
        </p:nvSpPr>
        <p:spPr>
          <a:xfrm>
            <a:off x="776416" y="2018213"/>
            <a:ext cx="10639168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tạp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chí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gàng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Lan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khoa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hằng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5E2618-EC4A-41F7-91AF-0C93F61398BE}"/>
              </a:ext>
            </a:extLst>
          </p:cNvPr>
          <p:cNvSpPr txBox="1"/>
          <p:nvPr/>
        </p:nvSpPr>
        <p:spPr>
          <a:xfrm>
            <a:off x="2143241" y="2230218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E7FE5-5FA4-4B7B-AD9A-78E042D550EA}"/>
              </a:ext>
            </a:extLst>
          </p:cNvPr>
          <p:cNvSpPr txBox="1"/>
          <p:nvPr/>
        </p:nvSpPr>
        <p:spPr>
          <a:xfrm>
            <a:off x="4141654" y="2259496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C682A-290A-4EBD-B673-97E44F5454E4}"/>
              </a:ext>
            </a:extLst>
          </p:cNvPr>
          <p:cNvSpPr txBox="1"/>
          <p:nvPr/>
        </p:nvSpPr>
        <p:spPr>
          <a:xfrm>
            <a:off x="2730428" y="3213037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E4EBEC-04FB-4324-8320-8C1C130E7900}"/>
              </a:ext>
            </a:extLst>
          </p:cNvPr>
          <p:cNvSpPr txBox="1"/>
          <p:nvPr/>
        </p:nvSpPr>
        <p:spPr>
          <a:xfrm>
            <a:off x="3798711" y="4164392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79800" y="30416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662F62-10A7-4779-8CC2-0B2A3DB354E7}"/>
              </a:ext>
            </a:extLst>
          </p:cNvPr>
          <p:cNvSpPr txBox="1"/>
          <p:nvPr/>
        </p:nvSpPr>
        <p:spPr>
          <a:xfrm>
            <a:off x="2748669" y="1795677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3.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một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sử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dụng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61EDC-9EBD-4550-A568-FBACE3BFD7BF}"/>
              </a:ext>
            </a:extLst>
          </p:cNvPr>
          <p:cNvSpPr txBox="1"/>
          <p:nvPr/>
        </p:nvSpPr>
        <p:spPr>
          <a:xfrm>
            <a:off x="3610455" y="2873061"/>
            <a:ext cx="5274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M:</a:t>
            </a:r>
            <a:r>
              <a:rPr lang="en-US" sz="3200" dirty="0"/>
              <a:t> </a:t>
            </a:r>
            <a:r>
              <a:rPr lang="en-US" sz="3200" dirty="0" err="1"/>
              <a:t>Sáu</a:t>
            </a:r>
            <a:r>
              <a:rPr lang="en-US" sz="3200" dirty="0"/>
              <a:t> </a:t>
            </a:r>
            <a:r>
              <a:rPr lang="en-US" sz="3200" dirty="0" err="1"/>
              <a:t>giờ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dậy</a:t>
            </a:r>
            <a:r>
              <a:rPr lang="en-US" sz="3200" dirty="0"/>
              <a:t>, </a:t>
            </a:r>
            <a:r>
              <a:rPr lang="en-US" sz="3200" dirty="0" err="1"/>
              <a:t>đánh</a:t>
            </a:r>
            <a:r>
              <a:rPr lang="en-US" sz="3200" dirty="0"/>
              <a:t> </a:t>
            </a:r>
            <a:r>
              <a:rPr lang="en-US" sz="3200" dirty="0" err="1"/>
              <a:t>răng</a:t>
            </a:r>
            <a:r>
              <a:rPr lang="en-US" sz="3200" dirty="0"/>
              <a:t>, </a:t>
            </a:r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2" y="1772849"/>
            <a:ext cx="2421965" cy="2421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C368E-348A-4422-A5BF-A9BAA691A726}"/>
              </a:ext>
            </a:extLst>
          </p:cNvPr>
          <p:cNvSpPr txBox="1"/>
          <p:nvPr/>
        </p:nvSpPr>
        <p:spPr>
          <a:xfrm>
            <a:off x="2753833" y="2668772"/>
            <a:ext cx="6611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144</Words>
  <Application>Microsoft Office PowerPoint</Application>
  <PresentationFormat>Widescreen</PresentationFormat>
  <Paragraphs>23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等线</vt:lpstr>
      <vt:lpstr>Arial</vt:lpstr>
      <vt:lpstr>Arial-Rounded</vt:lpstr>
      <vt:lpstr>Calibri</vt:lpstr>
      <vt:lpstr>Calibri Light</vt:lpstr>
      <vt:lpstr>字魂59号-创粗黑</vt:lpstr>
      <vt:lpstr>Office Theme</vt:lpstr>
      <vt:lpstr>1_Office Theme</vt:lpstr>
      <vt:lpstr>1_Office 主题</vt:lpstr>
      <vt:lpstr>https://www.freeppt7.com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ren sora mitsutake</cp:lastModifiedBy>
  <cp:revision>38</cp:revision>
  <dcterms:created xsi:type="dcterms:W3CDTF">2021-07-20T01:55:21Z</dcterms:created>
  <dcterms:modified xsi:type="dcterms:W3CDTF">2022-03-28T08:44:11Z</dcterms:modified>
</cp:coreProperties>
</file>