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  <p:sldMasterId id="2147483773" r:id="rId6"/>
    <p:sldMasterId id="2147483800" r:id="rId7"/>
  </p:sldMasterIdLst>
  <p:notesMasterIdLst>
    <p:notesMasterId r:id="rId18"/>
  </p:notesMasterIdLst>
  <p:sldIdLst>
    <p:sldId id="256" r:id="rId8"/>
    <p:sldId id="258" r:id="rId9"/>
    <p:sldId id="373" r:id="rId10"/>
    <p:sldId id="265" r:id="rId11"/>
    <p:sldId id="284" r:id="rId12"/>
    <p:sldId id="3397" r:id="rId13"/>
    <p:sldId id="2007577068" r:id="rId14"/>
    <p:sldId id="271" r:id="rId15"/>
    <p:sldId id="278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65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000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678164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41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66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62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665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3683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5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19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18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50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77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7.xml"/><Relationship Id="rId1" Type="http://schemas.openxmlformats.org/officeDocument/2006/relationships/tags" Target="../tags/tag5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1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6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6.xml"/><Relationship Id="rId5" Type="http://schemas.openxmlformats.org/officeDocument/2006/relationships/image" Target="../media/image51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101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49256" y="2267872"/>
            <a:ext cx="6578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6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Nghe-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366955" y="1339187"/>
            <a:ext cx="60268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4196923" y="2360793"/>
            <a:ext cx="4366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 VIỆN BIẾT ĐI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- viết.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 tập: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ngữ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 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724956-A70F-483B-9B5C-06C9A1C8C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9" y="400863"/>
            <a:ext cx="2521428" cy="18766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3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957FE-2252-411B-854F-D95278D8CEDF}"/>
              </a:ext>
            </a:extLst>
          </p:cNvPr>
          <p:cNvSpPr txBox="1"/>
          <p:nvPr/>
        </p:nvSpPr>
        <p:spPr>
          <a:xfrm>
            <a:off x="2646942" y="871533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Thư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viện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biết</a:t>
            </a:r>
            <a:r>
              <a:rPr lang="en-US" sz="3600" b="1" dirty="0">
                <a:solidFill>
                  <a:srgbClr val="F7446B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-Rounded"/>
                <a:ea typeface="Arial-Rounded"/>
              </a:rPr>
              <a:t>đi</a:t>
            </a:r>
            <a:endParaRPr lang="en-US" sz="3600" b="1" dirty="0">
              <a:solidFill>
                <a:srgbClr val="F7446B"/>
              </a:solidFill>
              <a:latin typeface="Arial-Rounded"/>
              <a:ea typeface="Arial-Rounde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3C60CB-E673-436F-A739-FFB0CA28EAA9}"/>
              </a:ext>
            </a:extLst>
          </p:cNvPr>
          <p:cNvSpPr txBox="1"/>
          <p:nvPr/>
        </p:nvSpPr>
        <p:spPr>
          <a:xfrm>
            <a:off x="1719674" y="1565466"/>
            <a:ext cx="8508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591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   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Lan,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di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chiếc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buýt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cũ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khắp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phố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Ở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Phi,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thư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viện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lưng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đà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cuốn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sa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mạc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HP001 4 hang 1 ô ly" panose="020B0603050302020204" pitchFamily="34" charset="0"/>
                <a:ea typeface="Arial-Rounded"/>
              </a:rPr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4C7126-1EA3-4AD0-BE3E-FDC677D7260B}"/>
              </a:ext>
            </a:extLst>
          </p:cNvPr>
          <p:cNvCxnSpPr>
            <a:cxnSpLocks/>
          </p:cNvCxnSpPr>
          <p:nvPr/>
        </p:nvCxnSpPr>
        <p:spPr>
          <a:xfrm>
            <a:off x="3568767" y="2263528"/>
            <a:ext cx="181506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318EE7-893D-4F3A-8EA4-AF35BA3B4A03}"/>
              </a:ext>
            </a:extLst>
          </p:cNvPr>
          <p:cNvCxnSpPr>
            <a:cxnSpLocks/>
          </p:cNvCxnSpPr>
          <p:nvPr/>
        </p:nvCxnSpPr>
        <p:spPr>
          <a:xfrm>
            <a:off x="7781678" y="3724936"/>
            <a:ext cx="142091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48C3780-382C-4108-BB52-0C69FAC883A1}"/>
              </a:ext>
            </a:extLst>
          </p:cNvPr>
          <p:cNvSpPr txBox="1"/>
          <p:nvPr/>
        </p:nvSpPr>
        <p:spPr>
          <a:xfrm>
            <a:off x="4983935" y="-177942"/>
            <a:ext cx="2797743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4472C4">
                    <a:lumMod val="75000"/>
                  </a:srgbClr>
                </a:solidFill>
                <a:latin typeface="Arial-Rounded"/>
                <a:ea typeface="Arial-Rounded"/>
              </a:rPr>
              <a:t>Nghe - viết </a:t>
            </a:r>
            <a:endParaRPr lang="vi-VN" sz="3600" dirty="0">
              <a:solidFill>
                <a:srgbClr val="4472C4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209632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4478A1-0900-47BA-B995-4B330420942D}"/>
              </a:ext>
            </a:extLst>
          </p:cNvPr>
          <p:cNvSpPr txBox="1"/>
          <p:nvPr/>
        </p:nvSpPr>
        <p:spPr>
          <a:xfrm>
            <a:off x="4097408" y="1117947"/>
            <a:ext cx="7154436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9A821F-7EB1-4203-8B85-2D0B3C86A809}"/>
              </a:ext>
            </a:extLst>
          </p:cNvPr>
          <p:cNvSpPr/>
          <p:nvPr/>
        </p:nvSpPr>
        <p:spPr>
          <a:xfrm>
            <a:off x="4458587" y="1762655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>
                <a:latin typeface="+mj-lt"/>
              </a:rPr>
              <a:t>di </a:t>
            </a:r>
            <a:r>
              <a:rPr lang="en-US" sz="4800" dirty="0" err="1">
                <a:latin typeface="+mj-lt"/>
              </a:rPr>
              <a:t>động</a:t>
            </a:r>
            <a:endParaRPr lang="vi-VN" sz="48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A0AE2-E1DA-412C-B2E0-1930535DA660}"/>
              </a:ext>
            </a:extLst>
          </p:cNvPr>
          <p:cNvSpPr/>
          <p:nvPr/>
        </p:nvSpPr>
        <p:spPr>
          <a:xfrm>
            <a:off x="4458587" y="2547247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 err="1">
                <a:latin typeface="+mj-lt"/>
              </a:rPr>
              <a:t>lạc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đà</a:t>
            </a:r>
            <a:endParaRPr lang="vi-VN" sz="4800" dirty="0"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B8ECA1-D66E-4FBF-9F2B-FF55A5EE0317}"/>
              </a:ext>
            </a:extLst>
          </p:cNvPr>
          <p:cNvSpPr/>
          <p:nvPr/>
        </p:nvSpPr>
        <p:spPr>
          <a:xfrm>
            <a:off x="4703136" y="233453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00E85-D393-445D-8467-754C9B893F73}"/>
              </a:ext>
            </a:extLst>
          </p:cNvPr>
          <p:cNvSpPr/>
          <p:nvPr/>
        </p:nvSpPr>
        <p:spPr>
          <a:xfrm>
            <a:off x="4703136" y="3105748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599301-D8CD-44C5-A1AB-800907A4A5C6}"/>
              </a:ext>
            </a:extLst>
          </p:cNvPr>
          <p:cNvSpPr/>
          <p:nvPr/>
        </p:nvSpPr>
        <p:spPr>
          <a:xfrm>
            <a:off x="4458587" y="3333308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 err="1">
                <a:latin typeface="+mj-lt"/>
              </a:rPr>
              <a:t>sa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mạc</a:t>
            </a:r>
            <a:endParaRPr lang="vi-VN" sz="4800" dirty="0"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BE8B50-CB0A-4495-A377-EB5CBC6128DF}"/>
              </a:ext>
            </a:extLst>
          </p:cNvPr>
          <p:cNvSpPr/>
          <p:nvPr/>
        </p:nvSpPr>
        <p:spPr>
          <a:xfrm>
            <a:off x="4703136" y="3925865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87312A-4D4E-4BD6-BF01-9EC184E68B23}"/>
              </a:ext>
            </a:extLst>
          </p:cNvPr>
          <p:cNvSpPr/>
          <p:nvPr/>
        </p:nvSpPr>
        <p:spPr>
          <a:xfrm>
            <a:off x="4458587" y="4119369"/>
            <a:ext cx="7995683" cy="1049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>
                <a:latin typeface="+mj-lt"/>
              </a:rPr>
              <a:t>     </a:t>
            </a:r>
            <a:r>
              <a:rPr lang="en-US" sz="4800" dirty="0" err="1">
                <a:latin typeface="+mj-lt"/>
              </a:rPr>
              <a:t>xe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buýt</a:t>
            </a:r>
            <a:endParaRPr lang="vi-VN" sz="4800" dirty="0">
              <a:latin typeface="+mj-l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EC4BDF3-4108-4263-AF8B-E8A532DB0ADF}"/>
              </a:ext>
            </a:extLst>
          </p:cNvPr>
          <p:cNvSpPr/>
          <p:nvPr/>
        </p:nvSpPr>
        <p:spPr>
          <a:xfrm>
            <a:off x="4703136" y="4711926"/>
            <a:ext cx="311888" cy="3118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3" grpId="0" animBg="1"/>
      <p:bldP spid="24" grpId="0" animBg="1"/>
      <p:bldP spid="25" grpId="0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3065" y="110750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19" y="2153920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81E2FD-265E-44F5-A9F2-8C8F24F39F39}"/>
              </a:ext>
            </a:extLst>
          </p:cNvPr>
          <p:cNvSpPr txBox="1"/>
          <p:nvPr/>
        </p:nvSpPr>
        <p:spPr>
          <a:xfrm>
            <a:off x="-171260" y="3894115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FC4C7-3529-44CC-845C-5EB33933022B}"/>
              </a:ext>
            </a:extLst>
          </p:cNvPr>
          <p:cNvSpPr txBox="1"/>
          <p:nvPr/>
        </p:nvSpPr>
        <p:spPr>
          <a:xfrm>
            <a:off x="-171260" y="2784817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1" name="图片 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634669"/>
            <a:ext cx="715386" cy="10123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BBBDE3-9ABA-48B2-A5BA-041063AC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98" y="1340243"/>
            <a:ext cx="469457" cy="469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1902374-B774-4F64-8204-BAD98BAB65F5}"/>
              </a:ext>
            </a:extLst>
          </p:cNvPr>
          <p:cNvSpPr txBox="1"/>
          <p:nvPr/>
        </p:nvSpPr>
        <p:spPr>
          <a:xfrm>
            <a:off x="2912300" y="969750"/>
            <a:ext cx="338367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Tìm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2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từ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ngữ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: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E893B4-C1CC-4E07-AC09-28EE92695216}"/>
              </a:ext>
            </a:extLst>
          </p:cNvPr>
          <p:cNvSpPr txBox="1"/>
          <p:nvPr/>
        </p:nvSpPr>
        <p:spPr>
          <a:xfrm>
            <a:off x="1536021" y="1909134"/>
            <a:ext cx="8800982" cy="330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d.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eriod"/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Chứa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7" name="Rounded Rectangle 21">
            <a:extLst>
              <a:ext uri="{FF2B5EF4-FFF2-40B4-BE49-F238E27FC236}">
                <a16:creationId xmlns:a16="http://schemas.microsoft.com/office/drawing/2014/main" id="{D402A880-E841-4624-A3EB-3B0F5319402E}"/>
              </a:ext>
            </a:extLst>
          </p:cNvPr>
          <p:cNvSpPr/>
          <p:nvPr/>
        </p:nvSpPr>
        <p:spPr>
          <a:xfrm>
            <a:off x="2464960" y="3012658"/>
            <a:ext cx="1862064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dìu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dắt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Rounded Rectangle 21">
            <a:extLst>
              <a:ext uri="{FF2B5EF4-FFF2-40B4-BE49-F238E27FC236}">
                <a16:creationId xmlns:a16="http://schemas.microsoft.com/office/drawing/2014/main" id="{39158248-51DD-4AE0-89EE-527F6E0F7EB1}"/>
              </a:ext>
            </a:extLst>
          </p:cNvPr>
          <p:cNvSpPr/>
          <p:nvPr/>
        </p:nvSpPr>
        <p:spPr>
          <a:xfrm>
            <a:off x="4865731" y="3012656"/>
            <a:ext cx="1862063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Rounded Rectangle 21">
            <a:extLst>
              <a:ext uri="{FF2B5EF4-FFF2-40B4-BE49-F238E27FC236}">
                <a16:creationId xmlns:a16="http://schemas.microsoft.com/office/drawing/2014/main" id="{7E6362B7-3E1D-4852-805C-04D8B7A6EE3C}"/>
              </a:ext>
            </a:extLst>
          </p:cNvPr>
          <p:cNvSpPr/>
          <p:nvPr/>
        </p:nvSpPr>
        <p:spPr>
          <a:xfrm>
            <a:off x="7717803" y="3012656"/>
            <a:ext cx="1565187" cy="60151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ounded Rectangle 21">
            <a:extLst>
              <a:ext uri="{FF2B5EF4-FFF2-40B4-BE49-F238E27FC236}">
                <a16:creationId xmlns:a16="http://schemas.microsoft.com/office/drawing/2014/main" id="{30079A5A-2A75-4306-A0B9-E7090F816B54}"/>
              </a:ext>
            </a:extLst>
          </p:cNvPr>
          <p:cNvSpPr/>
          <p:nvPr/>
        </p:nvSpPr>
        <p:spPr>
          <a:xfrm>
            <a:off x="1781533" y="5453200"/>
            <a:ext cx="2262844" cy="671703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DE096662-27C8-4C64-8867-70C9DE3D9CCD}"/>
              </a:ext>
            </a:extLst>
          </p:cNvPr>
          <p:cNvSpPr/>
          <p:nvPr/>
        </p:nvSpPr>
        <p:spPr>
          <a:xfrm>
            <a:off x="4624960" y="5435810"/>
            <a:ext cx="1972610" cy="683318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ounded Rectangle 21">
            <a:extLst>
              <a:ext uri="{FF2B5EF4-FFF2-40B4-BE49-F238E27FC236}">
                <a16:creationId xmlns:a16="http://schemas.microsoft.com/office/drawing/2014/main" id="{B2925421-CF7F-4747-8841-FC36D4628628}"/>
              </a:ext>
            </a:extLst>
          </p:cNvPr>
          <p:cNvSpPr/>
          <p:nvPr/>
        </p:nvSpPr>
        <p:spPr>
          <a:xfrm>
            <a:off x="7146126" y="5417769"/>
            <a:ext cx="2136864" cy="719400"/>
          </a:xfrm>
          <a:prstGeom prst="roundRect">
            <a:avLst/>
          </a:prstGeom>
          <a:solidFill>
            <a:srgbClr val="44546A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4FD4112-2D1B-444A-9408-8C1BA8D769D2}"/>
              </a:ext>
            </a:extLst>
          </p:cNvPr>
          <p:cNvSpPr txBox="1"/>
          <p:nvPr/>
        </p:nvSpPr>
        <p:spPr>
          <a:xfrm>
            <a:off x="2823010" y="757238"/>
            <a:ext cx="708209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36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36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36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9711F42-EEA4-4131-87A4-25F9E1060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86" y="944650"/>
            <a:ext cx="594623" cy="59462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8F87E0E-4CE3-4BB5-9C9F-E74DB3586113}"/>
              </a:ext>
            </a:extLst>
          </p:cNvPr>
          <p:cNvSpPr/>
          <p:nvPr/>
        </p:nvSpPr>
        <p:spPr>
          <a:xfrm>
            <a:off x="1904613" y="1423079"/>
            <a:ext cx="8382773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ch</a:t>
            </a:r>
            <a:r>
              <a:rPr lang="en-US" sz="36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tr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vuông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EF82AA-1A6C-4CC3-9D9D-F623E894246B}"/>
              </a:ext>
            </a:extLst>
          </p:cNvPr>
          <p:cNvSpPr/>
          <p:nvPr/>
        </p:nvSpPr>
        <p:spPr>
          <a:xfrm>
            <a:off x="2505098" y="2362568"/>
            <a:ext cx="6598193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áo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Bọc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úng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ở 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tr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ong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iếc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túi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e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ch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ắn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gió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Nguyễn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Lãm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  <a:endParaRPr lang="vi-VN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298A20F-CA5D-44EF-8E00-82578B30C317}"/>
              </a:ext>
            </a:extLst>
          </p:cNvPr>
          <p:cNvGrpSpPr/>
          <p:nvPr/>
        </p:nvGrpSpPr>
        <p:grpSpPr>
          <a:xfrm>
            <a:off x="4823999" y="2540267"/>
            <a:ext cx="460864" cy="460864"/>
            <a:chOff x="7507111" y="2996098"/>
            <a:chExt cx="417689" cy="41768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834D1E0-7F6C-45D6-8473-AB91540D057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765685-000C-468E-B2B7-5F037238592D}"/>
                </a:ext>
              </a:extLst>
            </p:cNvPr>
            <p:cNvCxnSpPr>
              <a:stCxn id="45" idx="0"/>
              <a:endCxn id="4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F64A280-780D-4031-BCD2-42C7EBCCDF29}"/>
                </a:ext>
              </a:extLst>
            </p:cNvPr>
            <p:cNvCxnSpPr>
              <a:stCxn id="45" idx="3"/>
              <a:endCxn id="4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C81AEC-785F-4257-9B2D-949A2B36D5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64BB2CC-4EF9-4658-86FA-A0F6CA9B3473}"/>
              </a:ext>
            </a:extLst>
          </p:cNvPr>
          <p:cNvGrpSpPr/>
          <p:nvPr/>
        </p:nvGrpSpPr>
        <p:grpSpPr>
          <a:xfrm>
            <a:off x="3255517" y="3316664"/>
            <a:ext cx="460864" cy="460864"/>
            <a:chOff x="7507111" y="2996098"/>
            <a:chExt cx="417689" cy="41768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F1B7E60-6695-4EC2-97D2-88E461D9C85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368D6FC-9146-47DC-A903-568D8F22F979}"/>
                </a:ext>
              </a:extLst>
            </p:cNvPr>
            <p:cNvCxnSpPr>
              <a:stCxn id="50" idx="0"/>
              <a:endCxn id="5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04F7BA5-5F5E-408A-9C17-CD74B92D40C0}"/>
                </a:ext>
              </a:extLst>
            </p:cNvPr>
            <p:cNvCxnSpPr>
              <a:stCxn id="50" idx="3"/>
              <a:endCxn id="5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5B71E6-B3BE-4A13-A98A-4D24603AE11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A58DCD-6F61-4B64-9CB2-F7ECB7523EBA}"/>
              </a:ext>
            </a:extLst>
          </p:cNvPr>
          <p:cNvGrpSpPr/>
          <p:nvPr/>
        </p:nvGrpSpPr>
        <p:grpSpPr>
          <a:xfrm>
            <a:off x="5635135" y="3312969"/>
            <a:ext cx="460864" cy="460864"/>
            <a:chOff x="7507111" y="2996098"/>
            <a:chExt cx="417689" cy="41768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727758D-27D4-4CB0-A351-95ACC98510D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032A43B-EB09-4925-AF00-E72CE468539E}"/>
                </a:ext>
              </a:extLst>
            </p:cNvPr>
            <p:cNvCxnSpPr>
              <a:stCxn id="55" idx="0"/>
              <a:endCxn id="5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621A6A6-0C97-48C9-9209-A2049D80373E}"/>
                </a:ext>
              </a:extLst>
            </p:cNvPr>
            <p:cNvCxnSpPr>
              <a:stCxn id="55" idx="3"/>
              <a:endCxn id="5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B4245A8-CFE5-4041-92D4-82775D7FA02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57BF7B-FD3C-4B6E-9E74-308061AB5798}"/>
              </a:ext>
            </a:extLst>
          </p:cNvPr>
          <p:cNvGrpSpPr/>
          <p:nvPr/>
        </p:nvGrpSpPr>
        <p:grpSpPr>
          <a:xfrm>
            <a:off x="4247919" y="4009496"/>
            <a:ext cx="460864" cy="460864"/>
            <a:chOff x="7507111" y="2996098"/>
            <a:chExt cx="417689" cy="41768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32F4D21-FD33-4DFB-B843-D893A1EE745A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44D201C-C595-4C9A-AFC2-7C0513F6A03E}"/>
                </a:ext>
              </a:extLst>
            </p:cNvPr>
            <p:cNvCxnSpPr>
              <a:stCxn id="60" idx="0"/>
              <a:endCxn id="6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A1582BD-AA8E-48AE-A5C7-A82BC4B5930B}"/>
                </a:ext>
              </a:extLst>
            </p:cNvPr>
            <p:cNvCxnSpPr>
              <a:stCxn id="60" idx="3"/>
              <a:endCxn id="6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CB2D2A-E924-4BFA-B8C3-A2106EC9B53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4560C5E-DE82-46F8-97A1-B6732ECD5119}"/>
              </a:ext>
            </a:extLst>
          </p:cNvPr>
          <p:cNvGrpSpPr/>
          <p:nvPr/>
        </p:nvGrpSpPr>
        <p:grpSpPr>
          <a:xfrm>
            <a:off x="2592578" y="4763264"/>
            <a:ext cx="460864" cy="460864"/>
            <a:chOff x="7507111" y="2996098"/>
            <a:chExt cx="417689" cy="41768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4C691B3-EF8A-4374-BA55-E339337D543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CF0A8D6-856E-4954-A7BC-0866DC6FCFD6}"/>
                </a:ext>
              </a:extLst>
            </p:cNvPr>
            <p:cNvCxnSpPr>
              <a:stCxn id="65" idx="0"/>
              <a:endCxn id="6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265BB-EC33-459D-88B5-FEBA251B257E}"/>
                </a:ext>
              </a:extLst>
            </p:cNvPr>
            <p:cNvCxnSpPr>
              <a:stCxn id="65" idx="3"/>
              <a:endCxn id="6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36BFEA0-EE9A-4117-89B5-40D1786EE5F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10831EA-390D-4286-9473-F17C4B74301F}"/>
              </a:ext>
            </a:extLst>
          </p:cNvPr>
          <p:cNvGrpSpPr/>
          <p:nvPr/>
        </p:nvGrpSpPr>
        <p:grpSpPr>
          <a:xfrm>
            <a:off x="3283875" y="4763264"/>
            <a:ext cx="460864" cy="460864"/>
            <a:chOff x="7507111" y="2996098"/>
            <a:chExt cx="417689" cy="41768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20001F-FE3C-4541-A1F0-EA340CFD49F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B44CCB9-0293-4C39-8035-3DD205246B8D}"/>
                </a:ext>
              </a:extLst>
            </p:cNvPr>
            <p:cNvCxnSpPr>
              <a:stCxn id="70" idx="0"/>
              <a:endCxn id="7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C6394E7-55F3-4BBF-B29D-66698C942B84}"/>
                </a:ext>
              </a:extLst>
            </p:cNvPr>
            <p:cNvCxnSpPr>
              <a:stCxn id="70" idx="3"/>
              <a:endCxn id="7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C1F416D-2A05-4E9E-A08E-25751BBFEC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C2724-517E-48AD-BDE2-4E543503016D}"/>
              </a:ext>
            </a:extLst>
          </p:cNvPr>
          <p:cNvSpPr/>
          <p:nvPr/>
        </p:nvSpPr>
        <p:spPr>
          <a:xfrm>
            <a:off x="1036696" y="3429000"/>
            <a:ext cx="10651207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mơ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hiêu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thư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viện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đê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sách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/>
                <a:ea typeface="Arial-Rounded"/>
              </a:rPr>
              <a:t>chô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EE5CB-A1F6-4AA1-955D-8FE99EEA27A5}"/>
              </a:ext>
            </a:extLst>
          </p:cNvPr>
          <p:cNvSpPr txBox="1"/>
          <p:nvPr/>
        </p:nvSpPr>
        <p:spPr>
          <a:xfrm>
            <a:off x="2704631" y="1517635"/>
            <a:ext cx="10290814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Chọn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a </a:t>
            </a:r>
            <a:r>
              <a:rPr lang="en-US" sz="4000" b="1" dirty="0" err="1">
                <a:solidFill>
                  <a:srgbClr val="17479D"/>
                </a:solidFill>
                <a:latin typeface="Arial-Rounded"/>
                <a:ea typeface="Arial-Rounded"/>
              </a:rPr>
              <a:t>hoặc</a:t>
            </a:r>
            <a:r>
              <a:rPr lang="en-US" sz="4000" b="1" dirty="0">
                <a:solidFill>
                  <a:srgbClr val="17479D"/>
                </a:solidFill>
                <a:latin typeface="Arial-Rounded"/>
                <a:ea typeface="Arial-Rounded"/>
              </a:rPr>
              <a:t> b</a:t>
            </a:r>
            <a:endParaRPr lang="vi-VN" sz="4000" dirty="0">
              <a:solidFill>
                <a:srgbClr val="17479D"/>
              </a:solidFill>
              <a:latin typeface="Arial-Rounded"/>
              <a:ea typeface="Arial-Rounded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C8B419-D46E-40DA-BB26-41D714BFA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88" y="1746176"/>
            <a:ext cx="682157" cy="727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F56829-6E54-4799-958A-5E98B4879C2B}"/>
              </a:ext>
            </a:extLst>
          </p:cNvPr>
          <p:cNvSpPr/>
          <p:nvPr/>
        </p:nvSpPr>
        <p:spPr>
          <a:xfrm>
            <a:off x="963728" y="2304221"/>
            <a:ext cx="11061595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lang="en-US" sz="4000" i="1" dirty="0" err="1">
                <a:solidFill>
                  <a:prstClr val="black"/>
                </a:solidFill>
                <a:latin typeface="Arial-Rounded"/>
                <a:ea typeface="Arial-Rounded"/>
              </a:rPr>
              <a:t>ỏi</a:t>
            </a:r>
            <a:r>
              <a:rPr lang="en-US" sz="4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dấu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/>
                <a:ea typeface="Arial-Rounded"/>
              </a:rPr>
              <a:t>ngã</a:t>
            </a:r>
            <a:r>
              <a:rPr lang="en-US" sz="3600" b="1" i="1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chữ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 in </a:t>
            </a:r>
            <a:r>
              <a:rPr lang="en-US" sz="3600" dirty="0" err="1">
                <a:solidFill>
                  <a:prstClr val="black"/>
                </a:solidFill>
                <a:latin typeface="Arial-Rounded"/>
                <a:ea typeface="Arial-Rounded"/>
              </a:rPr>
              <a:t>đậm</a:t>
            </a:r>
            <a:r>
              <a:rPr lang="en-US" sz="3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3600" i="1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B01FA-0627-4C40-8C09-05AD79300136}"/>
              </a:ext>
            </a:extLst>
          </p:cNvPr>
          <p:cNvSpPr txBox="1"/>
          <p:nvPr/>
        </p:nvSpPr>
        <p:spPr>
          <a:xfrm>
            <a:off x="3876408" y="4889445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33349-7080-4F4E-89B8-760EA8CED1DA}"/>
              </a:ext>
            </a:extLst>
          </p:cNvPr>
          <p:cNvSpPr txBox="1"/>
          <p:nvPr/>
        </p:nvSpPr>
        <p:spPr>
          <a:xfrm>
            <a:off x="7639663" y="4049056"/>
            <a:ext cx="790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~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FCE643-1686-4C94-BA08-06CE94DAA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6321" y="3460378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00F305-781C-4AA7-B672-71C25CEF23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7567" y="3470386"/>
            <a:ext cx="281547" cy="281547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8813F-1C51-4FE1-9F50-1EF5BC777F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4414" y="4262225"/>
            <a:ext cx="281547" cy="28154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260</Words>
  <Application>Microsoft Office PowerPoint</Application>
  <PresentationFormat>Widescreen</PresentationFormat>
  <Paragraphs>45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等线</vt:lpstr>
      <vt:lpstr>等线 Light</vt:lpstr>
      <vt:lpstr>微软雅黑</vt:lpstr>
      <vt:lpstr>仓耳羽辰体-谷力 W05</vt:lpstr>
      <vt:lpstr>字魂59号-创粗黑</vt:lpstr>
      <vt:lpstr>Arial</vt:lpstr>
      <vt:lpstr>Arial-Rounded</vt:lpstr>
      <vt:lpstr>Calibri</vt:lpstr>
      <vt:lpstr>Calibri Light</vt:lpstr>
      <vt:lpstr>HP001 4 hang 1 ô ly</vt:lpstr>
      <vt:lpstr>Office Theme</vt:lpstr>
      <vt:lpstr>1_Office 主题</vt:lpstr>
      <vt:lpstr>千图网海量PPT模板www.58pic.com​​</vt:lpstr>
      <vt:lpstr>https://www.freeppt7.com</vt:lpstr>
      <vt:lpstr>2_Office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37</cp:revision>
  <dcterms:created xsi:type="dcterms:W3CDTF">2021-07-20T01:55:21Z</dcterms:created>
  <dcterms:modified xsi:type="dcterms:W3CDTF">2021-08-01T03:36:51Z</dcterms:modified>
</cp:coreProperties>
</file>