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0" r:id="rId4"/>
    <p:sldId id="307" r:id="rId5"/>
    <p:sldId id="262" r:id="rId6"/>
    <p:sldId id="263" r:id="rId7"/>
    <p:sldId id="264" r:id="rId8"/>
    <p:sldId id="273" r:id="rId9"/>
    <p:sldId id="274" r:id="rId10"/>
    <p:sldId id="269" r:id="rId11"/>
    <p:sldId id="271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FF4D77"/>
    <a:srgbClr val="AF8F87"/>
    <a:srgbClr val="FFC6D5"/>
    <a:srgbClr val="9CD1E2"/>
    <a:srgbClr val="00FFFF"/>
    <a:srgbClr val="3AA8CC"/>
    <a:srgbClr val="0000FF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105" d="100"/>
          <a:sy n="105" d="100"/>
        </p:scale>
        <p:origin x="10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709-44C7-488F-8C83-C9A5204016F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67B4-E3AE-4E01-86EC-EB488709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67B4-E3AE-4E01-86EC-EB4887097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8.gif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386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383238" y="4474082"/>
            <a:ext cx="494038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14" y="29895"/>
            <a:ext cx="3221436" cy="2274976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3"/>
            <a:ext cx="3221436" cy="2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46" y="620688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-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Dặn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dò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566" y="2420888"/>
            <a:ext cx="6801862" cy="2664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Ghim của Edwin Quintana trên E~~~⛦⛯♌ | Đang yêu, Anime, Dễ thương">
            <a:extLst>
              <a:ext uri="{FF2B5EF4-FFF2-40B4-BE49-F238E27FC236}">
                <a16:creationId xmlns:a16="http://schemas.microsoft.com/office/drawing/2014/main" id="{888F91A7-6012-4076-8340-92097FAD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4" y="3399913"/>
            <a:ext cx="2982879" cy="29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58" y="2551837"/>
            <a:ext cx="10009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 (KHÔNG NHỚ)</a:t>
            </a:r>
          </a:p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DB2CC9D-6006-42FB-B341-7C6F97084375}"/>
              </a:ext>
            </a:extLst>
          </p:cNvPr>
          <p:cNvSpPr/>
          <p:nvPr/>
        </p:nvSpPr>
        <p:spPr>
          <a:xfrm>
            <a:off x="1126654" y="6121369"/>
            <a:ext cx="2016224" cy="476672"/>
          </a:xfrm>
          <a:prstGeom prst="roundRect">
            <a:avLst>
              <a:gd name="adj" fmla="val 28655"/>
            </a:avLst>
          </a:prstGeom>
          <a:solidFill>
            <a:srgbClr val="AF8F8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Times New Roman" pitchFamily="18" charset="0"/>
              </a:rPr>
              <a:t>243 + 325 = ?</a:t>
            </a:r>
            <a:endParaRPr lang="vi-VN" b="1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8782" y="2492896"/>
            <a:ext cx="3113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4DDC4-F922-4EB2-AF80-791B903B0D47}"/>
              </a:ext>
            </a:extLst>
          </p:cNvPr>
          <p:cNvSpPr/>
          <p:nvPr/>
        </p:nvSpPr>
        <p:spPr>
          <a:xfrm>
            <a:off x="838622" y="6107676"/>
            <a:ext cx="2592288" cy="633691"/>
          </a:xfrm>
          <a:prstGeom prst="rect">
            <a:avLst/>
          </a:prstGeom>
          <a:solidFill>
            <a:srgbClr val="FF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0B211-17DC-495A-A679-71D2EBBCB38E}"/>
              </a:ext>
            </a:extLst>
          </p:cNvPr>
          <p:cNvSpPr/>
          <p:nvPr/>
        </p:nvSpPr>
        <p:spPr>
          <a:xfrm>
            <a:off x="7932154" y="1627059"/>
            <a:ext cx="3269611" cy="344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79995" y="188056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cs typeface="Times New Roman" pitchFamily="18" charset="0"/>
              </a:rPr>
              <a:t>2 4 3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957" y="2841988"/>
            <a:ext cx="23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cs typeface="Times New Roman" pitchFamily="18" charset="0"/>
              </a:rPr>
              <a:t> </a:t>
            </a:r>
            <a:r>
              <a:rPr lang="en-US" sz="5400" dirty="0">
                <a:cs typeface="Times New Roman" pitchFamily="18" charset="0"/>
              </a:rPr>
              <a:t> 3 2 5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6861" y="2325383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cs typeface="Times New Roman" pitchFamily="18" charset="0"/>
              </a:rPr>
              <a:t>+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874057" y="3765318"/>
            <a:ext cx="1734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42481" y="3803512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81" y="3803512"/>
                <a:ext cx="76014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960549" y="2037351"/>
            <a:ext cx="772201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273077" y="3745488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077" y="3745488"/>
                <a:ext cx="82426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31797" y="2037351"/>
                <a:ext cx="178452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2 4 3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3 2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797" y="2037351"/>
                <a:ext cx="1784527" cy="1861472"/>
              </a:xfrm>
              <a:prstGeom prst="rect">
                <a:avLst/>
              </a:prstGeom>
              <a:blipFill>
                <a:blip r:embed="rId5"/>
                <a:stretch>
                  <a:fillRect l="-21918" r="-9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078982" y="188640"/>
            <a:ext cx="4032448" cy="980728"/>
          </a:xfrm>
          <a:prstGeom prst="roundRect">
            <a:avLst>
              <a:gd name="adj" fmla="val 28655"/>
            </a:avLst>
          </a:prstGeom>
          <a:solidFill>
            <a:srgbClr val="FF4D7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Times New Roman" pitchFamily="18" charset="0"/>
              </a:rPr>
              <a:t>243 + 325 = ?</a:t>
            </a:r>
            <a:endParaRPr lang="vi-VN" sz="4000" b="1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AF6D35-B173-4FD3-9E6C-3D8E838B3F07}"/>
              </a:ext>
            </a:extLst>
          </p:cNvPr>
          <p:cNvSpPr txBox="1"/>
          <p:nvPr/>
        </p:nvSpPr>
        <p:spPr>
          <a:xfrm>
            <a:off x="801876" y="9807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>
                <a:cs typeface="Times New Roman" pitchFamily="18" charset="0"/>
              </a:rPr>
              <a:t>Đặt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tính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D4EE1-A5EF-4A0F-A8E7-F4A90DC79013}"/>
              </a:ext>
            </a:extLst>
          </p:cNvPr>
          <p:cNvSpPr txBox="1"/>
          <p:nvPr/>
        </p:nvSpPr>
        <p:spPr>
          <a:xfrm>
            <a:off x="795602" y="1940639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3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5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8,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8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3E772-7405-4331-BD3D-0B363BFBF421}"/>
              </a:ext>
            </a:extLst>
          </p:cNvPr>
          <p:cNvSpPr txBox="1"/>
          <p:nvPr/>
        </p:nvSpPr>
        <p:spPr>
          <a:xfrm>
            <a:off x="820554" y="2983941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4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2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6,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6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E54ED4F2-7D54-43FE-93DA-399AFA671C4B}"/>
              </a:ext>
            </a:extLst>
          </p:cNvPr>
          <p:cNvSpPr/>
          <p:nvPr/>
        </p:nvSpPr>
        <p:spPr>
          <a:xfrm>
            <a:off x="9400496" y="2037351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3130C-6655-4262-8AD1-294586EAD688}"/>
              </a:ext>
            </a:extLst>
          </p:cNvPr>
          <p:cNvSpPr txBox="1"/>
          <p:nvPr/>
        </p:nvSpPr>
        <p:spPr>
          <a:xfrm>
            <a:off x="795601" y="4027243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2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3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5,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5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5058E400-95C2-44AE-A784-21698D5C30CE}"/>
              </a:ext>
            </a:extLst>
          </p:cNvPr>
          <p:cNvSpPr/>
          <p:nvPr/>
        </p:nvSpPr>
        <p:spPr>
          <a:xfrm>
            <a:off x="8754388" y="2037350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/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40ABA23A-D52B-4A2A-AD38-7625923D7C99}"/>
              </a:ext>
            </a:extLst>
          </p:cNvPr>
          <p:cNvSpPr/>
          <p:nvPr/>
        </p:nvSpPr>
        <p:spPr>
          <a:xfrm>
            <a:off x="3070870" y="5386908"/>
            <a:ext cx="5328592" cy="980728"/>
          </a:xfrm>
          <a:prstGeom prst="roundRect">
            <a:avLst>
              <a:gd name="adj" fmla="val 28655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cs typeface="Times New Roman" pitchFamily="18" charset="0"/>
              </a:rPr>
              <a:t>Vậy</a:t>
            </a:r>
            <a:r>
              <a:rPr lang="en-US" sz="4000" b="1" dirty="0">
                <a:cs typeface="Times New Roman" pitchFamily="18" charset="0"/>
              </a:rPr>
              <a:t> 243 + 325 = 568</a:t>
            </a:r>
            <a:endParaRPr lang="vi-VN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4" grpId="1"/>
      <p:bldP spid="5" grpId="0"/>
      <p:bldP spid="5" grpId="1"/>
      <p:bldP spid="6" grpId="0"/>
      <p:bldP spid="6" grpId="1"/>
      <p:bldP spid="10" grpId="0"/>
      <p:bldP spid="12" grpId="0" animBg="1"/>
      <p:bldP spid="12" grpId="1" animBg="1"/>
      <p:bldP spid="13" grpId="0"/>
      <p:bldP spid="14" grpId="0"/>
      <p:bldP spid="18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3260" y="319927"/>
            <a:ext cx="646942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cs typeface="Times New Roman" pitchFamily="18" charset="0"/>
              </a:rPr>
              <a:t>Ví dụ: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Đặt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rồi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endParaRPr lang="vi-VN" sz="40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      145 + 321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372" y="4949218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466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687" y="1426213"/>
            <a:ext cx="36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460 + 119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/>
              <p:nvPr/>
            </p:nvSpPr>
            <p:spPr>
              <a:xfrm>
                <a:off x="2650923" y="3099131"/>
                <a:ext cx="1784527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321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23" y="3099131"/>
                <a:ext cx="1784527" cy="1880258"/>
              </a:xfrm>
              <a:prstGeom prst="rect">
                <a:avLst/>
              </a:prstGeom>
              <a:blipFill>
                <a:blip r:embed="rId3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BAAE97-3486-438E-B5AD-0BE19A8FC1FE}"/>
              </a:ext>
            </a:extLst>
          </p:cNvPr>
          <p:cNvSpPr txBox="1"/>
          <p:nvPr/>
        </p:nvSpPr>
        <p:spPr>
          <a:xfrm>
            <a:off x="8515871" y="4919047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579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/>
              <p:nvPr/>
            </p:nvSpPr>
            <p:spPr>
              <a:xfrm>
                <a:off x="8039422" y="3068960"/>
                <a:ext cx="1784527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460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119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22" y="3068960"/>
                <a:ext cx="1784527" cy="1880258"/>
              </a:xfrm>
              <a:prstGeom prst="rect">
                <a:avLst/>
              </a:prstGeom>
              <a:blipFill>
                <a:blip r:embed="rId4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1358" y="1380058"/>
            <a:ext cx="3770489" cy="4392488"/>
            <a:chOff x="2631821" y="464338"/>
            <a:chExt cx="3770489" cy="43924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45" t="75387" r="5127" b="3724"/>
            <a:stretch/>
          </p:blipFill>
          <p:spPr>
            <a:xfrm>
              <a:off x="2631821" y="464338"/>
              <a:ext cx="3770489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208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241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55029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2403" y="340852"/>
            <a:ext cx="2232248" cy="678033"/>
            <a:chOff x="1253941" y="511805"/>
            <a:chExt cx="2232248" cy="678033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cs typeface="Times New Roman" pitchFamily="18" charset="0"/>
                </a:rPr>
                <a:t>Tính</a:t>
              </a:r>
              <a:r>
                <a:rPr lang="en-US" sz="3600" dirty="0">
                  <a:cs typeface="Times New Roman" pitchFamily="18" charset="0"/>
                </a:rPr>
                <a:t>:</a:t>
              </a:r>
              <a:endParaRPr lang="vi-VN" sz="3600" dirty="0"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445608" y="1362751"/>
            <a:ext cx="3709338" cy="4238661"/>
            <a:chOff x="-289784" y="2602033"/>
            <a:chExt cx="3709338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1909" r="35319" b="27934"/>
            <a:stretch/>
          </p:blipFill>
          <p:spPr>
            <a:xfrm>
              <a:off x="-289784" y="2602033"/>
              <a:ext cx="3709338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623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322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60075" y="1582344"/>
            <a:ext cx="3546428" cy="4392488"/>
            <a:chOff x="5895645" y="2770476"/>
            <a:chExt cx="3546428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616" r="5793" b="73495"/>
            <a:stretch/>
          </p:blipFill>
          <p:spPr>
            <a:xfrm>
              <a:off x="5895645" y="2770476"/>
              <a:ext cx="3546428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417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216720" y="1520789"/>
            <a:ext cx="3505301" cy="4392488"/>
            <a:chOff x="8814396" y="584685"/>
            <a:chExt cx="3505301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30" r="64044" b="27181"/>
            <a:stretch/>
          </p:blipFill>
          <p:spPr>
            <a:xfrm>
              <a:off x="8814396" y="584685"/>
              <a:ext cx="3505301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759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𝟗𝟒𝟓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𝟒𝟒𝟗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597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777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𝟓𝟐𝟖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398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𝟗𝟓𝟗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1480929" y="945860"/>
            <a:ext cx="1107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357" y="188640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070888" y="785822"/>
            <a:ext cx="3340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44056E-9D55-4519-A750-4693FDCD5135}"/>
              </a:ext>
            </a:extLst>
          </p:cNvPr>
          <p:cNvGrpSpPr/>
          <p:nvPr/>
        </p:nvGrpSpPr>
        <p:grpSpPr>
          <a:xfrm>
            <a:off x="836793" y="933348"/>
            <a:ext cx="4465260" cy="2554850"/>
            <a:chOff x="1930470" y="2290096"/>
            <a:chExt cx="4465260" cy="2554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DA343D-8AE1-4CD0-9259-4E349230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1" r="50000" b="6686"/>
            <a:stretch/>
          </p:blipFill>
          <p:spPr>
            <a:xfrm>
              <a:off x="1930470" y="2290096"/>
              <a:ext cx="4465260" cy="25548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6064A-823A-4DE3-A4EC-4A136F7EFAA5}"/>
                </a:ext>
              </a:extLst>
            </p:cNvPr>
            <p:cNvSpPr txBox="1"/>
            <p:nvPr/>
          </p:nvSpPr>
          <p:spPr>
            <a:xfrm>
              <a:off x="3236719" y="2808247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153 + 426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582 + 207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Tổng hợp hình động đẹp để trang trí Powerpoint, Word">
            <a:extLst>
              <a:ext uri="{FF2B5EF4-FFF2-40B4-BE49-F238E27FC236}">
                <a16:creationId xmlns:a16="http://schemas.microsoft.com/office/drawing/2014/main" id="{E464E3EC-B8CB-401D-9D8E-9C40F7C27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95" y="4086132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5157E6-6823-4115-95A2-79C369EE1FAC}"/>
              </a:ext>
            </a:extLst>
          </p:cNvPr>
          <p:cNvGrpSpPr/>
          <p:nvPr/>
        </p:nvGrpSpPr>
        <p:grpSpPr>
          <a:xfrm>
            <a:off x="6608302" y="1033684"/>
            <a:ext cx="4362628" cy="2496128"/>
            <a:chOff x="2428587" y="2423167"/>
            <a:chExt cx="4362628" cy="24961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39AF4E-A49B-4010-A834-DD6011A37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5" t="68693" r="-1255" b="6314"/>
            <a:stretch/>
          </p:blipFill>
          <p:spPr>
            <a:xfrm>
              <a:off x="2428587" y="2423167"/>
              <a:ext cx="4362628" cy="24961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ACA6F-244E-4554-9ED2-D91167C62FCA}"/>
                </a:ext>
              </a:extLst>
            </p:cNvPr>
            <p:cNvSpPr txBox="1"/>
            <p:nvPr/>
          </p:nvSpPr>
          <p:spPr>
            <a:xfrm>
              <a:off x="3370629" y="2784744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450 + 125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666 + 300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/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152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426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/>
              <p:nvPr/>
            </p:nvSpPr>
            <p:spPr>
              <a:xfrm>
                <a:off x="1508068" y="5439596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𝟓𝟕𝟖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68" y="5439596"/>
                <a:ext cx="13564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/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582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207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/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𝟕𝟖𝟗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/>
              <p:nvPr/>
            </p:nvSpPr>
            <p:spPr>
              <a:xfrm>
                <a:off x="6561238" y="4151601"/>
                <a:ext cx="1784527" cy="14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38" y="4151601"/>
                <a:ext cx="1784527" cy="1400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/>
              <p:nvPr/>
            </p:nvSpPr>
            <p:spPr>
              <a:xfrm>
                <a:off x="6975793" y="5450774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93" y="5450774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/>
              <p:nvPr/>
            </p:nvSpPr>
            <p:spPr>
              <a:xfrm>
                <a:off x="9257820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666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820" y="4150351"/>
                <a:ext cx="1784527" cy="14034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/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𝟗𝟔𝟔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5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7765" y="2439746"/>
            <a:ext cx="4967905" cy="2715372"/>
          </a:xfrm>
          <a:prstGeom prst="rect">
            <a:avLst/>
          </a:prstGeom>
          <a:noFill/>
          <a:ln w="57150">
            <a:noFill/>
          </a:ln>
        </p:spPr>
        <p:txBody>
          <a:bodyPr wrap="square" lIns="136745" tIns="68372" rIns="136745" bIns="68372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Vận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dụng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thực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tế</a:t>
            </a:r>
            <a:endParaRPr lang="en-US" sz="7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Kids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69881" r="57521" b="4703"/>
          <a:stretch/>
        </p:blipFill>
        <p:spPr>
          <a:xfrm rot="781129">
            <a:off x="978202" y="-285159"/>
            <a:ext cx="3654058" cy="428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5" t="36605" r="17639" b="47501"/>
          <a:stretch/>
        </p:blipFill>
        <p:spPr>
          <a:xfrm rot="13913469">
            <a:off x="2599883" y="3369219"/>
            <a:ext cx="1835764" cy="1582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27673" r="59993" b="51196"/>
          <a:stretch/>
        </p:blipFill>
        <p:spPr>
          <a:xfrm>
            <a:off x="979524" y="4160408"/>
            <a:ext cx="2148902" cy="2697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4673" r="78742" b="72213"/>
          <a:stretch/>
        </p:blipFill>
        <p:spPr>
          <a:xfrm>
            <a:off x="8875009" y="3672415"/>
            <a:ext cx="2800684" cy="3397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2" t="52038" r="21940" b="29089"/>
          <a:stretch/>
        </p:blipFill>
        <p:spPr>
          <a:xfrm rot="781129">
            <a:off x="8066639" y="663409"/>
            <a:ext cx="1616735" cy="1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1668"/>
      </p:ext>
    </p:extLst>
  </p:cSld>
  <p:clrMapOvr>
    <a:masterClrMapping/>
  </p:clrMapOvr>
  <p:transition spd="slow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131" y="287587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phép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phạm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1000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851" r="2751" b="9849"/>
          <a:stretch/>
        </p:blipFill>
        <p:spPr>
          <a:xfrm>
            <a:off x="448030" y="2613295"/>
            <a:ext cx="2520280" cy="2201571"/>
          </a:xfrm>
          <a:prstGeom prst="rect">
            <a:avLst/>
          </a:prstGeom>
        </p:spPr>
      </p:pic>
      <p:pic>
        <p:nvPicPr>
          <p:cNvPr id="1026" name="Picture 2" descr="Ghim của Edwin Quintana trên E~~~⛦⛯♌ | Đang yêu, Anime, Dễ thươ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5" y="4406558"/>
            <a:ext cx="1974768" cy="19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DA4B7B-F838-4F6D-99A8-0B4670F5AB09}"/>
              </a:ext>
            </a:extLst>
          </p:cNvPr>
          <p:cNvSpPr/>
          <p:nvPr/>
        </p:nvSpPr>
        <p:spPr>
          <a:xfrm>
            <a:off x="9263558" y="6381327"/>
            <a:ext cx="2622840" cy="369815"/>
          </a:xfrm>
          <a:prstGeom prst="roundRect">
            <a:avLst/>
          </a:prstGeom>
          <a:solidFill>
            <a:srgbClr val="5C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178</Words>
  <Application>Microsoft Office PowerPoint</Application>
  <PresentationFormat>Custom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59</cp:revision>
  <dcterms:created xsi:type="dcterms:W3CDTF">2021-08-05T17:05:57Z</dcterms:created>
  <dcterms:modified xsi:type="dcterms:W3CDTF">2022-03-28T08:16:19Z</dcterms:modified>
</cp:coreProperties>
</file>