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84" r:id="rId2"/>
    <p:sldId id="290" r:id="rId3"/>
    <p:sldId id="310" r:id="rId4"/>
    <p:sldId id="316" r:id="rId5"/>
    <p:sldId id="317" r:id="rId6"/>
    <p:sldId id="318" r:id="rId7"/>
    <p:sldId id="320" r:id="rId8"/>
    <p:sldId id="321" r:id="rId9"/>
    <p:sldId id="322" r:id="rId10"/>
    <p:sldId id="319" r:id="rId11"/>
    <p:sldId id="324" r:id="rId12"/>
    <p:sldId id="326" r:id="rId13"/>
    <p:sldId id="291" r:id="rId14"/>
    <p:sldId id="30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751"/>
    <a:srgbClr val="9BE5FF"/>
    <a:srgbClr val="71DAFF"/>
    <a:srgbClr val="F2F6EA"/>
    <a:srgbClr val="2FB054"/>
    <a:srgbClr val="FF9409"/>
    <a:srgbClr val="48B7E7"/>
    <a:srgbClr val="ECFAFF"/>
    <a:srgbClr val="9A5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2857" autoAdjust="0"/>
  </p:normalViewPr>
  <p:slideViewPr>
    <p:cSldViewPr snapToGrid="0">
      <p:cViewPr varScale="1">
        <p:scale>
          <a:sx n="57" d="100"/>
          <a:sy n="57" d="100"/>
        </p:scale>
        <p:origin x="26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6010A-1C62-4E25-88FD-A2C1D027BB27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46C0D-B94D-4146-924C-145FB4C8C0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19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429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983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1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23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slide:</a:t>
            </a:r>
          </a:p>
          <a:p>
            <a:pPr marL="0" indent="0">
              <a:buFontTx/>
              <a:buNone/>
            </a:pPr>
            <a:r>
              <a:rPr lang="en-US" baseline="0" dirty="0"/>
              <a:t>1. Click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ra.</a:t>
            </a: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2. Click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1.</a:t>
            </a:r>
          </a:p>
          <a:p>
            <a:pPr marL="0" indent="0">
              <a:buFontTx/>
              <a:buNone/>
            </a:pPr>
            <a:r>
              <a:rPr lang="en-US" baseline="0" dirty="0"/>
              <a:t>3.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bung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.</a:t>
            </a:r>
          </a:p>
          <a:p>
            <a:pPr marL="0" indent="0">
              <a:buFontTx/>
              <a:buNone/>
            </a:pPr>
            <a:r>
              <a:rPr lang="en-US" baseline="0" dirty="0"/>
              <a:t>4. Click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2.</a:t>
            </a:r>
          </a:p>
          <a:p>
            <a:pPr marL="0" indent="0">
              <a:buFontTx/>
              <a:buNone/>
            </a:pPr>
            <a:r>
              <a:rPr lang="en-US" baseline="0" dirty="0"/>
              <a:t>5.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</a:t>
            </a:r>
            <a:r>
              <a:rPr lang="en-US" baseline="0" dirty="0" err="1"/>
              <a:t>ráp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.</a:t>
            </a:r>
          </a:p>
          <a:p>
            <a:pPr marL="0" indent="0">
              <a:buFontTx/>
              <a:buNone/>
            </a:pPr>
            <a:r>
              <a:rPr lang="en-US" baseline="0" dirty="0"/>
              <a:t>6. Click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3.</a:t>
            </a:r>
          </a:p>
          <a:p>
            <a:pPr marL="0" indent="0">
              <a:buFontTx/>
              <a:buNone/>
            </a:pPr>
            <a:r>
              <a:rPr lang="en-US" baseline="0" dirty="0"/>
              <a:t>7. Click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nhập</a:t>
            </a:r>
            <a:r>
              <a:rPr lang="en-US" baseline="0" dirty="0"/>
              <a:t>: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8727" y="-2970059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747" y="10558707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4572000" y="7853794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8074187-727A-4DEB-8BB6-EAEE4D241D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62" b="64450" l="18649" r="81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0" t="16115" r="14560" b="36638"/>
          <a:stretch/>
        </p:blipFill>
        <p:spPr>
          <a:xfrm>
            <a:off x="8510431" y="847725"/>
            <a:ext cx="2928625" cy="2928625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5CD8A52B-33D1-483A-9EE7-BFE5738FDC33}"/>
              </a:ext>
            </a:extLst>
          </p:cNvPr>
          <p:cNvSpPr txBox="1"/>
          <p:nvPr/>
        </p:nvSpPr>
        <p:spPr>
          <a:xfrm>
            <a:off x="4908176" y="4964234"/>
            <a:ext cx="2541495" cy="4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(</a:t>
            </a:r>
            <a:r>
              <a:rPr lang="en-US" altLang="zh-CN" sz="2000" dirty="0" err="1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Trang</a:t>
            </a:r>
            <a:r>
              <a:rPr lang="en-US" altLang="zh-CN" sz="2000" dirty="0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 114, 115)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1767559-A4DC-4CA5-AD21-465B7832C1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6" flipH="1">
            <a:off x="2328046" y="947891"/>
            <a:ext cx="1008682" cy="1008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27030" y="936922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300" dirty="0" err="1">
                <a:solidFill>
                  <a:srgbClr val="0070C0"/>
                </a:solidFill>
                <a:latin typeface="UTM Fleur" pitchFamily="18" charset="0"/>
              </a:rPr>
              <a:t>Toán</a:t>
            </a:r>
            <a:endParaRPr lang="en-US" sz="4800" spc="300" dirty="0">
              <a:solidFill>
                <a:srgbClr val="0070C0"/>
              </a:solidFill>
              <a:latin typeface="UTM Fleur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9236" y="1816958"/>
            <a:ext cx="76080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THỂ  TÍCH </a:t>
            </a:r>
          </a:p>
          <a:p>
            <a:pPr algn="ctr"/>
            <a:r>
              <a:rPr lang="en-US" sz="80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CỦA   MỘT  HÌNH</a:t>
            </a:r>
          </a:p>
        </p:txBody>
      </p:sp>
    </p:spTree>
    <p:extLst>
      <p:ext uri="{BB962C8B-B14F-4D97-AF65-F5344CB8AC3E}">
        <p14:creationId xmlns:p14="http://schemas.microsoft.com/office/powerpoint/2010/main" val="123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20669E-6 -4.44444E-6 C -0.00247 -0.03032 -0.00741 -0.05671 -0.01731 -0.08171 C -0.02056 -0.09884 -0.01705 -0.08379 -0.02421 -0.10069 C -0.03787 -0.1324 -0.02876 -0.1206 -0.03969 -0.13287 C -0.04737 -0.15509 -0.05883 -0.17338 -0.06911 -0.19166 C -0.07093 -0.19513 -0.07197 -0.20092 -0.07406 -0.20439 C -0.07809 -0.2125 -0.08447 -0.21388 -0.08954 -0.21736 C -0.09826 -0.22963 -0.10659 -0.23912 -0.11714 -0.24305 C -0.15046 -0.24074 -0.17545 -0.23726 -0.20838 -0.24004 C -0.2171 -0.24838 -0.22582 -0.25185 -0.23415 -0.2625 C -0.24456 -0.29236 -0.2305 -0.25671 -0.24274 -0.27546 C -0.24821 -0.28402 -0.25172 -0.29884 -0.25654 -0.3081 C -0.25862 -0.3118 -0.26148 -0.31388 -0.26343 -0.31759 C -0.26994 -0.32986 -0.27137 -0.33981 -0.27892 -0.35023 C -0.28322 -0.36574 -0.28908 -0.37963 -0.29272 -0.3956 C -0.29532 -0.40717 -0.29584 -0.41713 -0.29962 -0.42777 C -0.30352 -0.47407 -0.30717 -0.5162 -0.32201 -0.55439 C -0.32461 -0.56944 -0.32995 -0.57384 -0.3358 -0.58356 C -0.34661 -0.60069 -0.33932 -0.59027 -0.34621 -0.60601 C -0.34882 -0.61226 -0.35246 -0.61898 -0.35637 -0.62245 C -0.35793 -0.62407 -0.36157 -0.62546 -0.36157 -0.62523 " pathEditMode="relative" rAng="0" ptsTypes="ffffffffffffffffffff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9" y="-3127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8111444" y="1631737"/>
            <a:ext cx="1373863" cy="1407368"/>
            <a:chOff x="7517218" y="3304161"/>
            <a:chExt cx="1373863" cy="1407368"/>
          </a:xfrm>
        </p:grpSpPr>
        <p:sp>
          <p:nvSpPr>
            <p:cNvPr id="218" name="Rectangle 21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Parallelogram 21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Parallelogram 21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Parallelogram 22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Parallelogram 22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8105668" y="672348"/>
            <a:ext cx="1373863" cy="1407368"/>
            <a:chOff x="7517218" y="3304161"/>
            <a:chExt cx="1373863" cy="1407368"/>
          </a:xfrm>
        </p:grpSpPr>
        <p:sp>
          <p:nvSpPr>
            <p:cNvPr id="225" name="Rectangle 22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Parallelogram 22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Parallelogram 22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Parallelogram 22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Parallelogram 22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509764" y="4590710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533144" y="5190132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UTM Fleur" pitchFamily="18" charset="0"/>
              </a:rPr>
              <a:t>B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1533144" y="5571125"/>
            <a:ext cx="7315200" cy="762000"/>
            <a:chOff x="144" y="3070"/>
            <a:chExt cx="4608" cy="480"/>
          </a:xfrm>
        </p:grpSpPr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144" y="3220"/>
              <a:ext cx="46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lớn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hơn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6" name="Text Box 104"/>
            <p:cNvSpPr txBox="1">
              <a:spLocks noChangeArrowheads="1"/>
            </p:cNvSpPr>
            <p:nvPr/>
          </p:nvSpPr>
          <p:spPr bwMode="auto">
            <a:xfrm>
              <a:off x="1968" y="3070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27071" y="2051559"/>
            <a:ext cx="1373863" cy="1407368"/>
            <a:chOff x="7517218" y="3304161"/>
            <a:chExt cx="1373863" cy="1407368"/>
          </a:xfrm>
        </p:grpSpPr>
        <p:sp>
          <p:nvSpPr>
            <p:cNvPr id="70" name="Rectangle 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Parallelogram 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arallelogram 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4581" y="2501068"/>
            <a:ext cx="1373863" cy="1407368"/>
            <a:chOff x="7517218" y="3304161"/>
            <a:chExt cx="1373863" cy="1407368"/>
          </a:xfrm>
        </p:grpSpPr>
        <p:sp>
          <p:nvSpPr>
            <p:cNvPr id="64" name="Rectangle 6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arallelogram 6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31869" y="1098759"/>
            <a:ext cx="1373863" cy="1407368"/>
            <a:chOff x="7517218" y="3304161"/>
            <a:chExt cx="1373863" cy="1407368"/>
          </a:xfrm>
        </p:grpSpPr>
        <p:sp>
          <p:nvSpPr>
            <p:cNvPr id="58" name="Rectangle 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allelogram 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allelogram 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09379" y="1548268"/>
            <a:ext cx="1373863" cy="1407368"/>
            <a:chOff x="7517218" y="3304161"/>
            <a:chExt cx="1373863" cy="1407368"/>
          </a:xfrm>
        </p:grpSpPr>
        <p:sp>
          <p:nvSpPr>
            <p:cNvPr id="52" name="Rectangle 5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270852" y="2046407"/>
            <a:ext cx="1373863" cy="1407368"/>
            <a:chOff x="7517218" y="3304161"/>
            <a:chExt cx="1373863" cy="1407368"/>
          </a:xfrm>
        </p:grpSpPr>
        <p:sp>
          <p:nvSpPr>
            <p:cNvPr id="106" name="Rectangle 10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Parallelogram 10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Parallelogram 10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Parallelogram 10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Parallelogram 11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848362" y="2495916"/>
            <a:ext cx="1373863" cy="1407368"/>
            <a:chOff x="7517218" y="3304161"/>
            <a:chExt cx="1373863" cy="1407368"/>
          </a:xfrm>
        </p:grpSpPr>
        <p:sp>
          <p:nvSpPr>
            <p:cNvPr id="113" name="Rectangle 11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Parallelogram 11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Parallelogram 11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Parallelogram 11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Parallelogram 11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275650" y="1093607"/>
            <a:ext cx="1373863" cy="1407368"/>
            <a:chOff x="7517218" y="3304161"/>
            <a:chExt cx="1373863" cy="1407368"/>
          </a:xfrm>
        </p:grpSpPr>
        <p:sp>
          <p:nvSpPr>
            <p:cNvPr id="120" name="Rectangle 11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Parallelogram 12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Parallelogram 12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arallelogram 12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853160" y="1543116"/>
            <a:ext cx="1373863" cy="1407368"/>
            <a:chOff x="7517218" y="3304161"/>
            <a:chExt cx="1373863" cy="1407368"/>
          </a:xfrm>
        </p:grpSpPr>
        <p:sp>
          <p:nvSpPr>
            <p:cNvPr id="127" name="Rectangle 12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Parallelogram 12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Parallelogram 12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Parallelogram 12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Parallelogram 1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216933" y="2046407"/>
            <a:ext cx="1373863" cy="1407368"/>
            <a:chOff x="7517218" y="3304161"/>
            <a:chExt cx="1373863" cy="1407368"/>
          </a:xfrm>
        </p:grpSpPr>
        <p:sp>
          <p:nvSpPr>
            <p:cNvPr id="162" name="Rectangle 16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Parallelogram 16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Parallelogram 16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Parallelogram 16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Parallelogram 16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794443" y="2495916"/>
            <a:ext cx="1373863" cy="1407368"/>
            <a:chOff x="7517218" y="3304161"/>
            <a:chExt cx="1373863" cy="1407368"/>
          </a:xfrm>
        </p:grpSpPr>
        <p:sp>
          <p:nvSpPr>
            <p:cNvPr id="169" name="Rectangle 16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Parallelogram 16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Parallelogram 17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Parallelogram 17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Parallelogram 17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3221731" y="1093607"/>
            <a:ext cx="1373863" cy="1407368"/>
            <a:chOff x="7517218" y="3304161"/>
            <a:chExt cx="1373863" cy="1407368"/>
          </a:xfrm>
        </p:grpSpPr>
        <p:sp>
          <p:nvSpPr>
            <p:cNvPr id="176" name="Rectangle 17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Parallelogram 17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Parallelogram 17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Parallelogram 17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Parallelogram 18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799241" y="1543116"/>
            <a:ext cx="1373863" cy="1407368"/>
            <a:chOff x="7517218" y="3304161"/>
            <a:chExt cx="1373863" cy="1407368"/>
          </a:xfrm>
        </p:grpSpPr>
        <p:sp>
          <p:nvSpPr>
            <p:cNvPr id="183" name="Rectangle 18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Parallelogram 18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Parallelogram 18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Parallelogram 18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Parallelogram 18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7697926" y="2076473"/>
            <a:ext cx="1373863" cy="1407368"/>
            <a:chOff x="7517218" y="3304161"/>
            <a:chExt cx="1373863" cy="1407368"/>
          </a:xfrm>
        </p:grpSpPr>
        <p:sp>
          <p:nvSpPr>
            <p:cNvPr id="190" name="Rectangle 18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Parallelogram 19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Parallelogram 19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Parallelogram 19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Parallelogram 19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7266383" y="2525982"/>
            <a:ext cx="1373863" cy="1407368"/>
            <a:chOff x="7517218" y="3304161"/>
            <a:chExt cx="1373863" cy="1407368"/>
          </a:xfrm>
        </p:grpSpPr>
        <p:sp>
          <p:nvSpPr>
            <p:cNvPr id="197" name="Rectangle 1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Parallelogram 1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arallelogram 1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7692150" y="1117084"/>
            <a:ext cx="1373863" cy="1407368"/>
            <a:chOff x="7517218" y="3304161"/>
            <a:chExt cx="1373863" cy="1407368"/>
          </a:xfrm>
        </p:grpSpPr>
        <p:sp>
          <p:nvSpPr>
            <p:cNvPr id="204" name="Rectangle 20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Parallelogram 20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Parallelogram 20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Parallelogram 20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Parallelogram 20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7269660" y="1566593"/>
            <a:ext cx="1373863" cy="1407368"/>
            <a:chOff x="7517218" y="3304161"/>
            <a:chExt cx="1373863" cy="1407368"/>
          </a:xfrm>
        </p:grpSpPr>
        <p:sp>
          <p:nvSpPr>
            <p:cNvPr id="211" name="Rectangle 21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Parallelogram 21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Parallelogram 21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arallelogram 21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Parallelogram 21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9064197" y="1630116"/>
            <a:ext cx="1373863" cy="1407368"/>
            <a:chOff x="7517218" y="3304161"/>
            <a:chExt cx="1373863" cy="1407368"/>
          </a:xfrm>
        </p:grpSpPr>
        <p:sp>
          <p:nvSpPr>
            <p:cNvPr id="232" name="Rectangle 23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Parallelogram 23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Parallelogram 23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Parallelogram 23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Parallelogram 23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9058421" y="670727"/>
            <a:ext cx="1373863" cy="1407368"/>
            <a:chOff x="7517218" y="3304161"/>
            <a:chExt cx="1373863" cy="1407368"/>
          </a:xfrm>
        </p:grpSpPr>
        <p:sp>
          <p:nvSpPr>
            <p:cNvPr id="239" name="Rectangle 23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Parallelogram 24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Parallelogram 24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Parallelogram 24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8650679" y="2074852"/>
            <a:ext cx="1373863" cy="1407368"/>
            <a:chOff x="7517218" y="3304161"/>
            <a:chExt cx="1373863" cy="1407368"/>
          </a:xfrm>
        </p:grpSpPr>
        <p:sp>
          <p:nvSpPr>
            <p:cNvPr id="246" name="Rectangle 24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Parallelogram 24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Parallelogram 24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Parallelogram 25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8219136" y="2524361"/>
            <a:ext cx="1373863" cy="1407368"/>
            <a:chOff x="7517218" y="3304161"/>
            <a:chExt cx="1373863" cy="1407368"/>
          </a:xfrm>
        </p:grpSpPr>
        <p:sp>
          <p:nvSpPr>
            <p:cNvPr id="253" name="Rectangle 25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Parallelogram 25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Parallelogram 25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Parallelogram 25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Parallelogram 25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8644903" y="1115463"/>
            <a:ext cx="1373863" cy="1407368"/>
            <a:chOff x="7517218" y="3304161"/>
            <a:chExt cx="1373863" cy="1407368"/>
          </a:xfrm>
        </p:grpSpPr>
        <p:sp>
          <p:nvSpPr>
            <p:cNvPr id="260" name="Rectangle 25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Parallelogram 26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Parallelogram 26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Parallelogram 2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Parallelogram 2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8222413" y="1564972"/>
            <a:ext cx="1373863" cy="1407368"/>
            <a:chOff x="7517218" y="3304161"/>
            <a:chExt cx="1373863" cy="1407368"/>
          </a:xfrm>
        </p:grpSpPr>
        <p:sp>
          <p:nvSpPr>
            <p:cNvPr id="267" name="Rectangle 2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Parallelogram 2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Parallelogram 2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Parallelogram 2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Parallelogram 2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Group 314"/>
          <p:cNvGrpSpPr/>
          <p:nvPr/>
        </p:nvGrpSpPr>
        <p:grpSpPr>
          <a:xfrm>
            <a:off x="10016950" y="1628535"/>
            <a:ext cx="1373863" cy="1407368"/>
            <a:chOff x="7517218" y="3304161"/>
            <a:chExt cx="1373863" cy="1407368"/>
          </a:xfrm>
        </p:grpSpPr>
        <p:sp>
          <p:nvSpPr>
            <p:cNvPr id="316" name="Rectangle 3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Parallelogram 3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Parallelogram 3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Parallelogram 3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Parallelogram 3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10011174" y="669146"/>
            <a:ext cx="1373863" cy="1407368"/>
            <a:chOff x="7517218" y="3304161"/>
            <a:chExt cx="1373863" cy="1407368"/>
          </a:xfrm>
        </p:grpSpPr>
        <p:sp>
          <p:nvSpPr>
            <p:cNvPr id="323" name="Rectangle 3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Parallelogram 3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Parallelogram 3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Parallelogram 3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Parallelogram 3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9603432" y="2073271"/>
            <a:ext cx="1373863" cy="1407368"/>
            <a:chOff x="7517218" y="3304161"/>
            <a:chExt cx="1373863" cy="1407368"/>
          </a:xfrm>
        </p:grpSpPr>
        <p:sp>
          <p:nvSpPr>
            <p:cNvPr id="330" name="Rectangle 3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Parallelogram 3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Parallelogram 3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Parallelogram 3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Parallelogram 3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9180942" y="2522780"/>
            <a:ext cx="1373863" cy="1407368"/>
            <a:chOff x="7517218" y="3304161"/>
            <a:chExt cx="1373863" cy="1407368"/>
          </a:xfrm>
        </p:grpSpPr>
        <p:sp>
          <p:nvSpPr>
            <p:cNvPr id="337" name="Rectangle 3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Parallelogram 3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Parallelogram 3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Parallelogram 3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Parallelogram 3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9597656" y="1113882"/>
            <a:ext cx="1373863" cy="1407368"/>
            <a:chOff x="7517218" y="3304161"/>
            <a:chExt cx="1373863" cy="1407368"/>
          </a:xfrm>
        </p:grpSpPr>
        <p:sp>
          <p:nvSpPr>
            <p:cNvPr id="344" name="Rectangle 3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Parallelogram 3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Parallelogram 3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Parallelogram 3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Parallelogram 3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9175166" y="1563391"/>
            <a:ext cx="1373863" cy="1407368"/>
            <a:chOff x="7517218" y="3304161"/>
            <a:chExt cx="1373863" cy="1407368"/>
          </a:xfrm>
        </p:grpSpPr>
        <p:sp>
          <p:nvSpPr>
            <p:cNvPr id="351" name="Rectangle 35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Parallelogram 35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Parallelogram 35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Parallelogram 35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Parallelogram 35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4165196" y="2044394"/>
            <a:ext cx="1373863" cy="1407368"/>
            <a:chOff x="7517218" y="3304161"/>
            <a:chExt cx="1373863" cy="1407368"/>
          </a:xfrm>
        </p:grpSpPr>
        <p:sp>
          <p:nvSpPr>
            <p:cNvPr id="358" name="Rectangle 3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Parallelogram 3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Parallelogram 3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Parallelogram 3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Parallelogram 3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3742706" y="2493903"/>
            <a:ext cx="1373863" cy="1407368"/>
            <a:chOff x="7517218" y="3304161"/>
            <a:chExt cx="1373863" cy="1407368"/>
          </a:xfrm>
        </p:grpSpPr>
        <p:sp>
          <p:nvSpPr>
            <p:cNvPr id="365" name="Rectangle 36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Parallelogram 36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Parallelogram 36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Parallelogram 36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Parallelogram 36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Group 370"/>
          <p:cNvGrpSpPr/>
          <p:nvPr/>
        </p:nvGrpSpPr>
        <p:grpSpPr>
          <a:xfrm>
            <a:off x="4169994" y="1091594"/>
            <a:ext cx="1373863" cy="1407368"/>
            <a:chOff x="7517218" y="3304161"/>
            <a:chExt cx="1373863" cy="1407368"/>
          </a:xfrm>
        </p:grpSpPr>
        <p:sp>
          <p:nvSpPr>
            <p:cNvPr id="372" name="Rectangle 37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Parallelogram 37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Parallelogram 37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Parallelogram 37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Parallelogram 37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3747504" y="1541103"/>
            <a:ext cx="1373863" cy="1407368"/>
            <a:chOff x="7517218" y="3304161"/>
            <a:chExt cx="1373863" cy="1407368"/>
          </a:xfrm>
        </p:grpSpPr>
        <p:sp>
          <p:nvSpPr>
            <p:cNvPr id="379" name="Rectangle 37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Parallelogram 37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Parallelogram 38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Parallelogram 38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Parallelogram 38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216781" y="118176"/>
            <a:ext cx="6960634" cy="702064"/>
            <a:chOff x="5192889" y="3398363"/>
            <a:chExt cx="4015766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86" name="Rounded Rectangle 385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5254211" y="3529389"/>
              <a:ext cx="3954444" cy="15100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Bài 1:  Trong hai hình dưới đây: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endParaRPr>
            </a:p>
          </p:txBody>
        </p:sp>
      </p:grpSp>
      <p:sp>
        <p:nvSpPr>
          <p:cNvPr id="388" name="TextBox 387"/>
          <p:cNvSpPr txBox="1"/>
          <p:nvPr/>
        </p:nvSpPr>
        <p:spPr>
          <a:xfrm>
            <a:off x="2395768" y="3932567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A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8258549" y="395421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B</a:t>
            </a:r>
          </a:p>
        </p:txBody>
      </p:sp>
      <p:sp>
        <p:nvSpPr>
          <p:cNvPr id="390" name="Text Box 8"/>
          <p:cNvSpPr txBox="1">
            <a:spLocks noChangeArrowheads="1"/>
          </p:cNvSpPr>
          <p:nvPr/>
        </p:nvSpPr>
        <p:spPr bwMode="auto">
          <a:xfrm>
            <a:off x="1510129" y="4590710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16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1" name="Text Box 8"/>
          <p:cNvSpPr txBox="1">
            <a:spLocks noChangeArrowheads="1"/>
          </p:cNvSpPr>
          <p:nvPr/>
        </p:nvSpPr>
        <p:spPr bwMode="auto">
          <a:xfrm>
            <a:off x="1533545" y="5184691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18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1538789" y="5782996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 (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18 &gt; 16).</a:t>
            </a:r>
          </a:p>
        </p:txBody>
      </p:sp>
      <p:grpSp>
        <p:nvGrpSpPr>
          <p:cNvPr id="398" name="Group 397"/>
          <p:cNvGrpSpPr/>
          <p:nvPr/>
        </p:nvGrpSpPr>
        <p:grpSpPr>
          <a:xfrm>
            <a:off x="5645255" y="1091594"/>
            <a:ext cx="926269" cy="870768"/>
            <a:chOff x="5645255" y="1091594"/>
            <a:chExt cx="926269" cy="870768"/>
          </a:xfrm>
        </p:grpSpPr>
        <p:sp>
          <p:nvSpPr>
            <p:cNvPr id="396" name="Right Brace 395"/>
            <p:cNvSpPr/>
            <p:nvPr/>
          </p:nvSpPr>
          <p:spPr>
            <a:xfrm>
              <a:off x="5645255" y="1091594"/>
              <a:ext cx="231289" cy="870768"/>
            </a:xfrm>
            <a:prstGeom prst="rightBrace">
              <a:avLst>
                <a:gd name="adj1" fmla="val 38566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6264" y="1273508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1cm</a:t>
              </a:r>
            </a:p>
          </p:txBody>
        </p:sp>
      </p:grpSp>
      <p:grpSp>
        <p:nvGrpSpPr>
          <p:cNvPr id="399" name="Group 398"/>
          <p:cNvGrpSpPr/>
          <p:nvPr/>
        </p:nvGrpSpPr>
        <p:grpSpPr>
          <a:xfrm flipH="1">
            <a:off x="6251146" y="3008648"/>
            <a:ext cx="926269" cy="870768"/>
            <a:chOff x="5645255" y="1091594"/>
            <a:chExt cx="926269" cy="870768"/>
          </a:xfrm>
        </p:grpSpPr>
        <p:sp>
          <p:nvSpPr>
            <p:cNvPr id="400" name="Right Brace 399"/>
            <p:cNvSpPr/>
            <p:nvPr/>
          </p:nvSpPr>
          <p:spPr>
            <a:xfrm>
              <a:off x="5645255" y="1091594"/>
              <a:ext cx="231289" cy="870768"/>
            </a:xfrm>
            <a:prstGeom prst="rightBrace">
              <a:avLst>
                <a:gd name="adj1" fmla="val 38566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856264" y="1273508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1cm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6812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5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0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0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6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7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7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8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8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00"/>
                            </p:stCondLst>
                            <p:childTnLst>
                              <p:par>
                                <p:cTn id="4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388" grpId="0"/>
      <p:bldP spid="389" grpId="0"/>
      <p:bldP spid="390" grpId="0"/>
      <p:bldP spid="391" grpId="0"/>
      <p:bldP spid="3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144214" y="4508761"/>
            <a:ext cx="39603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7211251" y="4493910"/>
            <a:ext cx="38607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UTM Fleur" pitchFamily="18" charset="0"/>
              </a:rPr>
              <a:t>B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2931352" y="5527929"/>
            <a:ext cx="7315200" cy="908051"/>
            <a:chOff x="744" y="3070"/>
            <a:chExt cx="4608" cy="572"/>
          </a:xfrm>
        </p:grpSpPr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744" y="3235"/>
              <a:ext cx="460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So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sánh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3600" dirty="0">
                  <a:latin typeface="UTM Fleur" pitchFamily="18" charset="0"/>
                </a:rPr>
                <a:t> A 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600" dirty="0">
                  <a:latin typeface="UTM Fleur" pitchFamily="18" charset="0"/>
                </a:rPr>
                <a:t>B.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6" name="Text Box 104"/>
            <p:cNvSpPr txBox="1">
              <a:spLocks noChangeArrowheads="1"/>
            </p:cNvSpPr>
            <p:nvPr/>
          </p:nvSpPr>
          <p:spPr bwMode="auto">
            <a:xfrm>
              <a:off x="1968" y="3070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2054102" y="2018210"/>
            <a:ext cx="957859" cy="981219"/>
            <a:chOff x="7517218" y="3304161"/>
            <a:chExt cx="1373863" cy="1407368"/>
          </a:xfrm>
        </p:grpSpPr>
        <p:sp>
          <p:nvSpPr>
            <p:cNvPr id="197" name="Rectangle 1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Parallelogram 1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arallelogram 1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" name="TextBox 387"/>
          <p:cNvSpPr txBox="1"/>
          <p:nvPr/>
        </p:nvSpPr>
        <p:spPr>
          <a:xfrm>
            <a:off x="2519476" y="3787306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A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8516899" y="3741632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B</a:t>
            </a:r>
          </a:p>
        </p:txBody>
      </p:sp>
      <p:sp>
        <p:nvSpPr>
          <p:cNvPr id="390" name="Text Box 8"/>
          <p:cNvSpPr txBox="1">
            <a:spLocks noChangeArrowheads="1"/>
          </p:cNvSpPr>
          <p:nvPr/>
        </p:nvSpPr>
        <p:spPr bwMode="auto">
          <a:xfrm>
            <a:off x="863745" y="4509855"/>
            <a:ext cx="42576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45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1" name="Text Box 8"/>
          <p:cNvSpPr txBox="1">
            <a:spLocks noChangeArrowheads="1"/>
          </p:cNvSpPr>
          <p:nvPr/>
        </p:nvSpPr>
        <p:spPr bwMode="auto">
          <a:xfrm>
            <a:off x="6993627" y="4489320"/>
            <a:ext cx="43334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26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2857356" y="5786623"/>
            <a:ext cx="8042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B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21" name="Group 420"/>
          <p:cNvGrpSpPr/>
          <p:nvPr/>
        </p:nvGrpSpPr>
        <p:grpSpPr>
          <a:xfrm>
            <a:off x="1764063" y="2327818"/>
            <a:ext cx="957859" cy="981219"/>
            <a:chOff x="7517218" y="3304161"/>
            <a:chExt cx="1373863" cy="1407368"/>
          </a:xfrm>
        </p:grpSpPr>
        <p:sp>
          <p:nvSpPr>
            <p:cNvPr id="422" name="Rectangle 42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Parallelogram 42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Parallelogram 42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Parallelogram 42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Parallelogram 42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1474024" y="2637426"/>
            <a:ext cx="957859" cy="981219"/>
            <a:chOff x="7517218" y="3304161"/>
            <a:chExt cx="1373863" cy="1407368"/>
          </a:xfrm>
        </p:grpSpPr>
        <p:sp>
          <p:nvSpPr>
            <p:cNvPr id="429" name="Rectangle 42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Parallelogram 42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Parallelogram 43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Parallelogram 43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Parallelogram 43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2707815" y="2013687"/>
            <a:ext cx="957859" cy="981219"/>
            <a:chOff x="7517218" y="3304161"/>
            <a:chExt cx="1373863" cy="1407368"/>
          </a:xfrm>
        </p:grpSpPr>
        <p:sp>
          <p:nvSpPr>
            <p:cNvPr id="436" name="Rectangle 43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Parallelogram 43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Parallelogram 43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Parallelogram 43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Parallelogram 44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2417776" y="2323295"/>
            <a:ext cx="957859" cy="981219"/>
            <a:chOff x="7517218" y="3304161"/>
            <a:chExt cx="1373863" cy="1407368"/>
          </a:xfrm>
        </p:grpSpPr>
        <p:sp>
          <p:nvSpPr>
            <p:cNvPr id="443" name="Rectangle 44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Parallelogram 44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Parallelogram 44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Parallelogram 44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Parallelogram 44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2127737" y="2632903"/>
            <a:ext cx="957859" cy="981219"/>
            <a:chOff x="7517218" y="3304161"/>
            <a:chExt cx="1373863" cy="1407368"/>
          </a:xfrm>
        </p:grpSpPr>
        <p:sp>
          <p:nvSpPr>
            <p:cNvPr id="450" name="Rectangle 44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Parallelogram 45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Parallelogram 45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Parallelogram 45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Parallelogram 45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Group 455"/>
          <p:cNvGrpSpPr/>
          <p:nvPr/>
        </p:nvGrpSpPr>
        <p:grpSpPr>
          <a:xfrm>
            <a:off x="3361528" y="2009164"/>
            <a:ext cx="957859" cy="981219"/>
            <a:chOff x="7517218" y="3304161"/>
            <a:chExt cx="1373863" cy="1407368"/>
          </a:xfrm>
        </p:grpSpPr>
        <p:sp>
          <p:nvSpPr>
            <p:cNvPr id="457" name="Rectangle 45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Parallelogram 45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Parallelogram 45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Parallelogram 45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Parallelogram 46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Group 462"/>
          <p:cNvGrpSpPr/>
          <p:nvPr/>
        </p:nvGrpSpPr>
        <p:grpSpPr>
          <a:xfrm>
            <a:off x="3071489" y="2318772"/>
            <a:ext cx="957859" cy="981219"/>
            <a:chOff x="7517218" y="3304161"/>
            <a:chExt cx="1373863" cy="1407368"/>
          </a:xfrm>
        </p:grpSpPr>
        <p:sp>
          <p:nvSpPr>
            <p:cNvPr id="464" name="Rectangle 46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Parallelogram 46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Parallelogram 46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Parallelogram 46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Parallelogram 46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2781450" y="2628380"/>
            <a:ext cx="957859" cy="981219"/>
            <a:chOff x="7517218" y="3304161"/>
            <a:chExt cx="1373863" cy="1407368"/>
          </a:xfrm>
        </p:grpSpPr>
        <p:sp>
          <p:nvSpPr>
            <p:cNvPr id="471" name="Rectangle 47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Parallelogram 47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Parallelogram 47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Parallelogram 47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Parallelogram 47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4015241" y="2004641"/>
            <a:ext cx="957859" cy="981219"/>
            <a:chOff x="7517218" y="3304161"/>
            <a:chExt cx="1373863" cy="1407368"/>
          </a:xfrm>
        </p:grpSpPr>
        <p:sp>
          <p:nvSpPr>
            <p:cNvPr id="478" name="Rectangle 47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Parallelogram 47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Parallelogram 47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Parallelogram 48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Parallelogram 48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Group 483"/>
          <p:cNvGrpSpPr/>
          <p:nvPr/>
        </p:nvGrpSpPr>
        <p:grpSpPr>
          <a:xfrm>
            <a:off x="3725202" y="2314249"/>
            <a:ext cx="957859" cy="981219"/>
            <a:chOff x="7517218" y="3304161"/>
            <a:chExt cx="1373863" cy="1407368"/>
          </a:xfrm>
        </p:grpSpPr>
        <p:sp>
          <p:nvSpPr>
            <p:cNvPr id="485" name="Rectangle 48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Parallelogram 48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Parallelogram 48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Parallelogram 48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Parallelogram 48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3435163" y="2623857"/>
            <a:ext cx="957859" cy="981219"/>
            <a:chOff x="7517218" y="3304161"/>
            <a:chExt cx="1373863" cy="1407368"/>
          </a:xfrm>
        </p:grpSpPr>
        <p:sp>
          <p:nvSpPr>
            <p:cNvPr id="492" name="Rectangle 49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Parallelogram 49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Parallelogram 49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Parallelogram 49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Parallelogram 49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Group 497"/>
          <p:cNvGrpSpPr/>
          <p:nvPr/>
        </p:nvGrpSpPr>
        <p:grpSpPr>
          <a:xfrm>
            <a:off x="4668954" y="2000118"/>
            <a:ext cx="957859" cy="981219"/>
            <a:chOff x="7517218" y="3304161"/>
            <a:chExt cx="1373863" cy="1407368"/>
          </a:xfrm>
        </p:grpSpPr>
        <p:sp>
          <p:nvSpPr>
            <p:cNvPr id="499" name="Rectangle 49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Parallelogram 49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Parallelogram 50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Parallelogram 50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Parallelogram 50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4378915" y="2309726"/>
            <a:ext cx="957859" cy="981219"/>
            <a:chOff x="7517218" y="3304161"/>
            <a:chExt cx="1373863" cy="1407368"/>
          </a:xfrm>
        </p:grpSpPr>
        <p:sp>
          <p:nvSpPr>
            <p:cNvPr id="506" name="Rectangle 50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Parallelogram 50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Parallelogram 50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Parallelogram 50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Parallelogram 51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4088876" y="2619334"/>
            <a:ext cx="957859" cy="981219"/>
            <a:chOff x="7517218" y="3304161"/>
            <a:chExt cx="1373863" cy="1407368"/>
          </a:xfrm>
        </p:grpSpPr>
        <p:sp>
          <p:nvSpPr>
            <p:cNvPr id="513" name="Rectangle 51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Parallelogram 51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Parallelogram 51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Parallelogram 51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Parallelogram 51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Group 518"/>
          <p:cNvGrpSpPr/>
          <p:nvPr/>
        </p:nvGrpSpPr>
        <p:grpSpPr>
          <a:xfrm>
            <a:off x="2058624" y="1354633"/>
            <a:ext cx="957859" cy="981219"/>
            <a:chOff x="7517218" y="3304161"/>
            <a:chExt cx="1373863" cy="1407368"/>
          </a:xfrm>
        </p:grpSpPr>
        <p:sp>
          <p:nvSpPr>
            <p:cNvPr id="520" name="Rectangle 51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Parallelogram 52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Parallelogram 52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Parallelogram 52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Parallelogram 52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Group 525"/>
          <p:cNvGrpSpPr/>
          <p:nvPr/>
        </p:nvGrpSpPr>
        <p:grpSpPr>
          <a:xfrm>
            <a:off x="1768585" y="1664241"/>
            <a:ext cx="957859" cy="981219"/>
            <a:chOff x="7517218" y="3304161"/>
            <a:chExt cx="1373863" cy="1407368"/>
          </a:xfrm>
        </p:grpSpPr>
        <p:sp>
          <p:nvSpPr>
            <p:cNvPr id="527" name="Rectangle 52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Parallelogram 52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Parallelogram 52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Parallelogram 52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Parallelogram 5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Group 532"/>
          <p:cNvGrpSpPr/>
          <p:nvPr/>
        </p:nvGrpSpPr>
        <p:grpSpPr>
          <a:xfrm>
            <a:off x="1478546" y="1973849"/>
            <a:ext cx="957859" cy="981219"/>
            <a:chOff x="7517218" y="3304161"/>
            <a:chExt cx="1373863" cy="1407368"/>
          </a:xfrm>
        </p:grpSpPr>
        <p:sp>
          <p:nvSpPr>
            <p:cNvPr id="534" name="Rectangle 53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Parallelogram 5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Parallelogram 5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Parallelogram 53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Parallelogram 53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Group 539"/>
          <p:cNvGrpSpPr/>
          <p:nvPr/>
        </p:nvGrpSpPr>
        <p:grpSpPr>
          <a:xfrm>
            <a:off x="2712337" y="1350110"/>
            <a:ext cx="957859" cy="981219"/>
            <a:chOff x="7517218" y="3304161"/>
            <a:chExt cx="1373863" cy="1407368"/>
          </a:xfrm>
        </p:grpSpPr>
        <p:sp>
          <p:nvSpPr>
            <p:cNvPr id="541" name="Rectangle 54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Parallelogram 54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Parallelogram 54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Parallelogram 54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Parallelogram 54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/>
          <p:cNvGrpSpPr/>
          <p:nvPr/>
        </p:nvGrpSpPr>
        <p:grpSpPr>
          <a:xfrm>
            <a:off x="2422298" y="1659718"/>
            <a:ext cx="957859" cy="981219"/>
            <a:chOff x="7517218" y="3304161"/>
            <a:chExt cx="1373863" cy="1407368"/>
          </a:xfrm>
        </p:grpSpPr>
        <p:sp>
          <p:nvSpPr>
            <p:cNvPr id="548" name="Rectangle 54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Parallelogram 54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Parallelogram 54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Parallelogram 55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Parallelogram 55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4" name="Group 553"/>
          <p:cNvGrpSpPr/>
          <p:nvPr/>
        </p:nvGrpSpPr>
        <p:grpSpPr>
          <a:xfrm>
            <a:off x="2132259" y="1969326"/>
            <a:ext cx="957859" cy="981219"/>
            <a:chOff x="7517218" y="3304161"/>
            <a:chExt cx="1373863" cy="1407368"/>
          </a:xfrm>
        </p:grpSpPr>
        <p:sp>
          <p:nvSpPr>
            <p:cNvPr id="555" name="Rectangle 55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Parallelogram 55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Parallelogram 55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Parallelogram 55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Parallelogram 55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Group 560"/>
          <p:cNvGrpSpPr/>
          <p:nvPr/>
        </p:nvGrpSpPr>
        <p:grpSpPr>
          <a:xfrm>
            <a:off x="3366050" y="1345587"/>
            <a:ext cx="957859" cy="981219"/>
            <a:chOff x="7517218" y="3304161"/>
            <a:chExt cx="1373863" cy="1407368"/>
          </a:xfrm>
        </p:grpSpPr>
        <p:sp>
          <p:nvSpPr>
            <p:cNvPr id="562" name="Rectangle 56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Parallelogram 56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Parallelogram 56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Parallelogram 56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Parallelogram 56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3076011" y="1655195"/>
            <a:ext cx="957859" cy="981219"/>
            <a:chOff x="7517218" y="3304161"/>
            <a:chExt cx="1373863" cy="1407368"/>
          </a:xfrm>
        </p:grpSpPr>
        <p:sp>
          <p:nvSpPr>
            <p:cNvPr id="569" name="Rectangle 56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Parallelogram 56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Parallelogram 57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Parallelogram 57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Parallelogram 57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Group 574"/>
          <p:cNvGrpSpPr/>
          <p:nvPr/>
        </p:nvGrpSpPr>
        <p:grpSpPr>
          <a:xfrm>
            <a:off x="2785972" y="1964803"/>
            <a:ext cx="957859" cy="981219"/>
            <a:chOff x="7517218" y="3304161"/>
            <a:chExt cx="1373863" cy="1407368"/>
          </a:xfrm>
        </p:grpSpPr>
        <p:sp>
          <p:nvSpPr>
            <p:cNvPr id="576" name="Rectangle 57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Parallelogram 57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Parallelogram 57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Parallelogram 57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Parallelogram 58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Group 581"/>
          <p:cNvGrpSpPr/>
          <p:nvPr/>
        </p:nvGrpSpPr>
        <p:grpSpPr>
          <a:xfrm>
            <a:off x="4019763" y="1341064"/>
            <a:ext cx="957859" cy="981219"/>
            <a:chOff x="7517218" y="3304161"/>
            <a:chExt cx="1373863" cy="1407368"/>
          </a:xfrm>
        </p:grpSpPr>
        <p:sp>
          <p:nvSpPr>
            <p:cNvPr id="583" name="Rectangle 58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Parallelogram 58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Parallelogram 58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Parallelogram 58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Parallelogram 58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Group 588"/>
          <p:cNvGrpSpPr/>
          <p:nvPr/>
        </p:nvGrpSpPr>
        <p:grpSpPr>
          <a:xfrm>
            <a:off x="3729724" y="1650672"/>
            <a:ext cx="957859" cy="981219"/>
            <a:chOff x="7517218" y="3304161"/>
            <a:chExt cx="1373863" cy="1407368"/>
          </a:xfrm>
        </p:grpSpPr>
        <p:sp>
          <p:nvSpPr>
            <p:cNvPr id="590" name="Rectangle 58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Parallelogram 59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Parallelogram 59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Parallelogram 59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Parallelogram 59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6" name="Group 595"/>
          <p:cNvGrpSpPr/>
          <p:nvPr/>
        </p:nvGrpSpPr>
        <p:grpSpPr>
          <a:xfrm>
            <a:off x="3439685" y="1960280"/>
            <a:ext cx="957859" cy="981219"/>
            <a:chOff x="7517218" y="3304161"/>
            <a:chExt cx="1373863" cy="1407368"/>
          </a:xfrm>
        </p:grpSpPr>
        <p:sp>
          <p:nvSpPr>
            <p:cNvPr id="597" name="Rectangle 5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Parallelogram 5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Parallelogram 5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Parallelogram 5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Parallelogram 6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4673476" y="1336541"/>
            <a:ext cx="957859" cy="981219"/>
            <a:chOff x="7517218" y="3304161"/>
            <a:chExt cx="1373863" cy="1407368"/>
          </a:xfrm>
        </p:grpSpPr>
        <p:sp>
          <p:nvSpPr>
            <p:cNvPr id="604" name="Rectangle 60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Parallelogram 60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Parallelogram 60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Parallelogram 60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Parallelogram 60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Group 609"/>
          <p:cNvGrpSpPr/>
          <p:nvPr/>
        </p:nvGrpSpPr>
        <p:grpSpPr>
          <a:xfrm>
            <a:off x="4383437" y="1646149"/>
            <a:ext cx="957859" cy="981219"/>
            <a:chOff x="7517218" y="3304161"/>
            <a:chExt cx="1373863" cy="1407368"/>
          </a:xfrm>
        </p:grpSpPr>
        <p:sp>
          <p:nvSpPr>
            <p:cNvPr id="611" name="Rectangle 61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Parallelogram 61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Parallelogram 61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Parallelogram 61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Parallelogram 61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7" name="Group 616"/>
          <p:cNvGrpSpPr/>
          <p:nvPr/>
        </p:nvGrpSpPr>
        <p:grpSpPr>
          <a:xfrm>
            <a:off x="4093398" y="1955757"/>
            <a:ext cx="957859" cy="981219"/>
            <a:chOff x="7517218" y="3304161"/>
            <a:chExt cx="1373863" cy="1407368"/>
          </a:xfrm>
        </p:grpSpPr>
        <p:sp>
          <p:nvSpPr>
            <p:cNvPr id="618" name="Rectangle 61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Parallelogram 61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Parallelogram 61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Parallelogram 62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Parallelogram 62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2063146" y="691056"/>
            <a:ext cx="957859" cy="981219"/>
            <a:chOff x="7517218" y="3304161"/>
            <a:chExt cx="1373863" cy="1407368"/>
          </a:xfrm>
        </p:grpSpPr>
        <p:sp>
          <p:nvSpPr>
            <p:cNvPr id="625" name="Rectangle 62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Parallelogram 62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Parallelogram 62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Parallelogram 62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Parallelogram 62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Group 630"/>
          <p:cNvGrpSpPr/>
          <p:nvPr/>
        </p:nvGrpSpPr>
        <p:grpSpPr>
          <a:xfrm>
            <a:off x="1773107" y="1000664"/>
            <a:ext cx="957859" cy="981219"/>
            <a:chOff x="7517218" y="3304161"/>
            <a:chExt cx="1373863" cy="1407368"/>
          </a:xfrm>
        </p:grpSpPr>
        <p:sp>
          <p:nvSpPr>
            <p:cNvPr id="632" name="Rectangle 63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Parallelogram 63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Parallelogram 63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Parallelogram 63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Parallelogram 63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1483068" y="1310272"/>
            <a:ext cx="957859" cy="981219"/>
            <a:chOff x="7517218" y="3304161"/>
            <a:chExt cx="1373863" cy="1407368"/>
          </a:xfrm>
        </p:grpSpPr>
        <p:sp>
          <p:nvSpPr>
            <p:cNvPr id="639" name="Rectangle 63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Parallelogram 63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Parallelogram 64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Parallelogram 64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Parallelogram 64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Group 644"/>
          <p:cNvGrpSpPr/>
          <p:nvPr/>
        </p:nvGrpSpPr>
        <p:grpSpPr>
          <a:xfrm>
            <a:off x="2716859" y="686533"/>
            <a:ext cx="957859" cy="981219"/>
            <a:chOff x="7517218" y="3304161"/>
            <a:chExt cx="1373863" cy="1407368"/>
          </a:xfrm>
        </p:grpSpPr>
        <p:sp>
          <p:nvSpPr>
            <p:cNvPr id="646" name="Rectangle 64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Parallelogram 64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Parallelogram 64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Parallelogram 64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Parallelogram 65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Group 651"/>
          <p:cNvGrpSpPr/>
          <p:nvPr/>
        </p:nvGrpSpPr>
        <p:grpSpPr>
          <a:xfrm>
            <a:off x="2426820" y="996141"/>
            <a:ext cx="957859" cy="981219"/>
            <a:chOff x="7517218" y="3304161"/>
            <a:chExt cx="1373863" cy="1407368"/>
          </a:xfrm>
        </p:grpSpPr>
        <p:sp>
          <p:nvSpPr>
            <p:cNvPr id="653" name="Rectangle 65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Parallelogram 65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Parallelogram 65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Parallelogram 65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Parallelogram 65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9" name="Group 658"/>
          <p:cNvGrpSpPr/>
          <p:nvPr/>
        </p:nvGrpSpPr>
        <p:grpSpPr>
          <a:xfrm>
            <a:off x="2136781" y="1305749"/>
            <a:ext cx="957859" cy="981219"/>
            <a:chOff x="7517218" y="3304161"/>
            <a:chExt cx="1373863" cy="1407368"/>
          </a:xfrm>
        </p:grpSpPr>
        <p:sp>
          <p:nvSpPr>
            <p:cNvPr id="660" name="Rectangle 65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Parallelogram 66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Parallelogram 66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Parallelogram 6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Parallelogram 6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Group 665"/>
          <p:cNvGrpSpPr/>
          <p:nvPr/>
        </p:nvGrpSpPr>
        <p:grpSpPr>
          <a:xfrm>
            <a:off x="3370572" y="682010"/>
            <a:ext cx="957859" cy="981219"/>
            <a:chOff x="7517218" y="3304161"/>
            <a:chExt cx="1373863" cy="1407368"/>
          </a:xfrm>
        </p:grpSpPr>
        <p:sp>
          <p:nvSpPr>
            <p:cNvPr id="667" name="Rectangle 6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Parallelogram 6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Parallelogram 6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Parallelogram 6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Parallelogram 6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Group 672"/>
          <p:cNvGrpSpPr/>
          <p:nvPr/>
        </p:nvGrpSpPr>
        <p:grpSpPr>
          <a:xfrm>
            <a:off x="3080533" y="991618"/>
            <a:ext cx="957859" cy="981219"/>
            <a:chOff x="7517218" y="3304161"/>
            <a:chExt cx="1373863" cy="1407368"/>
          </a:xfrm>
        </p:grpSpPr>
        <p:sp>
          <p:nvSpPr>
            <p:cNvPr id="674" name="Rectangle 67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Parallelogram 67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Parallelogram 67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Parallelogram 67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Parallelogram 67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0" name="Group 679"/>
          <p:cNvGrpSpPr/>
          <p:nvPr/>
        </p:nvGrpSpPr>
        <p:grpSpPr>
          <a:xfrm>
            <a:off x="2790494" y="1301226"/>
            <a:ext cx="957859" cy="981219"/>
            <a:chOff x="7517218" y="3304161"/>
            <a:chExt cx="1373863" cy="1407368"/>
          </a:xfrm>
        </p:grpSpPr>
        <p:sp>
          <p:nvSpPr>
            <p:cNvPr id="681" name="Rectangle 68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Parallelogram 68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Parallelogram 68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Parallelogram 68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Parallelogram 68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7" name="Group 686"/>
          <p:cNvGrpSpPr/>
          <p:nvPr/>
        </p:nvGrpSpPr>
        <p:grpSpPr>
          <a:xfrm>
            <a:off x="4024285" y="677487"/>
            <a:ext cx="957859" cy="981219"/>
            <a:chOff x="7517218" y="3304161"/>
            <a:chExt cx="1373863" cy="1407368"/>
          </a:xfrm>
        </p:grpSpPr>
        <p:sp>
          <p:nvSpPr>
            <p:cNvPr id="688" name="Rectangle 68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Parallelogram 68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Parallelogram 68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Parallelogram 69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Parallelogram 69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4" name="Group 693"/>
          <p:cNvGrpSpPr/>
          <p:nvPr/>
        </p:nvGrpSpPr>
        <p:grpSpPr>
          <a:xfrm>
            <a:off x="3734246" y="987095"/>
            <a:ext cx="957859" cy="981219"/>
            <a:chOff x="7517218" y="3304161"/>
            <a:chExt cx="1373863" cy="1407368"/>
          </a:xfrm>
        </p:grpSpPr>
        <p:sp>
          <p:nvSpPr>
            <p:cNvPr id="695" name="Rectangle 69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Parallelogram 69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Parallelogram 69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Parallelogram 69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Parallelogram 69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1" name="Group 700"/>
          <p:cNvGrpSpPr/>
          <p:nvPr/>
        </p:nvGrpSpPr>
        <p:grpSpPr>
          <a:xfrm>
            <a:off x="3444207" y="1296703"/>
            <a:ext cx="957859" cy="981219"/>
            <a:chOff x="7517218" y="3304161"/>
            <a:chExt cx="1373863" cy="1407368"/>
          </a:xfrm>
        </p:grpSpPr>
        <p:sp>
          <p:nvSpPr>
            <p:cNvPr id="702" name="Rectangle 70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Parallelogram 70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Parallelogram 70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Parallelogram 70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Parallelogram 70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8" name="Group 707"/>
          <p:cNvGrpSpPr/>
          <p:nvPr/>
        </p:nvGrpSpPr>
        <p:grpSpPr>
          <a:xfrm>
            <a:off x="4677998" y="672964"/>
            <a:ext cx="957859" cy="981219"/>
            <a:chOff x="7517218" y="3304161"/>
            <a:chExt cx="1373863" cy="1407368"/>
          </a:xfrm>
        </p:grpSpPr>
        <p:sp>
          <p:nvSpPr>
            <p:cNvPr id="709" name="Rectangle 70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Parallelogram 70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Parallelogram 71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Parallelogram 71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Parallelogram 71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4387959" y="982572"/>
            <a:ext cx="957859" cy="981219"/>
            <a:chOff x="7517218" y="3304161"/>
            <a:chExt cx="1373863" cy="1407368"/>
          </a:xfrm>
        </p:grpSpPr>
        <p:sp>
          <p:nvSpPr>
            <p:cNvPr id="716" name="Rectangle 7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Parallelogram 7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Parallelogram 7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Parallelogram 7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Parallelogram 7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2" name="Group 721"/>
          <p:cNvGrpSpPr/>
          <p:nvPr/>
        </p:nvGrpSpPr>
        <p:grpSpPr>
          <a:xfrm>
            <a:off x="4097920" y="1292180"/>
            <a:ext cx="957859" cy="981219"/>
            <a:chOff x="7517218" y="3304161"/>
            <a:chExt cx="1373863" cy="1407368"/>
          </a:xfrm>
        </p:grpSpPr>
        <p:sp>
          <p:nvSpPr>
            <p:cNvPr id="723" name="Rectangle 7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Parallelogram 7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Parallelogram 7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Parallelogram 7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Parallelogram 7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/>
          <p:cNvGrpSpPr/>
          <p:nvPr/>
        </p:nvGrpSpPr>
        <p:grpSpPr>
          <a:xfrm>
            <a:off x="8481168" y="1984726"/>
            <a:ext cx="957859" cy="981219"/>
            <a:chOff x="7517218" y="3304161"/>
            <a:chExt cx="1373863" cy="1407368"/>
          </a:xfrm>
        </p:grpSpPr>
        <p:sp>
          <p:nvSpPr>
            <p:cNvPr id="730" name="Rectangle 7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Parallelogram 7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Parallelogram 7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Parallelogram 7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Parallelogram 7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6" name="Group 735"/>
          <p:cNvGrpSpPr/>
          <p:nvPr/>
        </p:nvGrpSpPr>
        <p:grpSpPr>
          <a:xfrm>
            <a:off x="8191129" y="2294334"/>
            <a:ext cx="957859" cy="981219"/>
            <a:chOff x="7517218" y="3304161"/>
            <a:chExt cx="1373863" cy="1407368"/>
          </a:xfrm>
        </p:grpSpPr>
        <p:sp>
          <p:nvSpPr>
            <p:cNvPr id="737" name="Rectangle 7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Parallelogram 7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Parallelogram 7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Parallelogram 7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Parallelogram 7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3" name="Group 742"/>
          <p:cNvGrpSpPr/>
          <p:nvPr/>
        </p:nvGrpSpPr>
        <p:grpSpPr>
          <a:xfrm>
            <a:off x="7901090" y="2603942"/>
            <a:ext cx="957859" cy="981219"/>
            <a:chOff x="7517218" y="3304161"/>
            <a:chExt cx="1373863" cy="1407368"/>
          </a:xfrm>
        </p:grpSpPr>
        <p:sp>
          <p:nvSpPr>
            <p:cNvPr id="744" name="Rectangle 7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Parallelogram 7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Parallelogram 7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Parallelogram 7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Parallelogram 7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/>
          <p:cNvGrpSpPr/>
          <p:nvPr/>
        </p:nvGrpSpPr>
        <p:grpSpPr>
          <a:xfrm>
            <a:off x="9149224" y="1986908"/>
            <a:ext cx="957859" cy="981219"/>
            <a:chOff x="7517218" y="3304161"/>
            <a:chExt cx="1373863" cy="1407368"/>
          </a:xfrm>
        </p:grpSpPr>
        <p:sp>
          <p:nvSpPr>
            <p:cNvPr id="793" name="Rectangle 79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Parallelogram 79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Parallelogram 79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Parallelogram 79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Parallelogram 79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9" name="Group 798"/>
          <p:cNvGrpSpPr/>
          <p:nvPr/>
        </p:nvGrpSpPr>
        <p:grpSpPr>
          <a:xfrm>
            <a:off x="8859185" y="2296516"/>
            <a:ext cx="957859" cy="981219"/>
            <a:chOff x="7517218" y="3304161"/>
            <a:chExt cx="1373863" cy="1407368"/>
          </a:xfrm>
        </p:grpSpPr>
        <p:sp>
          <p:nvSpPr>
            <p:cNvPr id="800" name="Rectangle 79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Parallelogram 80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Parallelogram 80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Parallelogram 80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Parallelogram 80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6" name="Group 805"/>
          <p:cNvGrpSpPr/>
          <p:nvPr/>
        </p:nvGrpSpPr>
        <p:grpSpPr>
          <a:xfrm>
            <a:off x="8569146" y="2606124"/>
            <a:ext cx="957859" cy="981219"/>
            <a:chOff x="7517218" y="3304161"/>
            <a:chExt cx="1373863" cy="1407368"/>
          </a:xfrm>
        </p:grpSpPr>
        <p:sp>
          <p:nvSpPr>
            <p:cNvPr id="807" name="Rectangle 80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Parallelogram 80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Parallelogram 80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Parallelogram 80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Parallelogram 81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3" name="Group 812"/>
          <p:cNvGrpSpPr/>
          <p:nvPr/>
        </p:nvGrpSpPr>
        <p:grpSpPr>
          <a:xfrm>
            <a:off x="9811358" y="1989463"/>
            <a:ext cx="957859" cy="981219"/>
            <a:chOff x="7517218" y="3304161"/>
            <a:chExt cx="1373863" cy="1407368"/>
          </a:xfrm>
        </p:grpSpPr>
        <p:sp>
          <p:nvSpPr>
            <p:cNvPr id="814" name="Rectangle 81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Parallelogram 81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Parallelogram 81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Parallelogram 81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Parallelogram 81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0" name="Group 819"/>
          <p:cNvGrpSpPr/>
          <p:nvPr/>
        </p:nvGrpSpPr>
        <p:grpSpPr>
          <a:xfrm>
            <a:off x="9521319" y="2299071"/>
            <a:ext cx="957859" cy="981219"/>
            <a:chOff x="7517218" y="3304161"/>
            <a:chExt cx="1373863" cy="1407368"/>
          </a:xfrm>
        </p:grpSpPr>
        <p:sp>
          <p:nvSpPr>
            <p:cNvPr id="821" name="Rectangle 82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Parallelogram 82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Parallelogram 82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Parallelogram 82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Parallelogram 82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7" name="Group 826"/>
          <p:cNvGrpSpPr/>
          <p:nvPr/>
        </p:nvGrpSpPr>
        <p:grpSpPr>
          <a:xfrm>
            <a:off x="9231280" y="2608679"/>
            <a:ext cx="957859" cy="981219"/>
            <a:chOff x="7517218" y="3304161"/>
            <a:chExt cx="1373863" cy="1407368"/>
          </a:xfrm>
        </p:grpSpPr>
        <p:sp>
          <p:nvSpPr>
            <p:cNvPr id="828" name="Rectangle 82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Parallelogram 82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Parallelogram 82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Parallelogram 83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Parallelogram 83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Group 833"/>
          <p:cNvGrpSpPr/>
          <p:nvPr/>
        </p:nvGrpSpPr>
        <p:grpSpPr>
          <a:xfrm>
            <a:off x="8482781" y="1322342"/>
            <a:ext cx="957859" cy="981219"/>
            <a:chOff x="7517218" y="3304161"/>
            <a:chExt cx="1373863" cy="1407368"/>
          </a:xfrm>
        </p:grpSpPr>
        <p:sp>
          <p:nvSpPr>
            <p:cNvPr id="835" name="Rectangle 83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Parallelogram 83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Parallelogram 83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Parallelogram 83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Parallelogram 83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1" name="Group 840"/>
          <p:cNvGrpSpPr/>
          <p:nvPr/>
        </p:nvGrpSpPr>
        <p:grpSpPr>
          <a:xfrm>
            <a:off x="8192742" y="1631950"/>
            <a:ext cx="957859" cy="981219"/>
            <a:chOff x="7517218" y="3304161"/>
            <a:chExt cx="1373863" cy="1407368"/>
          </a:xfrm>
        </p:grpSpPr>
        <p:sp>
          <p:nvSpPr>
            <p:cNvPr id="842" name="Rectangle 84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Parallelogram 84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Parallelogram 84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Parallelogram 84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Parallelogram 84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8" name="Group 847"/>
          <p:cNvGrpSpPr/>
          <p:nvPr/>
        </p:nvGrpSpPr>
        <p:grpSpPr>
          <a:xfrm>
            <a:off x="7902703" y="1941558"/>
            <a:ext cx="957859" cy="981219"/>
            <a:chOff x="7517218" y="3304161"/>
            <a:chExt cx="1373863" cy="1407368"/>
          </a:xfrm>
        </p:grpSpPr>
        <p:sp>
          <p:nvSpPr>
            <p:cNvPr id="849" name="Rectangle 84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Parallelogram 84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Parallelogram 85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Parallelogram 85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Parallelogram 85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5" name="Group 854"/>
          <p:cNvGrpSpPr/>
          <p:nvPr/>
        </p:nvGrpSpPr>
        <p:grpSpPr>
          <a:xfrm>
            <a:off x="9150837" y="1324524"/>
            <a:ext cx="957859" cy="981219"/>
            <a:chOff x="7517218" y="3304161"/>
            <a:chExt cx="1373863" cy="1407368"/>
          </a:xfrm>
        </p:grpSpPr>
        <p:sp>
          <p:nvSpPr>
            <p:cNvPr id="856" name="Rectangle 85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Parallelogram 85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Parallelogram 85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Parallelogram 85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Parallelogram 86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2" name="Group 861"/>
          <p:cNvGrpSpPr/>
          <p:nvPr/>
        </p:nvGrpSpPr>
        <p:grpSpPr>
          <a:xfrm>
            <a:off x="8860798" y="1634132"/>
            <a:ext cx="957859" cy="981219"/>
            <a:chOff x="7517218" y="3304161"/>
            <a:chExt cx="1373863" cy="1407368"/>
          </a:xfrm>
        </p:grpSpPr>
        <p:sp>
          <p:nvSpPr>
            <p:cNvPr id="863" name="Rectangle 86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Parallelogram 86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Parallelogram 86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Parallelogram 86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Parallelogram 86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9" name="Group 868"/>
          <p:cNvGrpSpPr/>
          <p:nvPr/>
        </p:nvGrpSpPr>
        <p:grpSpPr>
          <a:xfrm>
            <a:off x="8570759" y="1943740"/>
            <a:ext cx="957859" cy="981219"/>
            <a:chOff x="7517218" y="3304161"/>
            <a:chExt cx="1373863" cy="1407368"/>
          </a:xfrm>
        </p:grpSpPr>
        <p:sp>
          <p:nvSpPr>
            <p:cNvPr id="870" name="Rectangle 8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Parallelogram 8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Parallelogram 8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Parallelogram 8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Parallelogram 8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6" name="Group 875"/>
          <p:cNvGrpSpPr/>
          <p:nvPr/>
        </p:nvGrpSpPr>
        <p:grpSpPr>
          <a:xfrm>
            <a:off x="9812971" y="1327079"/>
            <a:ext cx="957859" cy="981219"/>
            <a:chOff x="7517218" y="3304161"/>
            <a:chExt cx="1373863" cy="1407368"/>
          </a:xfrm>
        </p:grpSpPr>
        <p:sp>
          <p:nvSpPr>
            <p:cNvPr id="877" name="Rectangle 87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Parallelogram 87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Parallelogram 87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Parallelogram 87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Parallelogram 88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3" name="Group 882"/>
          <p:cNvGrpSpPr/>
          <p:nvPr/>
        </p:nvGrpSpPr>
        <p:grpSpPr>
          <a:xfrm>
            <a:off x="9522932" y="1636687"/>
            <a:ext cx="957859" cy="981219"/>
            <a:chOff x="7517218" y="3304161"/>
            <a:chExt cx="1373863" cy="1407368"/>
          </a:xfrm>
        </p:grpSpPr>
        <p:sp>
          <p:nvSpPr>
            <p:cNvPr id="884" name="Rectangle 88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Parallelogram 88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Parallelogram 88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Parallelogram 88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Parallelogram 88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0" name="Group 889"/>
          <p:cNvGrpSpPr/>
          <p:nvPr/>
        </p:nvGrpSpPr>
        <p:grpSpPr>
          <a:xfrm>
            <a:off x="9232893" y="1946295"/>
            <a:ext cx="957859" cy="981219"/>
            <a:chOff x="7517218" y="3304161"/>
            <a:chExt cx="1373863" cy="1407368"/>
          </a:xfrm>
        </p:grpSpPr>
        <p:sp>
          <p:nvSpPr>
            <p:cNvPr id="891" name="Rectangle 89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Parallelogram 89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Parallelogram 89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Parallelogram 89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Parallelogram 89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7" name="Group 896"/>
          <p:cNvGrpSpPr/>
          <p:nvPr/>
        </p:nvGrpSpPr>
        <p:grpSpPr>
          <a:xfrm>
            <a:off x="8487775" y="660176"/>
            <a:ext cx="957859" cy="981219"/>
            <a:chOff x="7517218" y="3304161"/>
            <a:chExt cx="1373863" cy="1407368"/>
          </a:xfrm>
        </p:grpSpPr>
        <p:sp>
          <p:nvSpPr>
            <p:cNvPr id="898" name="Rectangle 89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Parallelogram 89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Parallelogram 89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Parallelogram 90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Parallelogram 90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4" name="Group 903"/>
          <p:cNvGrpSpPr/>
          <p:nvPr/>
        </p:nvGrpSpPr>
        <p:grpSpPr>
          <a:xfrm>
            <a:off x="8197736" y="969784"/>
            <a:ext cx="957859" cy="981219"/>
            <a:chOff x="7517218" y="3304161"/>
            <a:chExt cx="1373863" cy="1407368"/>
          </a:xfrm>
        </p:grpSpPr>
        <p:sp>
          <p:nvSpPr>
            <p:cNvPr id="905" name="Rectangle 90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Parallelogram 90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Parallelogram 90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Parallelogram 90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Parallelogram 90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1" name="Group 910"/>
          <p:cNvGrpSpPr/>
          <p:nvPr/>
        </p:nvGrpSpPr>
        <p:grpSpPr>
          <a:xfrm>
            <a:off x="7907697" y="1279392"/>
            <a:ext cx="957859" cy="981219"/>
            <a:chOff x="7517218" y="3304161"/>
            <a:chExt cx="1373863" cy="1407368"/>
          </a:xfrm>
        </p:grpSpPr>
        <p:sp>
          <p:nvSpPr>
            <p:cNvPr id="912" name="Rectangle 91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Parallelogram 91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Parallelogram 91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Parallelogram 91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Parallelogram 91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8" name="Group 917"/>
          <p:cNvGrpSpPr/>
          <p:nvPr/>
        </p:nvGrpSpPr>
        <p:grpSpPr>
          <a:xfrm>
            <a:off x="9155831" y="662358"/>
            <a:ext cx="957859" cy="981219"/>
            <a:chOff x="7517218" y="3304161"/>
            <a:chExt cx="1373863" cy="1407368"/>
          </a:xfrm>
        </p:grpSpPr>
        <p:sp>
          <p:nvSpPr>
            <p:cNvPr id="919" name="Rectangle 91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Parallelogram 91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Parallelogram 92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Parallelogram 92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Parallelogram 92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5" name="Group 924"/>
          <p:cNvGrpSpPr/>
          <p:nvPr/>
        </p:nvGrpSpPr>
        <p:grpSpPr>
          <a:xfrm>
            <a:off x="8865792" y="971966"/>
            <a:ext cx="957859" cy="981219"/>
            <a:chOff x="7517218" y="3304161"/>
            <a:chExt cx="1373863" cy="1407368"/>
          </a:xfrm>
        </p:grpSpPr>
        <p:sp>
          <p:nvSpPr>
            <p:cNvPr id="926" name="Rectangle 92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Parallelogram 92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Parallelogram 92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Parallelogram 92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Parallelogram 93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2" name="Group 931"/>
          <p:cNvGrpSpPr/>
          <p:nvPr/>
        </p:nvGrpSpPr>
        <p:grpSpPr>
          <a:xfrm>
            <a:off x="8575753" y="1281574"/>
            <a:ext cx="957859" cy="981219"/>
            <a:chOff x="7517218" y="3304161"/>
            <a:chExt cx="1373863" cy="1407368"/>
          </a:xfrm>
        </p:grpSpPr>
        <p:sp>
          <p:nvSpPr>
            <p:cNvPr id="933" name="Rectangle 93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Parallelogram 93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Parallelogram 93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Parallelogram 93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Parallelogram 93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9" name="Group 938"/>
          <p:cNvGrpSpPr/>
          <p:nvPr/>
        </p:nvGrpSpPr>
        <p:grpSpPr>
          <a:xfrm>
            <a:off x="9817965" y="664913"/>
            <a:ext cx="957859" cy="981219"/>
            <a:chOff x="7517218" y="3304161"/>
            <a:chExt cx="1373863" cy="1407368"/>
          </a:xfrm>
        </p:grpSpPr>
        <p:sp>
          <p:nvSpPr>
            <p:cNvPr id="940" name="Rectangle 93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Parallelogram 94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Parallelogram 94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Parallelogram 94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Parallelogram 94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6" name="Group 945"/>
          <p:cNvGrpSpPr/>
          <p:nvPr/>
        </p:nvGrpSpPr>
        <p:grpSpPr>
          <a:xfrm>
            <a:off x="9527926" y="974521"/>
            <a:ext cx="957859" cy="981219"/>
            <a:chOff x="7517218" y="3304161"/>
            <a:chExt cx="1373863" cy="1407368"/>
          </a:xfrm>
        </p:grpSpPr>
        <p:sp>
          <p:nvSpPr>
            <p:cNvPr id="947" name="Rectangle 94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Parallelogram 94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Parallelogram 94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Parallelogram 94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Parallelogram 95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3" name="Group 952"/>
          <p:cNvGrpSpPr/>
          <p:nvPr/>
        </p:nvGrpSpPr>
        <p:grpSpPr>
          <a:xfrm>
            <a:off x="9237887" y="1284129"/>
            <a:ext cx="957859" cy="981219"/>
            <a:chOff x="7517218" y="3304161"/>
            <a:chExt cx="1373863" cy="1407368"/>
          </a:xfrm>
        </p:grpSpPr>
        <p:sp>
          <p:nvSpPr>
            <p:cNvPr id="954" name="Rectangle 9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Parallelogram 9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Parallelogram 9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Parallelogram 9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Parallelogram 9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0" name="Group 959"/>
          <p:cNvGrpSpPr/>
          <p:nvPr/>
        </p:nvGrpSpPr>
        <p:grpSpPr>
          <a:xfrm>
            <a:off x="180294" y="102595"/>
            <a:ext cx="1581505" cy="702064"/>
            <a:chOff x="5192889" y="3398363"/>
            <a:chExt cx="4015766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61" name="Rounded Rectangle 960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TextBox 961"/>
            <p:cNvSpPr txBox="1"/>
            <p:nvPr/>
          </p:nvSpPr>
          <p:spPr>
            <a:xfrm>
              <a:off x="5254211" y="3529389"/>
              <a:ext cx="3954444" cy="20658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Bài 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2</a:t>
              </a:r>
              <a:r>
                <a:rPr lang="vi-V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: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345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5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8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0"/>
                            </p:stCondLst>
                            <p:childTnLst>
                              <p:par>
                                <p:cTn id="3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9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7" dur="1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4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4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500"/>
                            </p:stCondLst>
                            <p:childTnLst>
                              <p:par>
                                <p:cTn id="5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000"/>
                            </p:stCondLst>
                            <p:childTnLst>
                              <p:par>
                                <p:cTn id="5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hold">
                      <p:stCondLst>
                        <p:cond delay="indefinite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2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500"/>
                            </p:stCondLst>
                            <p:childTnLst>
                              <p:par>
                                <p:cTn id="6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500"/>
                            </p:stCondLst>
                            <p:childTnLst>
                              <p:par>
                                <p:cTn id="6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388" grpId="0"/>
      <p:bldP spid="389" grpId="0"/>
      <p:bldP spid="390" grpId="0"/>
      <p:bldP spid="391" grpId="0"/>
      <p:bldP spid="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图片 8">
            <a:extLst>
              <a:ext uri="{FF2B5EF4-FFF2-40B4-BE49-F238E27FC236}">
                <a16:creationId xmlns:a16="http://schemas.microsoft.com/office/drawing/2014/main" id="{0B23A7DD-3C2A-47E7-BD28-7E80C2714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8995" y="4620737"/>
            <a:ext cx="2879336" cy="2879336"/>
          </a:xfrm>
          <a:prstGeom prst="rect">
            <a:avLst/>
          </a:prstGeom>
        </p:spPr>
      </p:pic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4602309" y="5853556"/>
            <a:ext cx="33815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50" name="Group 749"/>
          <p:cNvGrpSpPr/>
          <p:nvPr/>
        </p:nvGrpSpPr>
        <p:grpSpPr>
          <a:xfrm>
            <a:off x="722195" y="86061"/>
            <a:ext cx="10841374" cy="1850315"/>
            <a:chOff x="5192889" y="2751438"/>
            <a:chExt cx="3954444" cy="726436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51" name="Rounded Rectangle 750"/>
            <p:cNvSpPr/>
            <p:nvPr/>
          </p:nvSpPr>
          <p:spPr>
            <a:xfrm>
              <a:off x="5192889" y="2751438"/>
              <a:ext cx="3954444" cy="7264367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752" name="TextBox 751"/>
            <p:cNvSpPr txBox="1"/>
            <p:nvPr/>
          </p:nvSpPr>
          <p:spPr>
            <a:xfrm>
              <a:off x="5254211" y="3101297"/>
              <a:ext cx="3846364" cy="3564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6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Bài</a:t>
              </a:r>
              <a:r>
                <a:rPr lang="en-US" sz="26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vi-VN" sz="26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3: Có 6 hình lập phương nhỏ cạnh 1cm. Hãy xếp 6 hình lập phương đó thành một hình hộp chữ nhật. Có bao nhiêu cách xếp khác nhau?</a:t>
              </a:r>
              <a:endParaRPr lang="en-US" sz="26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88" name="Group 787"/>
          <p:cNvGrpSpPr/>
          <p:nvPr/>
        </p:nvGrpSpPr>
        <p:grpSpPr>
          <a:xfrm>
            <a:off x="1110960" y="4203546"/>
            <a:ext cx="621685" cy="636846"/>
            <a:chOff x="7517218" y="3304161"/>
            <a:chExt cx="1373863" cy="1407368"/>
          </a:xfrm>
        </p:grpSpPr>
        <p:sp>
          <p:nvSpPr>
            <p:cNvPr id="789" name="Rectangle 78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Parallelogram 78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Parallelogram 79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Parallelogram 9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Parallelogram 9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6" name="Group 965"/>
          <p:cNvGrpSpPr/>
          <p:nvPr/>
        </p:nvGrpSpPr>
        <p:grpSpPr>
          <a:xfrm>
            <a:off x="1110960" y="3783419"/>
            <a:ext cx="621685" cy="636846"/>
            <a:chOff x="7517218" y="3304161"/>
            <a:chExt cx="1373863" cy="1407368"/>
          </a:xfrm>
        </p:grpSpPr>
        <p:sp>
          <p:nvSpPr>
            <p:cNvPr id="967" name="Rectangle 9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Parallelogram 9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Parallelogram 9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Parallelogram 9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Parallelogram 9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3" name="Group 972"/>
          <p:cNvGrpSpPr/>
          <p:nvPr/>
        </p:nvGrpSpPr>
        <p:grpSpPr>
          <a:xfrm>
            <a:off x="1110960" y="3353740"/>
            <a:ext cx="621685" cy="636846"/>
            <a:chOff x="7517218" y="3304161"/>
            <a:chExt cx="1373863" cy="1407368"/>
          </a:xfrm>
        </p:grpSpPr>
        <p:sp>
          <p:nvSpPr>
            <p:cNvPr id="974" name="Rectangle 97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Parallelogram 97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Parallelogram 97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Parallelogram 97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Parallelogram 97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0" name="Group 979"/>
          <p:cNvGrpSpPr/>
          <p:nvPr/>
        </p:nvGrpSpPr>
        <p:grpSpPr>
          <a:xfrm>
            <a:off x="1110960" y="2924061"/>
            <a:ext cx="621685" cy="636846"/>
            <a:chOff x="7517218" y="3304161"/>
            <a:chExt cx="1373863" cy="1407368"/>
          </a:xfrm>
        </p:grpSpPr>
        <p:sp>
          <p:nvSpPr>
            <p:cNvPr id="981" name="Rectangle 98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Parallelogram 98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Parallelogram 98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Parallelogram 98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Parallelogram 98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7" name="Group 986"/>
          <p:cNvGrpSpPr/>
          <p:nvPr/>
        </p:nvGrpSpPr>
        <p:grpSpPr>
          <a:xfrm>
            <a:off x="1110960" y="2494382"/>
            <a:ext cx="621685" cy="636846"/>
            <a:chOff x="7517218" y="3304161"/>
            <a:chExt cx="1373863" cy="1407368"/>
          </a:xfrm>
        </p:grpSpPr>
        <p:sp>
          <p:nvSpPr>
            <p:cNvPr id="988" name="Rectangle 98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Parallelogram 98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Parallelogram 98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Parallelogram 99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Parallelogram 99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4" name="Group 993"/>
          <p:cNvGrpSpPr/>
          <p:nvPr/>
        </p:nvGrpSpPr>
        <p:grpSpPr>
          <a:xfrm>
            <a:off x="2117120" y="4207041"/>
            <a:ext cx="621685" cy="636846"/>
            <a:chOff x="7517218" y="3304161"/>
            <a:chExt cx="1373863" cy="1407368"/>
          </a:xfrm>
        </p:grpSpPr>
        <p:sp>
          <p:nvSpPr>
            <p:cNvPr id="995" name="Rectangle 99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Parallelogram 99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Parallelogram 99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Parallelogram 99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Rectangle 99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Parallelogram 99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1" name="Group 1000"/>
          <p:cNvGrpSpPr/>
          <p:nvPr/>
        </p:nvGrpSpPr>
        <p:grpSpPr>
          <a:xfrm>
            <a:off x="2550560" y="4207041"/>
            <a:ext cx="621685" cy="636846"/>
            <a:chOff x="7517218" y="3304161"/>
            <a:chExt cx="1373863" cy="1407368"/>
          </a:xfrm>
        </p:grpSpPr>
        <p:sp>
          <p:nvSpPr>
            <p:cNvPr id="1002" name="Rectangle 100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Parallelogram 100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Parallelogram 100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Parallelogram 100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Rectangle 100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Parallelogram 100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8" name="Group 1007"/>
          <p:cNvGrpSpPr/>
          <p:nvPr/>
        </p:nvGrpSpPr>
        <p:grpSpPr>
          <a:xfrm>
            <a:off x="2984000" y="4207041"/>
            <a:ext cx="621685" cy="636846"/>
            <a:chOff x="7517218" y="3304161"/>
            <a:chExt cx="1373863" cy="1407368"/>
          </a:xfrm>
        </p:grpSpPr>
        <p:sp>
          <p:nvSpPr>
            <p:cNvPr id="1009" name="Rectangle 100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Parallelogram 100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Parallelogram 101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Parallelogram 101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Parallelogram 101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5" name="Group 1014"/>
          <p:cNvGrpSpPr/>
          <p:nvPr/>
        </p:nvGrpSpPr>
        <p:grpSpPr>
          <a:xfrm>
            <a:off x="3417440" y="4207041"/>
            <a:ext cx="621685" cy="636846"/>
            <a:chOff x="7517218" y="3304161"/>
            <a:chExt cx="1373863" cy="1407368"/>
          </a:xfrm>
        </p:grpSpPr>
        <p:sp>
          <p:nvSpPr>
            <p:cNvPr id="1016" name="Rectangle 10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Parallelogram 10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Parallelogram 10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Parallelogram 10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Parallelogram 10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2" name="Group 1021"/>
          <p:cNvGrpSpPr/>
          <p:nvPr/>
        </p:nvGrpSpPr>
        <p:grpSpPr>
          <a:xfrm>
            <a:off x="3850880" y="4207041"/>
            <a:ext cx="621685" cy="636846"/>
            <a:chOff x="7517218" y="3304161"/>
            <a:chExt cx="1373863" cy="1407368"/>
          </a:xfrm>
        </p:grpSpPr>
        <p:sp>
          <p:nvSpPr>
            <p:cNvPr id="1023" name="Rectangle 10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Parallelogram 10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Parallelogram 10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Parallelogram 10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Parallelogram 10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9" name="Group 1028"/>
          <p:cNvGrpSpPr/>
          <p:nvPr/>
        </p:nvGrpSpPr>
        <p:grpSpPr>
          <a:xfrm>
            <a:off x="1110960" y="2066521"/>
            <a:ext cx="621685" cy="636846"/>
            <a:chOff x="7517218" y="3304161"/>
            <a:chExt cx="1373863" cy="1407368"/>
          </a:xfrm>
        </p:grpSpPr>
        <p:sp>
          <p:nvSpPr>
            <p:cNvPr id="1030" name="Rectangle 10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Parallelogram 10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Parallelogram 10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Parallelogram 10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Parallelogram 10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6" name="Group 1035"/>
          <p:cNvGrpSpPr/>
          <p:nvPr/>
        </p:nvGrpSpPr>
        <p:grpSpPr>
          <a:xfrm>
            <a:off x="4290021" y="4207041"/>
            <a:ext cx="621685" cy="636846"/>
            <a:chOff x="7517218" y="3304161"/>
            <a:chExt cx="1373863" cy="1407368"/>
          </a:xfrm>
        </p:grpSpPr>
        <p:sp>
          <p:nvSpPr>
            <p:cNvPr id="1037" name="Rectangle 10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Parallelogram 10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Parallelogram 10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Parallelogram 10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Parallelogram 10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3" name="Group 1042"/>
          <p:cNvGrpSpPr/>
          <p:nvPr/>
        </p:nvGrpSpPr>
        <p:grpSpPr>
          <a:xfrm>
            <a:off x="5527762" y="4202078"/>
            <a:ext cx="621685" cy="636846"/>
            <a:chOff x="7517218" y="3304161"/>
            <a:chExt cx="1373863" cy="1407368"/>
          </a:xfrm>
        </p:grpSpPr>
        <p:sp>
          <p:nvSpPr>
            <p:cNvPr id="1044" name="Rectangle 10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Parallelogram 10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Parallelogram 10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Parallelogram 10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Parallelogram 10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0" name="Group 1049"/>
          <p:cNvGrpSpPr/>
          <p:nvPr/>
        </p:nvGrpSpPr>
        <p:grpSpPr>
          <a:xfrm>
            <a:off x="5961202" y="4202078"/>
            <a:ext cx="621685" cy="636846"/>
            <a:chOff x="7517218" y="3304161"/>
            <a:chExt cx="1373863" cy="1407368"/>
          </a:xfrm>
        </p:grpSpPr>
        <p:sp>
          <p:nvSpPr>
            <p:cNvPr id="1051" name="Rectangle 105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Parallelogram 105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Parallelogram 105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Parallelogram 105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Parallelogram 105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7" name="Group 1056"/>
          <p:cNvGrpSpPr/>
          <p:nvPr/>
        </p:nvGrpSpPr>
        <p:grpSpPr>
          <a:xfrm>
            <a:off x="6394642" y="4202078"/>
            <a:ext cx="621685" cy="636846"/>
            <a:chOff x="7517218" y="3304161"/>
            <a:chExt cx="1373863" cy="1407368"/>
          </a:xfrm>
        </p:grpSpPr>
        <p:sp>
          <p:nvSpPr>
            <p:cNvPr id="1058" name="Rectangle 10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Parallelogram 10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Parallelogram 10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Parallelogram 10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Parallelogram 10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" name="Group 1063"/>
          <p:cNvGrpSpPr/>
          <p:nvPr/>
        </p:nvGrpSpPr>
        <p:grpSpPr>
          <a:xfrm>
            <a:off x="5529300" y="3769254"/>
            <a:ext cx="621685" cy="636846"/>
            <a:chOff x="7517218" y="3304161"/>
            <a:chExt cx="1373863" cy="1407368"/>
          </a:xfrm>
        </p:grpSpPr>
        <p:sp>
          <p:nvSpPr>
            <p:cNvPr id="1065" name="Rectangle 106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Parallelogram 106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Parallelogram 106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Parallelogram 106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Parallelogram 106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1" name="Group 1070"/>
          <p:cNvGrpSpPr/>
          <p:nvPr/>
        </p:nvGrpSpPr>
        <p:grpSpPr>
          <a:xfrm>
            <a:off x="5962740" y="3769254"/>
            <a:ext cx="621685" cy="636846"/>
            <a:chOff x="7517218" y="3304161"/>
            <a:chExt cx="1373863" cy="1407368"/>
          </a:xfrm>
        </p:grpSpPr>
        <p:sp>
          <p:nvSpPr>
            <p:cNvPr id="1072" name="Rectangle 107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Parallelogram 107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Parallelogram 107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Parallelogram 107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Parallelogram 107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8" name="Group 1077"/>
          <p:cNvGrpSpPr/>
          <p:nvPr/>
        </p:nvGrpSpPr>
        <p:grpSpPr>
          <a:xfrm>
            <a:off x="6396180" y="3769254"/>
            <a:ext cx="621685" cy="636846"/>
            <a:chOff x="7517218" y="3304161"/>
            <a:chExt cx="1373863" cy="1407368"/>
          </a:xfrm>
        </p:grpSpPr>
        <p:sp>
          <p:nvSpPr>
            <p:cNvPr id="1079" name="Rectangle 107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Parallelogram 107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Parallelogram 108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Parallelogram 108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Parallelogram 108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5" name="Group 1084"/>
          <p:cNvGrpSpPr/>
          <p:nvPr/>
        </p:nvGrpSpPr>
        <p:grpSpPr>
          <a:xfrm>
            <a:off x="7697236" y="4202655"/>
            <a:ext cx="621685" cy="636846"/>
            <a:chOff x="7517218" y="3304161"/>
            <a:chExt cx="1373863" cy="1407368"/>
          </a:xfrm>
        </p:grpSpPr>
        <p:sp>
          <p:nvSpPr>
            <p:cNvPr id="1086" name="Rectangle 108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Parallelogram 108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Parallelogram 108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Parallelogram 108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108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Parallelogram 109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2" name="Group 1091"/>
          <p:cNvGrpSpPr/>
          <p:nvPr/>
        </p:nvGrpSpPr>
        <p:grpSpPr>
          <a:xfrm>
            <a:off x="7698774" y="3769831"/>
            <a:ext cx="621685" cy="636846"/>
            <a:chOff x="7517218" y="3304161"/>
            <a:chExt cx="1373863" cy="1407368"/>
          </a:xfrm>
        </p:grpSpPr>
        <p:sp>
          <p:nvSpPr>
            <p:cNvPr id="1093" name="Rectangle 109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Parallelogram 109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Parallelogram 109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Parallelogram 109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109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Parallelogram 109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9" name="Group 1098"/>
          <p:cNvGrpSpPr/>
          <p:nvPr/>
        </p:nvGrpSpPr>
        <p:grpSpPr>
          <a:xfrm>
            <a:off x="7691770" y="3338324"/>
            <a:ext cx="621685" cy="636846"/>
            <a:chOff x="7517218" y="3304161"/>
            <a:chExt cx="1373863" cy="1407368"/>
          </a:xfrm>
        </p:grpSpPr>
        <p:sp>
          <p:nvSpPr>
            <p:cNvPr id="1100" name="Rectangle 109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Parallelogram 110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Parallelogram 110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Parallelogram 110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Rectangle 110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Parallelogram 110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6" name="Group 1105"/>
          <p:cNvGrpSpPr/>
          <p:nvPr/>
        </p:nvGrpSpPr>
        <p:grpSpPr>
          <a:xfrm>
            <a:off x="8130996" y="4206164"/>
            <a:ext cx="621685" cy="636846"/>
            <a:chOff x="7517218" y="3304161"/>
            <a:chExt cx="1373863" cy="1407368"/>
          </a:xfrm>
        </p:grpSpPr>
        <p:sp>
          <p:nvSpPr>
            <p:cNvPr id="1107" name="Rectangle 110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Parallelogram 110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Parallelogram 110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Parallelogram 110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Rectangle 111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Parallelogram 111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3" name="Group 1112"/>
          <p:cNvGrpSpPr/>
          <p:nvPr/>
        </p:nvGrpSpPr>
        <p:grpSpPr>
          <a:xfrm>
            <a:off x="8132534" y="3773340"/>
            <a:ext cx="621685" cy="636846"/>
            <a:chOff x="7517218" y="3304161"/>
            <a:chExt cx="1373863" cy="1407368"/>
          </a:xfrm>
        </p:grpSpPr>
        <p:sp>
          <p:nvSpPr>
            <p:cNvPr id="1114" name="Rectangle 111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Parallelogram 111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Parallelogram 111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Parallelogram 111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Rectangle 111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Parallelogram 111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0" name="Group 1119"/>
          <p:cNvGrpSpPr/>
          <p:nvPr/>
        </p:nvGrpSpPr>
        <p:grpSpPr>
          <a:xfrm>
            <a:off x="8125530" y="3341833"/>
            <a:ext cx="621685" cy="636846"/>
            <a:chOff x="7517218" y="3304161"/>
            <a:chExt cx="1373863" cy="1407368"/>
          </a:xfrm>
        </p:grpSpPr>
        <p:sp>
          <p:nvSpPr>
            <p:cNvPr id="1121" name="Rectangle 112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Parallelogram 112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Parallelogram 112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Parallelogram 112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Rectangle 112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Parallelogram 112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7" name="Group 1126"/>
          <p:cNvGrpSpPr/>
          <p:nvPr/>
        </p:nvGrpSpPr>
        <p:grpSpPr>
          <a:xfrm>
            <a:off x="9669906" y="4011861"/>
            <a:ext cx="621685" cy="636846"/>
            <a:chOff x="7517218" y="3304161"/>
            <a:chExt cx="1373863" cy="1407368"/>
          </a:xfrm>
        </p:grpSpPr>
        <p:sp>
          <p:nvSpPr>
            <p:cNvPr id="1128" name="Rectangle 112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Parallelogram 112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Parallelogram 112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Parallelogram 113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Parallelogram 113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4" name="Group 1133"/>
          <p:cNvGrpSpPr/>
          <p:nvPr/>
        </p:nvGrpSpPr>
        <p:grpSpPr>
          <a:xfrm>
            <a:off x="10103346" y="4011861"/>
            <a:ext cx="621685" cy="636846"/>
            <a:chOff x="7517218" y="3304161"/>
            <a:chExt cx="1373863" cy="1407368"/>
          </a:xfrm>
        </p:grpSpPr>
        <p:sp>
          <p:nvSpPr>
            <p:cNvPr id="1135" name="Rectangle 113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Parallelogram 113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Parallelogram 113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Parallelogram 113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Rectangle 113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Parallelogram 113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1" name="Group 1140"/>
          <p:cNvGrpSpPr/>
          <p:nvPr/>
        </p:nvGrpSpPr>
        <p:grpSpPr>
          <a:xfrm>
            <a:off x="10536786" y="4011861"/>
            <a:ext cx="621685" cy="636846"/>
            <a:chOff x="7517218" y="3304161"/>
            <a:chExt cx="1373863" cy="1407368"/>
          </a:xfrm>
        </p:grpSpPr>
        <p:sp>
          <p:nvSpPr>
            <p:cNvPr id="1142" name="Rectangle 114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Parallelogram 114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Parallelogram 114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Parallelogram 114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14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Parallelogram 114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8" name="Group 1147"/>
          <p:cNvGrpSpPr/>
          <p:nvPr/>
        </p:nvGrpSpPr>
        <p:grpSpPr>
          <a:xfrm>
            <a:off x="9478810" y="4207509"/>
            <a:ext cx="621685" cy="636846"/>
            <a:chOff x="7517218" y="3304161"/>
            <a:chExt cx="1373863" cy="1407368"/>
          </a:xfrm>
        </p:grpSpPr>
        <p:sp>
          <p:nvSpPr>
            <p:cNvPr id="1149" name="Rectangle 114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Parallelogram 114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Parallelogram 115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Parallelogram 115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Rectangle 115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Parallelogram 115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5" name="Group 1154"/>
          <p:cNvGrpSpPr/>
          <p:nvPr/>
        </p:nvGrpSpPr>
        <p:grpSpPr>
          <a:xfrm>
            <a:off x="9912250" y="4207509"/>
            <a:ext cx="621685" cy="636846"/>
            <a:chOff x="7517218" y="3304161"/>
            <a:chExt cx="1373863" cy="1407368"/>
          </a:xfrm>
        </p:grpSpPr>
        <p:sp>
          <p:nvSpPr>
            <p:cNvPr id="1156" name="Rectangle 115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Parallelogram 115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Parallelogram 115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Parallelogram 115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Rectangle 115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Parallelogram 116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2" name="Group 1161"/>
          <p:cNvGrpSpPr/>
          <p:nvPr/>
        </p:nvGrpSpPr>
        <p:grpSpPr>
          <a:xfrm>
            <a:off x="10345690" y="4207509"/>
            <a:ext cx="621685" cy="636846"/>
            <a:chOff x="7517218" y="3304161"/>
            <a:chExt cx="1373863" cy="1407368"/>
          </a:xfrm>
        </p:grpSpPr>
        <p:sp>
          <p:nvSpPr>
            <p:cNvPr id="1163" name="Rectangle 116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Parallelogram 116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Parallelogram 116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Parallelogram 116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16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Parallelogram 116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56159" y="4838925"/>
            <a:ext cx="943042" cy="943042"/>
            <a:chOff x="856159" y="5226213"/>
            <a:chExt cx="943042" cy="943042"/>
          </a:xfrm>
        </p:grpSpPr>
        <p:pic>
          <p:nvPicPr>
            <p:cNvPr id="1176" name="Picture 11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77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178" name="Group 1177"/>
          <p:cNvGrpSpPr/>
          <p:nvPr/>
        </p:nvGrpSpPr>
        <p:grpSpPr>
          <a:xfrm>
            <a:off x="2976841" y="4844355"/>
            <a:ext cx="943042" cy="943042"/>
            <a:chOff x="856159" y="5226213"/>
            <a:chExt cx="943042" cy="943042"/>
          </a:xfrm>
        </p:grpSpPr>
        <p:pic>
          <p:nvPicPr>
            <p:cNvPr id="1179" name="Picture 11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0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181" name="Group 1180"/>
          <p:cNvGrpSpPr/>
          <p:nvPr/>
        </p:nvGrpSpPr>
        <p:grpSpPr>
          <a:xfrm>
            <a:off x="5690530" y="4835208"/>
            <a:ext cx="943042" cy="943042"/>
            <a:chOff x="856159" y="5226213"/>
            <a:chExt cx="943042" cy="943042"/>
          </a:xfrm>
        </p:grpSpPr>
        <p:pic>
          <p:nvPicPr>
            <p:cNvPr id="1182" name="Picture 11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3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184" name="Group 1183"/>
          <p:cNvGrpSpPr/>
          <p:nvPr/>
        </p:nvGrpSpPr>
        <p:grpSpPr>
          <a:xfrm>
            <a:off x="7675942" y="4837457"/>
            <a:ext cx="943042" cy="943042"/>
            <a:chOff x="856159" y="5226213"/>
            <a:chExt cx="943042" cy="943042"/>
          </a:xfrm>
        </p:grpSpPr>
        <p:pic>
          <p:nvPicPr>
            <p:cNvPr id="1185" name="Picture 11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6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187" name="Group 1186"/>
          <p:cNvGrpSpPr/>
          <p:nvPr/>
        </p:nvGrpSpPr>
        <p:grpSpPr>
          <a:xfrm>
            <a:off x="9715144" y="4839706"/>
            <a:ext cx="943042" cy="943042"/>
            <a:chOff x="856159" y="5226213"/>
            <a:chExt cx="943042" cy="943042"/>
          </a:xfrm>
        </p:grpSpPr>
        <p:pic>
          <p:nvPicPr>
            <p:cNvPr id="1188" name="Picture 11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9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612262" y="1177940"/>
            <a:ext cx="621685" cy="636846"/>
            <a:chOff x="7517218" y="3304161"/>
            <a:chExt cx="1373863" cy="1407368"/>
          </a:xfrm>
        </p:grpSpPr>
        <p:sp>
          <p:nvSpPr>
            <p:cNvPr id="429" name="Rectangle 42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Parallelogram 42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Parallelogram 43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Parallelogram 43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Parallelogram 43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4550108" y="1177940"/>
            <a:ext cx="621685" cy="636846"/>
            <a:chOff x="7517218" y="3304161"/>
            <a:chExt cx="1373863" cy="1407368"/>
          </a:xfrm>
        </p:grpSpPr>
        <p:sp>
          <p:nvSpPr>
            <p:cNvPr id="754" name="Rectangle 7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Parallelogram 7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Parallelogram 7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Parallelogram 7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Parallelogram 7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Group 759"/>
          <p:cNvGrpSpPr/>
          <p:nvPr/>
        </p:nvGrpSpPr>
        <p:grpSpPr>
          <a:xfrm>
            <a:off x="5487954" y="1177940"/>
            <a:ext cx="621685" cy="636846"/>
            <a:chOff x="7517218" y="3304161"/>
            <a:chExt cx="1373863" cy="1407368"/>
          </a:xfrm>
        </p:grpSpPr>
        <p:sp>
          <p:nvSpPr>
            <p:cNvPr id="761" name="Rectangle 76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Parallelogram 76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Parallelogram 76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Parallelogram 76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Parallelogram 76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7" name="Group 766"/>
          <p:cNvGrpSpPr/>
          <p:nvPr/>
        </p:nvGrpSpPr>
        <p:grpSpPr>
          <a:xfrm>
            <a:off x="6425800" y="1177940"/>
            <a:ext cx="621685" cy="636846"/>
            <a:chOff x="7517218" y="3304161"/>
            <a:chExt cx="1373863" cy="1407368"/>
          </a:xfrm>
        </p:grpSpPr>
        <p:sp>
          <p:nvSpPr>
            <p:cNvPr id="768" name="Rectangle 76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Parallelogram 76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Parallelogram 76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Parallelogram 77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Parallelogram 77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4" name="Group 773"/>
          <p:cNvGrpSpPr/>
          <p:nvPr/>
        </p:nvGrpSpPr>
        <p:grpSpPr>
          <a:xfrm>
            <a:off x="7363646" y="1177940"/>
            <a:ext cx="621685" cy="636846"/>
            <a:chOff x="7517218" y="3304161"/>
            <a:chExt cx="1373863" cy="1407368"/>
          </a:xfrm>
        </p:grpSpPr>
        <p:sp>
          <p:nvSpPr>
            <p:cNvPr id="775" name="Rectangle 77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Parallelogram 77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Parallelogram 77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Parallelogram 77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Parallelogram 77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9" name="Group 1168"/>
          <p:cNvGrpSpPr/>
          <p:nvPr/>
        </p:nvGrpSpPr>
        <p:grpSpPr>
          <a:xfrm>
            <a:off x="8306204" y="1169875"/>
            <a:ext cx="621685" cy="636846"/>
            <a:chOff x="7517218" y="3304161"/>
            <a:chExt cx="1373863" cy="1407368"/>
          </a:xfrm>
        </p:grpSpPr>
        <p:sp>
          <p:nvSpPr>
            <p:cNvPr id="1170" name="Rectangle 11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Parallelogram 11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Parallelogram 11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Parallelogram 11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Parallelogram 11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28327" y="5930500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(</a:t>
            </a:r>
            <a:r>
              <a:rPr lang="en-US" b="1" i="1" dirty="0" err="1"/>
              <a:t>Ngoài</a:t>
            </a:r>
            <a:r>
              <a:rPr lang="en-US" b="1" i="1" dirty="0"/>
              <a:t> </a:t>
            </a:r>
            <a:r>
              <a:rPr lang="en-US" b="1" i="1" dirty="0" err="1"/>
              <a:t>chuẩn</a:t>
            </a:r>
            <a:r>
              <a:rPr lang="en-US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8755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0" y="3241453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57BD7B2-38AC-44CF-A400-005F46485C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5310" y="489609"/>
            <a:ext cx="4550864" cy="487852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CA9533E-2049-44F4-9EBF-54DE33B10D2C}"/>
              </a:ext>
            </a:extLst>
          </p:cNvPr>
          <p:cNvSpPr txBox="1"/>
          <p:nvPr/>
        </p:nvSpPr>
        <p:spPr>
          <a:xfrm>
            <a:off x="2857777" y="2495949"/>
            <a:ext cx="38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Chú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ý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cách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quan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sát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hình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38E2659-DF69-4AE5-8545-466A3541FD01}"/>
              </a:ext>
            </a:extLst>
          </p:cNvPr>
          <p:cNvSpPr/>
          <p:nvPr/>
        </p:nvSpPr>
        <p:spPr>
          <a:xfrm>
            <a:off x="2262226" y="2535273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EECD213-8414-4EAC-B084-F16BA69A1A1F}"/>
              </a:ext>
            </a:extLst>
          </p:cNvPr>
          <p:cNvSpPr txBox="1"/>
          <p:nvPr/>
        </p:nvSpPr>
        <p:spPr>
          <a:xfrm>
            <a:off x="2857777" y="3319266"/>
            <a:ext cx="304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Xem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lại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đã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học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04E8A35-AF67-4A5E-ABE4-27AB6A848932}"/>
              </a:ext>
            </a:extLst>
          </p:cNvPr>
          <p:cNvSpPr/>
          <p:nvPr/>
        </p:nvSpPr>
        <p:spPr>
          <a:xfrm>
            <a:off x="2262226" y="3351539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875052B-22ED-44BC-A346-79E5B168C764}"/>
              </a:ext>
            </a:extLst>
          </p:cNvPr>
          <p:cNvSpPr txBox="1"/>
          <p:nvPr/>
        </p:nvSpPr>
        <p:spPr>
          <a:xfrm>
            <a:off x="2857776" y="4006436"/>
            <a:ext cx="381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Xem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trước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Xăng-ti-mét</a:t>
            </a:r>
            <a:r>
              <a:rPr lang="en-US" altLang="zh-CN" sz="2400" b="1" i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khối</a:t>
            </a:r>
            <a:r>
              <a:rPr lang="en-US" altLang="zh-CN" sz="2400" b="1" i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 </a:t>
            </a:r>
            <a:r>
              <a:rPr lang="en-US" altLang="zh-CN" sz="2400" b="1" i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Đề</a:t>
            </a:r>
            <a:r>
              <a:rPr lang="en-US" altLang="zh-CN" sz="2400" b="1" i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-xi-</a:t>
            </a:r>
            <a:r>
              <a:rPr lang="en-US" altLang="zh-CN" sz="2400" b="1" i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mét</a:t>
            </a:r>
            <a:r>
              <a:rPr lang="en-US" altLang="zh-CN" sz="2400" b="1" i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khối</a:t>
            </a:r>
            <a:r>
              <a:rPr lang="en-US" altLang="zh-CN" sz="2400" b="1" i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EA892D41-2BD8-4CA2-9FDF-C4AFE193D5B3}"/>
              </a:ext>
            </a:extLst>
          </p:cNvPr>
          <p:cNvSpPr/>
          <p:nvPr/>
        </p:nvSpPr>
        <p:spPr>
          <a:xfrm>
            <a:off x="2262226" y="4167805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47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7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0" y="3241453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5D8DDB7-626D-402A-A4B2-F6A947695C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834" y="821453"/>
            <a:ext cx="5215094" cy="521509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DF542C1-F32B-4160-9336-CB2561E90D09}"/>
              </a:ext>
            </a:extLst>
          </p:cNvPr>
          <p:cNvSpPr txBox="1"/>
          <p:nvPr/>
        </p:nvSpPr>
        <p:spPr>
          <a:xfrm>
            <a:off x="6439561" y="1736094"/>
            <a:ext cx="3309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LOVE</a:t>
            </a:r>
            <a:endParaRPr lang="zh-CN" altLang="en-US" sz="8000" b="1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E8197EF4-C2F5-4DE9-9973-A8E2EC69B1C9}"/>
              </a:ext>
            </a:extLst>
          </p:cNvPr>
          <p:cNvSpPr txBox="1"/>
          <p:nvPr/>
        </p:nvSpPr>
        <p:spPr>
          <a:xfrm>
            <a:off x="5156509" y="3241453"/>
            <a:ext cx="58752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Chúc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các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em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học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tốt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339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9359DB9-571C-474B-82B2-4B25A36F72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460" y="2101331"/>
            <a:ext cx="2256236" cy="349557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3685"/>
              </p:ext>
            </p:extLst>
          </p:nvPr>
        </p:nvGraphicFramePr>
        <p:xfrm>
          <a:off x="3234466" y="-717425"/>
          <a:ext cx="6583680" cy="362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VNI-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VNI-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753409" y="773190"/>
            <a:ext cx="3326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</a:rPr>
              <a:t>Mục</a:t>
            </a:r>
            <a:r>
              <a:rPr lang="en-US" sz="7200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</a:rPr>
              <a:t> </a:t>
            </a:r>
            <a:r>
              <a:rPr lang="en-US" sz="7200" spc="3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</a:rPr>
              <a:t>tiêu</a:t>
            </a:r>
            <a:endParaRPr lang="en-US" sz="7200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eur" pitchFamily="18" charset="0"/>
            </a:endParaRPr>
          </a:p>
        </p:txBody>
      </p:sp>
      <p:sp>
        <p:nvSpPr>
          <p:cNvPr id="29" name="文本框 33">
            <a:extLst>
              <a:ext uri="{FF2B5EF4-FFF2-40B4-BE49-F238E27FC236}">
                <a16:creationId xmlns:a16="http://schemas.microsoft.com/office/drawing/2014/main" id="{5CD8A52B-33D1-483A-9EE7-BFE5738FDC33}"/>
              </a:ext>
            </a:extLst>
          </p:cNvPr>
          <p:cNvSpPr txBox="1"/>
          <p:nvPr/>
        </p:nvSpPr>
        <p:spPr>
          <a:xfrm>
            <a:off x="4285915" y="2180693"/>
            <a:ext cx="6261539" cy="124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- C</a:t>
            </a:r>
            <a:r>
              <a:rPr lang="vi-VN" altLang="zh-CN" sz="3200" dirty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ó biểu tượng về thể tích của một hình.</a:t>
            </a:r>
          </a:p>
        </p:txBody>
      </p:sp>
      <p:sp>
        <p:nvSpPr>
          <p:cNvPr id="30" name="文本框 33">
            <a:extLst>
              <a:ext uri="{FF2B5EF4-FFF2-40B4-BE49-F238E27FC236}">
                <a16:creationId xmlns:a16="http://schemas.microsoft.com/office/drawing/2014/main" id="{5CD8A52B-33D1-483A-9EE7-BFE5738FDC33}"/>
              </a:ext>
            </a:extLst>
          </p:cNvPr>
          <p:cNvSpPr txBox="1"/>
          <p:nvPr/>
        </p:nvSpPr>
        <p:spPr>
          <a:xfrm>
            <a:off x="4316507" y="3624010"/>
            <a:ext cx="623094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zh-CN" sz="3200" dirty="0">
                <a:solidFill>
                  <a:schemeClr val="accent6">
                    <a:lumMod val="75000"/>
                  </a:schemeClr>
                </a:solidFill>
                <a:latin typeface="UTM Loko" pitchFamily="18" charset="0"/>
                <a:ea typeface="字魂37号-波纹乖乖体" panose="02000000000000000000" pitchFamily="2" charset="-122"/>
              </a:rPr>
              <a:t>- Biết so sánh thể tích của hai hình trong một số tình huống đơn giản.</a:t>
            </a:r>
          </a:p>
        </p:txBody>
      </p:sp>
    </p:spTree>
    <p:extLst>
      <p:ext uri="{BB962C8B-B14F-4D97-AF65-F5344CB8AC3E}">
        <p14:creationId xmlns:p14="http://schemas.microsoft.com/office/powerpoint/2010/main" val="4172852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ular Callout 43"/>
          <p:cNvSpPr/>
          <p:nvPr/>
        </p:nvSpPr>
        <p:spPr>
          <a:xfrm>
            <a:off x="7822529" y="666290"/>
            <a:ext cx="3894083" cy="1628298"/>
          </a:xfrm>
          <a:prstGeom prst="wedgeRectCallout">
            <a:avLst>
              <a:gd name="adj1" fmla="val -60113"/>
              <a:gd name="adj2" fmla="val 40784"/>
            </a:avLst>
          </a:prstGeom>
          <a:solidFill>
            <a:schemeClr val="accent2">
              <a:lumMod val="75000"/>
            </a:schemeClr>
          </a:solidFill>
          <a:ln w="38100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1" y="3865830"/>
            <a:ext cx="4646886" cy="24918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15296" y="1854376"/>
            <a:ext cx="2956119" cy="19476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flipH="1">
            <a:off x="2044608" y="4195240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5400000" flipH="1" flipV="1">
            <a:off x="5466954" y="2398444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31103" y="2101264"/>
            <a:ext cx="2956119" cy="19476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 rot="5400000" flipH="1" flipV="1">
            <a:off x="110466" y="2355309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flipH="1">
            <a:off x="1795975" y="1095733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215296" y="1836717"/>
            <a:ext cx="3822231" cy="2445184"/>
            <a:chOff x="-323622" y="1134274"/>
            <a:chExt cx="3822231" cy="2445184"/>
          </a:xfrm>
        </p:grpSpPr>
        <p:sp>
          <p:nvSpPr>
            <p:cNvPr id="16" name="Rectangle 15"/>
            <p:cNvSpPr/>
            <p:nvPr/>
          </p:nvSpPr>
          <p:spPr>
            <a:xfrm>
              <a:off x="-323622" y="1143797"/>
              <a:ext cx="2956119" cy="19476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-306261" y="3091469"/>
              <a:ext cx="3804870" cy="486304"/>
            </a:xfrm>
            <a:prstGeom prst="parallelogram">
              <a:avLst>
                <a:gd name="adj" fmla="val 1739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 rot="5400000" flipH="1" flipV="1">
              <a:off x="1848117" y="1925230"/>
              <a:ext cx="2441448" cy="859536"/>
            </a:xfrm>
            <a:prstGeom prst="parallelogram">
              <a:avLst>
                <a:gd name="adj" fmla="val 5743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2490" y="1624314"/>
              <a:ext cx="2956119" cy="19476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/>
            <p:cNvSpPr/>
            <p:nvPr/>
          </p:nvSpPr>
          <p:spPr>
            <a:xfrm rot="5400000" flipH="1" flipV="1">
              <a:off x="-1114578" y="1928966"/>
              <a:ext cx="2441448" cy="859536"/>
            </a:xfrm>
            <a:prstGeom prst="parallelogram">
              <a:avLst>
                <a:gd name="adj" fmla="val 5743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/>
            <p:cNvSpPr/>
            <p:nvPr/>
          </p:nvSpPr>
          <p:spPr>
            <a:xfrm flipH="1">
              <a:off x="-317835" y="1138010"/>
              <a:ext cx="3794760" cy="486304"/>
            </a:xfrm>
            <a:prstGeom prst="parallelogram">
              <a:avLst>
                <a:gd name="adj" fmla="val 1739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798" y="5391810"/>
            <a:ext cx="2530783" cy="1387366"/>
            <a:chOff x="-197792" y="5254752"/>
            <a:chExt cx="3187720" cy="1603248"/>
          </a:xfrm>
        </p:grpSpPr>
        <p:pic>
          <p:nvPicPr>
            <p:cNvPr id="27" name="图片 8">
              <a:extLst>
                <a:ext uri="{FF2B5EF4-FFF2-40B4-BE49-F238E27FC236}">
                  <a16:creationId xmlns:a16="http://schemas.microsoft.com/office/drawing/2014/main" id="{F3F73B85-A0D1-4895-9B4D-07ADF011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7792" y="5254752"/>
              <a:ext cx="2238135" cy="1603248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1676054" y="5702808"/>
              <a:ext cx="1313874" cy="64617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</a:rPr>
                <a:t>Tách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54252" y="5391810"/>
            <a:ext cx="2530783" cy="1387366"/>
            <a:chOff x="-197792" y="5254752"/>
            <a:chExt cx="3187720" cy="1603248"/>
          </a:xfrm>
        </p:grpSpPr>
        <p:pic>
          <p:nvPicPr>
            <p:cNvPr id="32" name="图片 8">
              <a:extLst>
                <a:ext uri="{FF2B5EF4-FFF2-40B4-BE49-F238E27FC236}">
                  <a16:creationId xmlns:a16="http://schemas.microsoft.com/office/drawing/2014/main" id="{F3F73B85-A0D1-4895-9B4D-07ADF011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7792" y="5254752"/>
              <a:ext cx="2238135" cy="1603248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1676054" y="5702808"/>
              <a:ext cx="1313874" cy="64617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</a:rPr>
                <a:t>Ráp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endParaRPr>
            </a:p>
          </p:txBody>
        </p:sp>
      </p:grpSp>
      <p:sp>
        <p:nvSpPr>
          <p:cNvPr id="34" name="Rectangular Callout 33"/>
          <p:cNvSpPr/>
          <p:nvPr/>
        </p:nvSpPr>
        <p:spPr>
          <a:xfrm>
            <a:off x="7725103" y="796619"/>
            <a:ext cx="3894083" cy="1628298"/>
          </a:xfrm>
          <a:prstGeom prst="wedgeRectCallout">
            <a:avLst>
              <a:gd name="adj1" fmla="val -62722"/>
              <a:gd name="adj2" fmla="val 39397"/>
            </a:avLst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92175" y="4591353"/>
            <a:ext cx="3847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30196" y="825689"/>
            <a:ext cx="4016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(4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84795" y="4048936"/>
            <a:ext cx="3847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93069" y="872104"/>
            <a:ext cx="4016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17446" y="4031201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46495" y="1094751"/>
            <a:ext cx="4016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359" l="6087" r="94783">
                        <a14:foregroundMark x1="69130" y1="20000" x2="73913" y2="17641"/>
                        <a14:foregroundMark x1="73804" y1="27282" x2="77065" y2="25231"/>
                        <a14:foregroundMark x1="66630" y1="24513" x2="68913" y2="23282"/>
                        <a14:foregroundMark x1="69674" y1="28000" x2="70870" y2="26667"/>
                        <a14:foregroundMark x1="41087" y1="84000" x2="53261" y2="83590"/>
                        <a14:foregroundMark x1="54674" y1="83590" x2="59130" y2="82667"/>
                        <a14:foregroundMark x1="70109" y1="80513" x2="70652" y2="83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5447" y="1094751"/>
            <a:ext cx="3042164" cy="322403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484794" y="4679961"/>
            <a:ext cx="3847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9837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34" grpId="0" animBg="1"/>
      <p:bldP spid="34" grpId="1" animBg="1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98671" y="263432"/>
            <a:ext cx="4048661" cy="2669345"/>
            <a:chOff x="5098671" y="71519"/>
            <a:chExt cx="4048661" cy="2669345"/>
          </a:xfrm>
        </p:grpSpPr>
        <p:sp>
          <p:nvSpPr>
            <p:cNvPr id="40" name="Cloud Callout 39"/>
            <p:cNvSpPr/>
            <p:nvPr/>
          </p:nvSpPr>
          <p:spPr>
            <a:xfrm>
              <a:off x="5098671" y="71519"/>
              <a:ext cx="3890615" cy="2367937"/>
            </a:xfrm>
            <a:prstGeom prst="cloudCallout">
              <a:avLst>
                <a:gd name="adj1" fmla="val 40825"/>
                <a:gd name="adj2" fmla="val 11921"/>
              </a:avLst>
            </a:prstGeom>
            <a:solidFill>
              <a:schemeClr val="accent3">
                <a:lumMod val="50000"/>
              </a:schemeClr>
            </a:solidFill>
            <a:ln w="28575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loud Callout 2"/>
            <p:cNvSpPr/>
            <p:nvPr/>
          </p:nvSpPr>
          <p:spPr>
            <a:xfrm>
              <a:off x="5286532" y="223442"/>
              <a:ext cx="3860800" cy="2517422"/>
            </a:xfrm>
            <a:prstGeom prst="cloudCallout">
              <a:avLst>
                <a:gd name="adj1" fmla="val 61038"/>
                <a:gd name="adj2" fmla="val 27522"/>
              </a:avLst>
            </a:prstGeom>
            <a:solidFill>
              <a:srgbClr val="F2F6EA"/>
            </a:solidFill>
            <a:ln w="2857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913208"/>
            <a:ext cx="5234865" cy="52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975510" y="1877897"/>
            <a:ext cx="3822231" cy="2445184"/>
            <a:chOff x="978222" y="801129"/>
            <a:chExt cx="3822231" cy="2445184"/>
          </a:xfrm>
          <a:solidFill>
            <a:schemeClr val="accent5">
              <a:lumMod val="20000"/>
              <a:lumOff val="80000"/>
              <a:alpha val="5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978222" y="810652"/>
              <a:ext cx="2956119" cy="1947672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flipH="1">
              <a:off x="995583" y="2758324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 rot="5400000" flipH="1" flipV="1">
              <a:off x="187266" y="1595821"/>
              <a:ext cx="2441448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5400000" flipH="1" flipV="1">
              <a:off x="3149961" y="1592085"/>
              <a:ext cx="2441448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/>
          </p:nvSpPr>
          <p:spPr>
            <a:xfrm flipH="1">
              <a:off x="984009" y="804865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40011" y="1291169"/>
              <a:ext cx="2956119" cy="1947672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 descr="Nemo | The Craft Chop | Nemo coloring pages, Finding nemo,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07" y1="86495" x2="85279" y2="38585"/>
                        <a14:foregroundMark x1="30711" y1="18650" x2="37563" y2="83280"/>
                        <a14:foregroundMark x1="6091" y1="79743" x2="79695" y2="36656"/>
                        <a14:foregroundMark x1="17766" y1="87781" x2="43909" y2="90032"/>
                        <a14:foregroundMark x1="35279" y1="80707" x2="53299" y2="32154"/>
                        <a14:foregroundMark x1="32487" y1="31833" x2="47716" y2="60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2520" y="888173"/>
            <a:ext cx="1588824" cy="12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60" y="1913208"/>
            <a:ext cx="2560478" cy="454685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342978" y="3835092"/>
            <a:ext cx="3954444" cy="2480143"/>
            <a:chOff x="5192889" y="2859501"/>
            <a:chExt cx="3954444" cy="2480143"/>
          </a:xfrm>
        </p:grpSpPr>
        <p:sp>
          <p:nvSpPr>
            <p:cNvPr id="38" name="Rounded Rectangle 37"/>
            <p:cNvSpPr/>
            <p:nvPr/>
          </p:nvSpPr>
          <p:spPr>
            <a:xfrm>
              <a:off x="5192889" y="2859501"/>
              <a:ext cx="3954444" cy="248014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86533" y="2859501"/>
              <a:ext cx="3860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Nemo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1201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28" y="1891819"/>
            <a:ext cx="5234865" cy="52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240055" y="1893417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flipH="1">
            <a:off x="4246783" y="3851722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 flipH="1" flipV="1">
            <a:off x="6401161" y="2685483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235941" y="339512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2" name="Parallelogram 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38719" y="2986071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9" name="Parallelogram 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1095" y="2563565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47" name="Parallelogram 46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allelogram 48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24733" y="219697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54" name="Parallelogram 53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arallelogram 57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18029" y="1920980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61" name="Parallelogram 60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arallelogram 66"/>
          <p:cNvSpPr/>
          <p:nvPr/>
        </p:nvSpPr>
        <p:spPr>
          <a:xfrm rot="5400000" flipH="1" flipV="1">
            <a:off x="3438466" y="2689219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094198" y="2391155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arallelogram 68"/>
          <p:cNvSpPr/>
          <p:nvPr/>
        </p:nvSpPr>
        <p:spPr>
          <a:xfrm flipH="1">
            <a:off x="4235209" y="1898263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Gambar Animasi Kran Air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1168" y="258242"/>
            <a:ext cx="1147408" cy="13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07" y="1913208"/>
            <a:ext cx="2560478" cy="454685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91" y="161827"/>
            <a:ext cx="4643886" cy="261074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191331" y="335665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3" name="图片 8">
            <a:extLst>
              <a:ext uri="{FF2B5EF4-FFF2-40B4-BE49-F238E27FC236}">
                <a16:creationId xmlns:a16="http://schemas.microsoft.com/office/drawing/2014/main" id="{4ACE40B7-E483-49D4-AF55-A267EBB794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09252"/>
            <a:ext cx="1992081" cy="251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45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7" grpId="0" animBg="1"/>
      <p:bldP spid="68" grpId="0" animBg="1"/>
      <p:bldP spid="69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图片 8">
            <a:extLst>
              <a:ext uri="{FF2B5EF4-FFF2-40B4-BE49-F238E27FC236}">
                <a16:creationId xmlns:a16="http://schemas.microsoft.com/office/drawing/2014/main" id="{0B23A7DD-3C2A-47E7-BD28-7E80C27140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7328" y="-580912"/>
            <a:ext cx="3726152" cy="3726152"/>
          </a:xfrm>
          <a:prstGeom prst="rect">
            <a:avLst/>
          </a:prstGeom>
        </p:spPr>
      </p:pic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4" y="2671246"/>
            <a:ext cx="5008666" cy="45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37622" y="2351644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flipH="1">
            <a:off x="1644350" y="4309949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 flipH="1" flipV="1">
            <a:off x="3798728" y="3143710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33508" y="3853349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2" name="Parallelogram 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36286" y="3444298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9" name="Parallelogram 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28662" y="302179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47" name="Parallelogram 46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allelogram 48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22300" y="2655199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54" name="Parallelogram 53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arallelogram 57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15596" y="2379207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61" name="Parallelogram 60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arallelogram 66"/>
          <p:cNvSpPr/>
          <p:nvPr/>
        </p:nvSpPr>
        <p:spPr>
          <a:xfrm rot="5400000" flipH="1" flipV="1">
            <a:off x="836033" y="3147446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491765" y="2849382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arallelogram 68"/>
          <p:cNvSpPr/>
          <p:nvPr/>
        </p:nvSpPr>
        <p:spPr>
          <a:xfrm flipH="1">
            <a:off x="1632776" y="2356490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18" y="2710758"/>
            <a:ext cx="5234865" cy="44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ctangle 117"/>
          <p:cNvSpPr/>
          <p:nvPr/>
        </p:nvSpPr>
        <p:spPr>
          <a:xfrm>
            <a:off x="7383989" y="2845945"/>
            <a:ext cx="2306516" cy="1519674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Parallelogram 118"/>
          <p:cNvSpPr/>
          <p:nvPr/>
        </p:nvSpPr>
        <p:spPr>
          <a:xfrm flipH="1">
            <a:off x="7401374" y="4384640"/>
            <a:ext cx="2968760" cy="379440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Parallelogram 119"/>
          <p:cNvSpPr/>
          <p:nvPr/>
        </p:nvSpPr>
        <p:spPr>
          <a:xfrm rot="5400000" flipH="1" flipV="1">
            <a:off x="9082335" y="3474230"/>
            <a:ext cx="1904944" cy="670654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7395460" y="4024656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22" name="Parallelogram 1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arallelogram 1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Parallelogram 1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arallelogram 1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Parallelogram 1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398538" y="3722454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29" name="Parallelogram 1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Parallelogram 129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Parallelogram 13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Parallelogram 13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Parallelogram 132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397373" y="3405489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36" name="Parallelogram 135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Parallelogram 1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Parallelogram 137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Parallelogram 138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Parallelogram 139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398320" y="3072696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43" name="Parallelogram 142"/>
            <p:cNvSpPr/>
            <p:nvPr/>
          </p:nvSpPr>
          <p:spPr>
            <a:xfrm flipH="1">
              <a:off x="7356455" y="3859953"/>
              <a:ext cx="3794761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Parallelogram 144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Parallelogram 145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Parallelogram 146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390339" y="2873039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60" name="Parallelogram 159"/>
            <p:cNvSpPr/>
            <p:nvPr/>
          </p:nvSpPr>
          <p:spPr>
            <a:xfrm flipH="1">
              <a:off x="7356455" y="3859953"/>
              <a:ext cx="3794761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Parallelogram 160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Parallelogram 161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Parallelogram 162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Parallelogram 16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8062282" y="3245207"/>
            <a:ext cx="2306516" cy="1519674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Parallelogram 155"/>
          <p:cNvSpPr/>
          <p:nvPr/>
        </p:nvSpPr>
        <p:spPr>
          <a:xfrm rot="5400000" flipH="1" flipV="1">
            <a:off x="6766844" y="3475640"/>
            <a:ext cx="1904944" cy="670654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Parallelogram 157"/>
          <p:cNvSpPr/>
          <p:nvPr/>
        </p:nvSpPr>
        <p:spPr>
          <a:xfrm flipH="1">
            <a:off x="7402811" y="2861637"/>
            <a:ext cx="2960872" cy="379440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/>
          <p:cNvGrpSpPr/>
          <p:nvPr/>
        </p:nvGrpSpPr>
        <p:grpSpPr>
          <a:xfrm>
            <a:off x="2359129" y="656325"/>
            <a:ext cx="7064822" cy="960422"/>
            <a:chOff x="5192889" y="3398363"/>
            <a:chExt cx="3954444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9" name="Rounded Rectangle 168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192889" y="3904790"/>
              <a:ext cx="3954444" cy="14306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Đố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em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chiếc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bể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nào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có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lớn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hơn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54" y="1554851"/>
            <a:ext cx="3595443" cy="3595443"/>
          </a:xfrm>
          <a:prstGeom prst="rect">
            <a:avLst/>
          </a:prstGeom>
        </p:spPr>
      </p:pic>
      <p:pic>
        <p:nvPicPr>
          <p:cNvPr id="174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B68A75BB-B769-4ADB-B09C-0E64C3B15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-1556309" y="2930546"/>
            <a:ext cx="603393" cy="5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17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7" grpId="0" animBg="1"/>
      <p:bldP spid="68" grpId="0" animBg="1"/>
      <p:bldP spid="69" grpId="0" animBg="1"/>
      <p:bldP spid="118" grpId="0" animBg="1"/>
      <p:bldP spid="119" grpId="0" animBg="1"/>
      <p:bldP spid="120" grpId="0" animBg="1"/>
      <p:bldP spid="157" grpId="0" animBg="1"/>
      <p:bldP spid="156" grpId="0" animBg="1"/>
      <p:bldP spid="1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35123" y="2136638"/>
            <a:ext cx="3394140" cy="3883340"/>
            <a:chOff x="1938764" y="847410"/>
            <a:chExt cx="3394140" cy="3883340"/>
          </a:xfrm>
        </p:grpSpPr>
        <p:sp>
          <p:nvSpPr>
            <p:cNvPr id="28" name="Parallelogram 27"/>
            <p:cNvSpPr/>
            <p:nvPr/>
          </p:nvSpPr>
          <p:spPr>
            <a:xfrm>
              <a:off x="1943318" y="3746939"/>
              <a:ext cx="3389586" cy="983811"/>
            </a:xfrm>
            <a:prstGeom prst="parallelogram">
              <a:avLst>
                <a:gd name="adj" fmla="val 86091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73950" y="850899"/>
              <a:ext cx="2554400" cy="289952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arallelogram 28"/>
            <p:cNvSpPr/>
            <p:nvPr/>
          </p:nvSpPr>
          <p:spPr>
            <a:xfrm rot="16200000" flipV="1">
              <a:off x="416432" y="2373232"/>
              <a:ext cx="3879850" cy="835185"/>
            </a:xfrm>
            <a:prstGeom prst="parallelogram">
              <a:avLst>
                <a:gd name="adj" fmla="val 117215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Parallelogram 2"/>
            <p:cNvSpPr/>
            <p:nvPr/>
          </p:nvSpPr>
          <p:spPr>
            <a:xfrm rot="16200000" flipV="1">
              <a:off x="2975386" y="2373232"/>
              <a:ext cx="3879850" cy="835185"/>
            </a:xfrm>
            <a:prstGeom prst="parallelogram">
              <a:avLst>
                <a:gd name="adj" fmla="val 117215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43319" y="1831221"/>
              <a:ext cx="2554400" cy="289952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1938764" y="847410"/>
              <a:ext cx="3389586" cy="983811"/>
            </a:xfrm>
            <a:prstGeom prst="parallelogram">
              <a:avLst>
                <a:gd name="adj" fmla="val 86091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622258" y="4403140"/>
            <a:ext cx="1373863" cy="1407368"/>
            <a:chOff x="7517218" y="3304161"/>
            <a:chExt cx="1373863" cy="1407368"/>
          </a:xfrm>
        </p:grpSpPr>
        <p:sp>
          <p:nvSpPr>
            <p:cNvPr id="38" name="Rectangle 3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75955" y="582893"/>
            <a:ext cx="2143108" cy="1135127"/>
            <a:chOff x="8764172" y="4055513"/>
            <a:chExt cx="1771297" cy="1135127"/>
          </a:xfrm>
        </p:grpSpPr>
        <p:sp>
          <p:nvSpPr>
            <p:cNvPr id="16" name="Rectangular Callout 15"/>
            <p:cNvSpPr/>
            <p:nvPr/>
          </p:nvSpPr>
          <p:spPr>
            <a:xfrm>
              <a:off x="8764172" y="4055513"/>
              <a:ext cx="1771297" cy="1135127"/>
            </a:xfrm>
            <a:prstGeom prst="wedgeRectCallout">
              <a:avLst>
                <a:gd name="adj1" fmla="val 1608"/>
                <a:gd name="adj2" fmla="val 74097"/>
              </a:avLst>
            </a:prstGeom>
            <a:solidFill>
              <a:schemeClr val="bg1"/>
            </a:solidFill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89116" y="4115244"/>
              <a:ext cx="17463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nhật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26736" y="2769304"/>
            <a:ext cx="1771297" cy="1135127"/>
            <a:chOff x="8764172" y="4055513"/>
            <a:chExt cx="1771297" cy="1135127"/>
          </a:xfrm>
        </p:grpSpPr>
        <p:sp>
          <p:nvSpPr>
            <p:cNvPr id="20" name="Rectangular Callout 19"/>
            <p:cNvSpPr/>
            <p:nvPr/>
          </p:nvSpPr>
          <p:spPr>
            <a:xfrm>
              <a:off x="8764172" y="4055513"/>
              <a:ext cx="1771297" cy="1135127"/>
            </a:xfrm>
            <a:prstGeom prst="wedgeRectCallout">
              <a:avLst>
                <a:gd name="adj1" fmla="val 1608"/>
                <a:gd name="adj2" fmla="val 74097"/>
              </a:avLst>
            </a:prstGeom>
            <a:solidFill>
              <a:schemeClr val="bg1"/>
            </a:solidFill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89116" y="4115244"/>
              <a:ext cx="17463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phương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12" y="509703"/>
            <a:ext cx="4643886" cy="19469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293325" y="687446"/>
            <a:ext cx="4285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46" y="2628542"/>
            <a:ext cx="7386754" cy="36895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99040" y="2999973"/>
            <a:ext cx="617934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vi-VN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Trong hình bên, hình lập phương nằm hoàn toàn trong hình hộp chữ nhật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nói: </a:t>
            </a:r>
            <a:r>
              <a:rPr lang="vi-VN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 tích hình lập phương bé hơn thể tích hình hộp chữ nhật hay thể tích hình hộp chữ nhật lớn hơn thể tích hình lập phương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  <a:endParaRPr lang="vi-VN" sz="3000" i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3" y="227002"/>
            <a:ext cx="554400" cy="923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838" y="2359574"/>
            <a:ext cx="2109042" cy="3236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923" y="2442523"/>
            <a:ext cx="2608872" cy="337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88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318E-6 -3.87604E-6 L -0.28231 -3.8760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258132" y="3751572"/>
            <a:ext cx="1373863" cy="1407368"/>
            <a:chOff x="7517218" y="3304161"/>
            <a:chExt cx="1373863" cy="1407368"/>
          </a:xfrm>
        </p:grpSpPr>
        <p:sp>
          <p:nvSpPr>
            <p:cNvPr id="40" name="Rectangle 3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arallelogram 4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835642" y="4201081"/>
            <a:ext cx="1373863" cy="1407368"/>
            <a:chOff x="7517218" y="3304161"/>
            <a:chExt cx="1373863" cy="1407368"/>
          </a:xfrm>
        </p:grpSpPr>
        <p:sp>
          <p:nvSpPr>
            <p:cNvPr id="38" name="Rectangle 3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89" y="660461"/>
            <a:ext cx="4643886" cy="19469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01502" y="782784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 ta dùng các hình lập phương bằng nhau để </a:t>
            </a:r>
          </a:p>
          <a:p>
            <a:pPr algn="ctr"/>
            <a:r>
              <a:rPr lang="vi-V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 thể tích của một hình.</a:t>
            </a:r>
          </a:p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681397"/>
            <a:ext cx="5320145" cy="519387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491805" y="1395720"/>
            <a:ext cx="3945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C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D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cũng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thế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nói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C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bằng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D</a:t>
            </a:r>
            <a:endParaRPr lang="vi-VN" sz="3000" i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0" y="121711"/>
            <a:ext cx="702548" cy="1078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435" y="-92475"/>
            <a:ext cx="2608872" cy="337080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1253786" y="2794358"/>
            <a:ext cx="1373863" cy="1407368"/>
            <a:chOff x="7517218" y="3304161"/>
            <a:chExt cx="1373863" cy="1407368"/>
          </a:xfrm>
        </p:grpSpPr>
        <p:sp>
          <p:nvSpPr>
            <p:cNvPr id="54" name="Rectangle 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1296" y="3243867"/>
            <a:ext cx="1373863" cy="1407368"/>
            <a:chOff x="7517218" y="3304161"/>
            <a:chExt cx="1373863" cy="1407368"/>
          </a:xfrm>
        </p:grpSpPr>
        <p:sp>
          <p:nvSpPr>
            <p:cNvPr id="61" name="Rectangle 6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75095" y="4208121"/>
            <a:ext cx="1373863" cy="1407368"/>
            <a:chOff x="7517218" y="3304161"/>
            <a:chExt cx="1373863" cy="1407368"/>
          </a:xfrm>
        </p:grpSpPr>
        <p:sp>
          <p:nvSpPr>
            <p:cNvPr id="75" name="Rectangle 7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arallelogram 7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7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arallelogram 7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arallelogram 7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238543" y="4211364"/>
            <a:ext cx="1373863" cy="1407368"/>
            <a:chOff x="7517218" y="3304161"/>
            <a:chExt cx="1373863" cy="1407368"/>
          </a:xfrm>
        </p:grpSpPr>
        <p:sp>
          <p:nvSpPr>
            <p:cNvPr id="68" name="Rectangle 6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arallelogram 6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196402" y="4213377"/>
            <a:ext cx="1373863" cy="1407368"/>
            <a:chOff x="7517218" y="3304161"/>
            <a:chExt cx="1373863" cy="1407368"/>
          </a:xfrm>
        </p:grpSpPr>
        <p:sp>
          <p:nvSpPr>
            <p:cNvPr id="82" name="Rectangle 8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arallelogram 8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arallelogram 8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arallelogram 8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Parallelogram 8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78117" y="3238891"/>
            <a:ext cx="1373863" cy="1407368"/>
            <a:chOff x="7517218" y="3304161"/>
            <a:chExt cx="1373863" cy="1407368"/>
          </a:xfrm>
        </p:grpSpPr>
        <p:sp>
          <p:nvSpPr>
            <p:cNvPr id="89" name="Rectangle 8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Parallelogram 8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Parallelogram 9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arallelogram 9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Parallelogram 9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87148" y="5620746"/>
            <a:ext cx="486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74457" y="5605207"/>
            <a:ext cx="691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30026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 uiExpand="1" build="p"/>
      <p:bldP spid="11" grpId="0"/>
      <p:bldP spid="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686158" y="2364361"/>
            <a:ext cx="1800699" cy="2814091"/>
            <a:chOff x="831296" y="2794358"/>
            <a:chExt cx="1800699" cy="2814091"/>
          </a:xfrm>
        </p:grpSpPr>
        <p:grpSp>
          <p:nvGrpSpPr>
            <p:cNvPr id="98" name="Group 97"/>
            <p:cNvGrpSpPr/>
            <p:nvPr/>
          </p:nvGrpSpPr>
          <p:grpSpPr>
            <a:xfrm>
              <a:off x="1258132" y="3751572"/>
              <a:ext cx="1373863" cy="1407368"/>
              <a:chOff x="7517218" y="3304161"/>
              <a:chExt cx="1373863" cy="1407368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Parallelogram 120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Parallelogram 121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Parallelogram 122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835642" y="4201081"/>
              <a:ext cx="1373863" cy="1407368"/>
              <a:chOff x="7517218" y="3304161"/>
              <a:chExt cx="1373863" cy="1407368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Parallelogram 11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Parallelogram 11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Parallelogram 116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Parallelogram 118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1253786" y="2794358"/>
              <a:ext cx="1373863" cy="1407368"/>
              <a:chOff x="7517218" y="3304161"/>
              <a:chExt cx="1373863" cy="1407368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Parallelogram 108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Parallelogram 109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Parallelogram 110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Parallelogram 112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831296" y="3243867"/>
              <a:ext cx="1373863" cy="1407368"/>
              <a:chOff x="7517218" y="3304161"/>
              <a:chExt cx="1373863" cy="1407368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Parallelogram 102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Parallelogram 103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Parallelogram 104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Parallelogram 106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35" y="326588"/>
            <a:ext cx="5069279" cy="626289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675580" y="866799"/>
            <a:ext cx="39452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6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Tách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thành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thế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nói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bằng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tổng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các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.</a:t>
            </a:r>
            <a:endParaRPr lang="vi-VN" sz="3000" i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3" y="237401"/>
            <a:ext cx="715006" cy="9238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6240" y="5472679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P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632940" y="5421798"/>
            <a:ext cx="794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M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38363" y="5476625"/>
            <a:ext cx="626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N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1644016" y="3311072"/>
            <a:ext cx="1805283" cy="1865508"/>
            <a:chOff x="4232658" y="3683740"/>
            <a:chExt cx="1805283" cy="1865508"/>
          </a:xfrm>
        </p:grpSpPr>
        <p:grpSp>
          <p:nvGrpSpPr>
            <p:cNvPr id="127" name="Group 126"/>
            <p:cNvGrpSpPr/>
            <p:nvPr/>
          </p:nvGrpSpPr>
          <p:grpSpPr>
            <a:xfrm>
              <a:off x="4664078" y="3683740"/>
              <a:ext cx="1373863" cy="1412076"/>
              <a:chOff x="7517218" y="3304161"/>
              <a:chExt cx="1373863" cy="1412076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Parallelogram 135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Parallelogram 136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Parallelogram 137"/>
              <p:cNvSpPr/>
              <p:nvPr/>
            </p:nvSpPr>
            <p:spPr>
              <a:xfrm rot="16200000" flipV="1">
                <a:off x="7981016" y="3806173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Parallelogram 139"/>
              <p:cNvSpPr/>
              <p:nvPr/>
            </p:nvSpPr>
            <p:spPr>
              <a:xfrm>
                <a:off x="7523610" y="3312113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4232658" y="4141880"/>
              <a:ext cx="1373863" cy="1407368"/>
              <a:chOff x="7517218" y="3304161"/>
              <a:chExt cx="1373863" cy="1407368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Parallelogram 129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Parallelogram 131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Parallelogram 133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87495" y="2367752"/>
            <a:ext cx="1800699" cy="2814091"/>
            <a:chOff x="831296" y="2794358"/>
            <a:chExt cx="1800699" cy="2814091"/>
          </a:xfrm>
        </p:grpSpPr>
        <p:grpSp>
          <p:nvGrpSpPr>
            <p:cNvPr id="37" name="Group 36"/>
            <p:cNvGrpSpPr/>
            <p:nvPr/>
          </p:nvGrpSpPr>
          <p:grpSpPr>
            <a:xfrm>
              <a:off x="1258132" y="3751572"/>
              <a:ext cx="1373863" cy="1407368"/>
              <a:chOff x="7517218" y="3304161"/>
              <a:chExt cx="1373863" cy="140736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arallelogram 40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arallelogram 44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835642" y="4201081"/>
              <a:ext cx="1373863" cy="1407368"/>
              <a:chOff x="7517218" y="3304161"/>
              <a:chExt cx="1373863" cy="1407368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Parallelogram 3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arallelogram 33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Parallelogram 31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253786" y="2794358"/>
              <a:ext cx="1373863" cy="1407368"/>
              <a:chOff x="7517218" y="3304161"/>
              <a:chExt cx="1373863" cy="140736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Parallelogram 5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Parallelogram 5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Parallelogram 56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arallelogram 58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31296" y="3243867"/>
              <a:ext cx="1373863" cy="1407368"/>
              <a:chOff x="7517218" y="3304161"/>
              <a:chExt cx="1373863" cy="140736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Parallelogram 61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Parallelogram 62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Parallelogram 63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Parallelogram 65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646066" y="3312486"/>
            <a:ext cx="1805283" cy="1865508"/>
            <a:chOff x="4232658" y="3683740"/>
            <a:chExt cx="1805283" cy="1865508"/>
          </a:xfrm>
        </p:grpSpPr>
        <p:grpSp>
          <p:nvGrpSpPr>
            <p:cNvPr id="67" name="Group 66"/>
            <p:cNvGrpSpPr/>
            <p:nvPr/>
          </p:nvGrpSpPr>
          <p:grpSpPr>
            <a:xfrm>
              <a:off x="4664078" y="3683740"/>
              <a:ext cx="1373863" cy="1413456"/>
              <a:chOff x="7517218" y="3304161"/>
              <a:chExt cx="1373863" cy="1413456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Parallelogram 68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Parallelogram 70"/>
              <p:cNvSpPr/>
              <p:nvPr/>
            </p:nvSpPr>
            <p:spPr>
              <a:xfrm rot="16200000" flipV="1">
                <a:off x="7981016" y="3807553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Parallelogram 72"/>
              <p:cNvSpPr/>
              <p:nvPr/>
            </p:nvSpPr>
            <p:spPr>
              <a:xfrm>
                <a:off x="7523610" y="3313493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4232658" y="4141880"/>
              <a:ext cx="1373863" cy="1407368"/>
              <a:chOff x="7517218" y="3304161"/>
              <a:chExt cx="1373863" cy="140736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75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Parallelogram 76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Parallelogram 77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79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520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4 L 0.27311 -0.00024 " pathEditMode="fixed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6 L 0.27128 -0.00026 " pathEditMode="fixed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89 0 L 0.24343 0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19 1.11022E-16 L 0.31111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11" grpId="0"/>
      <p:bldP spid="95" grpId="0"/>
      <p:bldP spid="9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6DBBB9F-87CD-4AF8-A673-C9572A11157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4"/>
</p:tagLst>
</file>

<file path=ppt/theme/theme1.xml><?xml version="1.0" encoding="utf-8"?>
<a:theme xmlns:a="http://schemas.openxmlformats.org/drawingml/2006/main" name="Office Theme">
  <a:themeElements>
    <a:clrScheme name="自定义 2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722</Words>
  <Application>Microsoft Macintosh PowerPoint</Application>
  <PresentationFormat>Widescreen</PresentationFormat>
  <Paragraphs>95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Montserrat Light</vt:lpstr>
      <vt:lpstr>Times New Roman</vt:lpstr>
      <vt:lpstr>UTM Fleur</vt:lpstr>
      <vt:lpstr>UTM Gradoo</vt:lpstr>
      <vt:lpstr>UTM Loko</vt:lpstr>
      <vt:lpstr>UTM Neo Sans Intel</vt:lpstr>
      <vt:lpstr>VNI-Times</vt:lpstr>
      <vt:lpstr>字魂37号-波纹乖乖体</vt:lpstr>
      <vt:lpstr>思源黑体 CN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</dc:title>
  <dc:creator>.</dc:creator>
  <cp:lastModifiedBy>Microsoft Office User</cp:lastModifiedBy>
  <cp:revision>260</cp:revision>
  <dcterms:created xsi:type="dcterms:W3CDTF">2017-08-18T03:02:00Z</dcterms:created>
  <dcterms:modified xsi:type="dcterms:W3CDTF">2022-02-08T17:30:13Z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