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6" r:id="rId2"/>
  </p:sldMasterIdLst>
  <p:notesMasterIdLst>
    <p:notesMasterId r:id="rId30"/>
  </p:notesMasterIdLst>
  <p:sldIdLst>
    <p:sldId id="272" r:id="rId3"/>
    <p:sldId id="267" r:id="rId4"/>
    <p:sldId id="260" r:id="rId5"/>
    <p:sldId id="283" r:id="rId6"/>
    <p:sldId id="284" r:id="rId7"/>
    <p:sldId id="273" r:id="rId8"/>
    <p:sldId id="285" r:id="rId9"/>
    <p:sldId id="286" r:id="rId10"/>
    <p:sldId id="287" r:id="rId11"/>
    <p:sldId id="288" r:id="rId12"/>
    <p:sldId id="289" r:id="rId13"/>
    <p:sldId id="290" r:id="rId14"/>
    <p:sldId id="291" r:id="rId15"/>
    <p:sldId id="292" r:id="rId16"/>
    <p:sldId id="293" r:id="rId17"/>
    <p:sldId id="274" r:id="rId18"/>
    <p:sldId id="294" r:id="rId19"/>
    <p:sldId id="296" r:id="rId20"/>
    <p:sldId id="297" r:id="rId21"/>
    <p:sldId id="295" r:id="rId22"/>
    <p:sldId id="298" r:id="rId23"/>
    <p:sldId id="302" r:id="rId24"/>
    <p:sldId id="303" r:id="rId25"/>
    <p:sldId id="304" r:id="rId26"/>
    <p:sldId id="299" r:id="rId27"/>
    <p:sldId id="300" r:id="rId28"/>
    <p:sldId id="301" r:id="rId29"/>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A6"/>
    <a:srgbClr val="FB5E1B"/>
    <a:srgbClr val="FDB53F"/>
    <a:srgbClr val="FFE67D"/>
    <a:srgbClr val="FC762D"/>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942" y="12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429368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317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918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9147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774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454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6743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210147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501995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4240889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57167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74983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54184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534092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1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505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06934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7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231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76649-7004-48FF-8437-22B8CE66A3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3404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67" y="365209"/>
            <a:ext cx="10516575" cy="13258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885" y="1778841"/>
            <a:ext cx="4874027" cy="824099"/>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9202"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885" y="2665984"/>
            <a:ext cx="4874027" cy="352508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519" y="1778841"/>
            <a:ext cx="4898029" cy="824099"/>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9202"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7519" y="2665984"/>
            <a:ext cx="4898029" cy="352508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8" name="页脚占位符 7"/>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0198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4" name="页脚占位符 3"/>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982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3" name="页脚占位符 2"/>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2457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67" y="457305"/>
            <a:ext cx="4165735" cy="160056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669" y="457305"/>
            <a:ext cx="6172772" cy="540507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978" indent="0">
              <a:buNone/>
              <a:defRPr sz="2000"/>
            </a:lvl7pPr>
            <a:lvl8pPr marL="3201167" indent="0">
              <a:buNone/>
              <a:defRPr sz="2000"/>
            </a:lvl8pPr>
            <a:lvl9pPr marL="3659202" indent="0">
              <a:buNone/>
              <a:defRPr sz="2000"/>
            </a:lvl9pPr>
          </a:lstStyle>
          <a:p>
            <a:endParaRPr lang="zh-CN" altLang="en-US"/>
          </a:p>
        </p:txBody>
      </p:sp>
      <p:sp>
        <p:nvSpPr>
          <p:cNvPr id="4" name="文本占位符 3"/>
          <p:cNvSpPr>
            <a:spLocks noGrp="1"/>
          </p:cNvSpPr>
          <p:nvPr>
            <p:ph type="body" sz="half" idx="2"/>
          </p:nvPr>
        </p:nvSpPr>
        <p:spPr>
          <a:xfrm>
            <a:off x="839867" y="2057865"/>
            <a:ext cx="4165735" cy="3812451"/>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978" indent="0">
              <a:buNone/>
              <a:defRPr sz="1400"/>
            </a:lvl7pPr>
            <a:lvl8pPr marL="3201167" indent="0">
              <a:buNone/>
              <a:defRPr sz="1400"/>
            </a:lvl8pPr>
            <a:lvl9pPr marL="3659202"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6" name="页脚占位符 5"/>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6981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709" y="365209"/>
            <a:ext cx="2629144" cy="5813153"/>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79" y="365209"/>
            <a:ext cx="7735019" cy="5813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94499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79" y="365209"/>
            <a:ext cx="10516575" cy="5813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4" name="页脚占位符 3"/>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40716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17777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782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692757"/>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1183BBA-78B2-4CD0-975B-1DA85D06A14E}"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D09BBF-528F-4082-92DD-9E4D521DC598}" type="slidenum">
              <a:rPr lang="zh-CN" altLang="en-US" smtClean="0"/>
              <a:t>‹#›</a:t>
            </a:fld>
            <a:endParaRPr lang="zh-CN" altLang="en-US"/>
          </a:p>
        </p:txBody>
      </p:sp>
    </p:spTree>
    <p:extLst>
      <p:ext uri="{BB962C8B-B14F-4D97-AF65-F5344CB8AC3E}">
        <p14:creationId xmlns:p14="http://schemas.microsoft.com/office/powerpoint/2010/main" val="135266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任意多边形: 形状 10">
            <a:extLst>
              <a:ext uri="{FF2B5EF4-FFF2-40B4-BE49-F238E27FC236}">
                <a16:creationId xmlns:a16="http://schemas.microsoft.com/office/drawing/2014/main" id="{891F55ED-E951-4F65-A31D-C36893BAC8D2}"/>
              </a:ext>
            </a:extLst>
          </p:cNvPr>
          <p:cNvSpPr>
            <a:spLocks noGrp="1"/>
          </p:cNvSpPr>
          <p:nvPr>
            <p:ph type="pic" sz="quarter" idx="10"/>
          </p:nvPr>
        </p:nvSpPr>
        <p:spPr>
          <a:xfrm>
            <a:off x="1191989" y="2307470"/>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9 w 2899940"/>
              <a:gd name="connsiteY3" fmla="*/ 113973 h 2105044"/>
              <a:gd name="connsiteX4" fmla="*/ 2227109 w 2899940"/>
              <a:gd name="connsiteY4" fmla="*/ 1294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5 w 2899940"/>
              <a:gd name="connsiteY17" fmla="*/ 1720835 h 2105044"/>
              <a:gd name="connsiteX18" fmla="*/ 76868 w 2899940"/>
              <a:gd name="connsiteY18" fmla="*/ 1515198 h 2105044"/>
              <a:gd name="connsiteX19" fmla="*/ 144109 w 2899940"/>
              <a:gd name="connsiteY19" fmla="*/ 1237622 h 2105044"/>
              <a:gd name="connsiteX20" fmla="*/ 2118 w 2899940"/>
              <a:gd name="connsiteY20" fmla="*/ 952837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4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9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2" y="24578"/>
                  <a:pt x="1947338" y="59388"/>
                </a:cubicBezTo>
                <a:lnTo>
                  <a:pt x="1999259" y="110795"/>
                </a:lnTo>
                <a:lnTo>
                  <a:pt x="2002469" y="113973"/>
                </a:lnTo>
                <a:cubicBezTo>
                  <a:pt x="2060375" y="46576"/>
                  <a:pt x="2141954" y="7470"/>
                  <a:pt x="2227109" y="1294"/>
                </a:cubicBezTo>
                <a:cubicBezTo>
                  <a:pt x="2278201" y="-2413"/>
                  <a:pt x="2330581" y="5736"/>
                  <a:pt x="2379906" y="26740"/>
                </a:cubicBezTo>
                <a:cubicBezTo>
                  <a:pt x="2480131" y="69407"/>
                  <a:pt x="2551998" y="158734"/>
                  <a:pt x="2571306" y="264718"/>
                </a:cubicBezTo>
                <a:lnTo>
                  <a:pt x="2572348" y="265143"/>
                </a:lnTo>
                <a:lnTo>
                  <a:pt x="2653280" y="298108"/>
                </a:lnTo>
                <a:cubicBezTo>
                  <a:pt x="2729857" y="340980"/>
                  <a:pt x="2788785" y="410934"/>
                  <a:pt x="2816942" y="495682"/>
                </a:cubicBezTo>
                <a:cubicBezTo>
                  <a:pt x="2844227" y="577703"/>
                  <a:pt x="2840339" y="666787"/>
                  <a:pt x="2805947" y="746129"/>
                </a:cubicBezTo>
                <a:cubicBezTo>
                  <a:pt x="2890485" y="854938"/>
                  <a:pt x="2920050" y="995991"/>
                  <a:pt x="2886262" y="1129056"/>
                </a:cubicBezTo>
                <a:cubicBezTo>
                  <a:pt x="2841345" y="1305956"/>
                  <a:pt x="2692649" y="1438437"/>
                  <a:pt x="2510031" y="1464251"/>
                </a:cubicBezTo>
                <a:cubicBezTo>
                  <a:pt x="2509160" y="1574668"/>
                  <a:pt x="2460019" y="1679386"/>
                  <a:pt x="2375347" y="1751471"/>
                </a:cubicBezTo>
                <a:cubicBezTo>
                  <a:pt x="2246697" y="1861011"/>
                  <a:pt x="2060861" y="1875087"/>
                  <a:pt x="1916791" y="1786247"/>
                </a:cubicBezTo>
                <a:cubicBezTo>
                  <a:pt x="1870198" y="1938843"/>
                  <a:pt x="1745436" y="2055494"/>
                  <a:pt x="1589098" y="2092657"/>
                </a:cubicBezTo>
                <a:cubicBezTo>
                  <a:pt x="1404871" y="2136444"/>
                  <a:pt x="1212599" y="2061826"/>
                  <a:pt x="1107278" y="1905626"/>
                </a:cubicBezTo>
                <a:cubicBezTo>
                  <a:pt x="858693" y="2053887"/>
                  <a:pt x="535826" y="1970551"/>
                  <a:pt x="391555" y="1720835"/>
                </a:cubicBezTo>
                <a:cubicBezTo>
                  <a:pt x="249832" y="1737249"/>
                  <a:pt x="116757" y="1650308"/>
                  <a:pt x="76868" y="1515198"/>
                </a:cubicBezTo>
                <a:cubicBezTo>
                  <a:pt x="47974" y="1417445"/>
                  <a:pt x="73516" y="1311947"/>
                  <a:pt x="144109" y="1237622"/>
                </a:cubicBezTo>
                <a:cubicBezTo>
                  <a:pt x="43951" y="1179321"/>
                  <a:pt x="-11826" y="1067443"/>
                  <a:pt x="2118" y="952837"/>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4" y="246502"/>
                </a:cubicBezTo>
                <a:lnTo>
                  <a:pt x="941461" y="246349"/>
                </a:lnTo>
                <a:lnTo>
                  <a:pt x="990910" y="175952"/>
                </a:lnTo>
                <a:cubicBezTo>
                  <a:pt x="1122733" y="29877"/>
                  <a:pt x="1358797" y="14966"/>
                  <a:pt x="1507912" y="160292"/>
                </a:cubicBezTo>
                <a:lnTo>
                  <a:pt x="1510439" y="156513"/>
                </a:lnTo>
                <a:lnTo>
                  <a:pt x="1547139" y="101634"/>
                </a:lnTo>
                <a:cubicBezTo>
                  <a:pt x="1592944" y="48509"/>
                  <a:pt x="1657227" y="12883"/>
                  <a:pt x="1728676" y="2874"/>
                </a:cubicBezTo>
                <a:cubicBezTo>
                  <a:pt x="1748335"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sp>
        <p:nvSpPr>
          <p:cNvPr id="12" name="任意多边形: 形状 11">
            <a:extLst>
              <a:ext uri="{FF2B5EF4-FFF2-40B4-BE49-F238E27FC236}">
                <a16:creationId xmlns:a16="http://schemas.microsoft.com/office/drawing/2014/main" id="{8853F50B-CF8A-4442-8715-97E823EBBCD2}"/>
              </a:ext>
            </a:extLst>
          </p:cNvPr>
          <p:cNvSpPr>
            <a:spLocks noGrp="1"/>
          </p:cNvSpPr>
          <p:nvPr>
            <p:ph type="pic" sz="quarter" idx="11"/>
          </p:nvPr>
        </p:nvSpPr>
        <p:spPr>
          <a:xfrm>
            <a:off x="4506497" y="3252902"/>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9 w 2899940"/>
              <a:gd name="connsiteY3" fmla="*/ 113973 h 2105044"/>
              <a:gd name="connsiteX4" fmla="*/ 2227109 w 2899940"/>
              <a:gd name="connsiteY4" fmla="*/ 1294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6 w 2899940"/>
              <a:gd name="connsiteY17" fmla="*/ 1720835 h 2105044"/>
              <a:gd name="connsiteX18" fmla="*/ 76868 w 2899940"/>
              <a:gd name="connsiteY18" fmla="*/ 1515198 h 2105044"/>
              <a:gd name="connsiteX19" fmla="*/ 144110 w 2899940"/>
              <a:gd name="connsiteY19" fmla="*/ 1237622 h 2105044"/>
              <a:gd name="connsiteX20" fmla="*/ 2118 w 2899940"/>
              <a:gd name="connsiteY20" fmla="*/ 952838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4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9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3" y="24578"/>
                  <a:pt x="1947338" y="59388"/>
                </a:cubicBezTo>
                <a:lnTo>
                  <a:pt x="1999259" y="110795"/>
                </a:lnTo>
                <a:lnTo>
                  <a:pt x="2002469" y="113973"/>
                </a:lnTo>
                <a:cubicBezTo>
                  <a:pt x="2060375" y="46576"/>
                  <a:pt x="2141954" y="7470"/>
                  <a:pt x="2227109" y="1294"/>
                </a:cubicBezTo>
                <a:cubicBezTo>
                  <a:pt x="2278201" y="-2413"/>
                  <a:pt x="2330581" y="5736"/>
                  <a:pt x="2379906" y="26740"/>
                </a:cubicBezTo>
                <a:cubicBezTo>
                  <a:pt x="2480131" y="69407"/>
                  <a:pt x="2551998" y="158734"/>
                  <a:pt x="2571306" y="264718"/>
                </a:cubicBezTo>
                <a:lnTo>
                  <a:pt x="2572348" y="265143"/>
                </a:lnTo>
                <a:lnTo>
                  <a:pt x="2653280" y="298108"/>
                </a:lnTo>
                <a:cubicBezTo>
                  <a:pt x="2729857" y="340980"/>
                  <a:pt x="2788785" y="410934"/>
                  <a:pt x="2816942" y="495682"/>
                </a:cubicBezTo>
                <a:cubicBezTo>
                  <a:pt x="2844227" y="577703"/>
                  <a:pt x="2840339" y="666787"/>
                  <a:pt x="2805947" y="746129"/>
                </a:cubicBezTo>
                <a:cubicBezTo>
                  <a:pt x="2890485" y="854938"/>
                  <a:pt x="2920050" y="995991"/>
                  <a:pt x="2886262" y="1129056"/>
                </a:cubicBezTo>
                <a:cubicBezTo>
                  <a:pt x="2841345" y="1305956"/>
                  <a:pt x="2692649" y="1438437"/>
                  <a:pt x="2510031" y="1464251"/>
                </a:cubicBezTo>
                <a:cubicBezTo>
                  <a:pt x="2509160" y="1574668"/>
                  <a:pt x="2460019" y="1679386"/>
                  <a:pt x="2375347" y="1751471"/>
                </a:cubicBezTo>
                <a:cubicBezTo>
                  <a:pt x="2246697" y="1861011"/>
                  <a:pt x="2060861" y="1875087"/>
                  <a:pt x="1916791" y="1786247"/>
                </a:cubicBezTo>
                <a:cubicBezTo>
                  <a:pt x="1870198" y="1938843"/>
                  <a:pt x="1745436" y="2055494"/>
                  <a:pt x="1589098" y="2092657"/>
                </a:cubicBezTo>
                <a:cubicBezTo>
                  <a:pt x="1404871" y="2136444"/>
                  <a:pt x="1212599" y="2061826"/>
                  <a:pt x="1107278" y="1905626"/>
                </a:cubicBezTo>
                <a:cubicBezTo>
                  <a:pt x="858693" y="2053887"/>
                  <a:pt x="535826" y="1970551"/>
                  <a:pt x="391556" y="1720835"/>
                </a:cubicBezTo>
                <a:cubicBezTo>
                  <a:pt x="249832" y="1737249"/>
                  <a:pt x="116757" y="1650308"/>
                  <a:pt x="76868" y="1515198"/>
                </a:cubicBezTo>
                <a:cubicBezTo>
                  <a:pt x="47974" y="1417445"/>
                  <a:pt x="73516" y="1311947"/>
                  <a:pt x="144110" y="1237622"/>
                </a:cubicBezTo>
                <a:cubicBezTo>
                  <a:pt x="43951" y="1179321"/>
                  <a:pt x="-11826" y="1067443"/>
                  <a:pt x="2118" y="952838"/>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4" y="246502"/>
                </a:cubicBezTo>
                <a:lnTo>
                  <a:pt x="941461" y="246349"/>
                </a:lnTo>
                <a:lnTo>
                  <a:pt x="990910" y="175952"/>
                </a:lnTo>
                <a:cubicBezTo>
                  <a:pt x="1122733" y="29877"/>
                  <a:pt x="1358797" y="14966"/>
                  <a:pt x="1507912" y="160292"/>
                </a:cubicBezTo>
                <a:lnTo>
                  <a:pt x="1510439" y="156513"/>
                </a:lnTo>
                <a:lnTo>
                  <a:pt x="1547139" y="101634"/>
                </a:lnTo>
                <a:cubicBezTo>
                  <a:pt x="1592944" y="48509"/>
                  <a:pt x="1657227" y="12883"/>
                  <a:pt x="1728676" y="2874"/>
                </a:cubicBezTo>
                <a:cubicBezTo>
                  <a:pt x="1748335"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sp>
        <p:nvSpPr>
          <p:cNvPr id="13" name="任意多边形: 形状 12">
            <a:extLst>
              <a:ext uri="{FF2B5EF4-FFF2-40B4-BE49-F238E27FC236}">
                <a16:creationId xmlns:a16="http://schemas.microsoft.com/office/drawing/2014/main" id="{6565A721-980B-433A-8B41-EC6228C7E334}"/>
              </a:ext>
            </a:extLst>
          </p:cNvPr>
          <p:cNvSpPr>
            <a:spLocks noGrp="1"/>
          </p:cNvSpPr>
          <p:nvPr>
            <p:ph type="pic" sz="quarter" idx="12"/>
          </p:nvPr>
        </p:nvSpPr>
        <p:spPr>
          <a:xfrm>
            <a:off x="7821006" y="1834204"/>
            <a:ext cx="2899940" cy="2105044"/>
          </a:xfrm>
          <a:custGeom>
            <a:avLst/>
            <a:gdLst>
              <a:gd name="connsiteX0" fmla="*/ 1787374 w 2899940"/>
              <a:gd name="connsiteY0" fmla="*/ 524 h 2105044"/>
              <a:gd name="connsiteX1" fmla="*/ 1947338 w 2899940"/>
              <a:gd name="connsiteY1" fmla="*/ 59388 h 2105044"/>
              <a:gd name="connsiteX2" fmla="*/ 1999259 w 2899940"/>
              <a:gd name="connsiteY2" fmla="*/ 110795 h 2105044"/>
              <a:gd name="connsiteX3" fmla="*/ 2002468 w 2899940"/>
              <a:gd name="connsiteY3" fmla="*/ 113973 h 2105044"/>
              <a:gd name="connsiteX4" fmla="*/ 2227109 w 2899940"/>
              <a:gd name="connsiteY4" fmla="*/ 1293 h 2105044"/>
              <a:gd name="connsiteX5" fmla="*/ 2379906 w 2899940"/>
              <a:gd name="connsiteY5" fmla="*/ 26740 h 2105044"/>
              <a:gd name="connsiteX6" fmla="*/ 2571306 w 2899940"/>
              <a:gd name="connsiteY6" fmla="*/ 264718 h 2105044"/>
              <a:gd name="connsiteX7" fmla="*/ 2572348 w 2899940"/>
              <a:gd name="connsiteY7" fmla="*/ 265143 h 2105044"/>
              <a:gd name="connsiteX8" fmla="*/ 2653280 w 2899940"/>
              <a:gd name="connsiteY8" fmla="*/ 298108 h 2105044"/>
              <a:gd name="connsiteX9" fmla="*/ 2816942 w 2899940"/>
              <a:gd name="connsiteY9" fmla="*/ 495682 h 2105044"/>
              <a:gd name="connsiteX10" fmla="*/ 2805947 w 2899940"/>
              <a:gd name="connsiteY10" fmla="*/ 746129 h 2105044"/>
              <a:gd name="connsiteX11" fmla="*/ 2886262 w 2899940"/>
              <a:gd name="connsiteY11" fmla="*/ 1129056 h 2105044"/>
              <a:gd name="connsiteX12" fmla="*/ 2510031 w 2899940"/>
              <a:gd name="connsiteY12" fmla="*/ 1464251 h 2105044"/>
              <a:gd name="connsiteX13" fmla="*/ 2375347 w 2899940"/>
              <a:gd name="connsiteY13" fmla="*/ 1751471 h 2105044"/>
              <a:gd name="connsiteX14" fmla="*/ 1916791 w 2899940"/>
              <a:gd name="connsiteY14" fmla="*/ 1786247 h 2105044"/>
              <a:gd name="connsiteX15" fmla="*/ 1589098 w 2899940"/>
              <a:gd name="connsiteY15" fmla="*/ 2092657 h 2105044"/>
              <a:gd name="connsiteX16" fmla="*/ 1107278 w 2899940"/>
              <a:gd name="connsiteY16" fmla="*/ 1905626 h 2105044"/>
              <a:gd name="connsiteX17" fmla="*/ 391556 w 2899940"/>
              <a:gd name="connsiteY17" fmla="*/ 1720835 h 2105044"/>
              <a:gd name="connsiteX18" fmla="*/ 76868 w 2899940"/>
              <a:gd name="connsiteY18" fmla="*/ 1515198 h 2105044"/>
              <a:gd name="connsiteX19" fmla="*/ 144110 w 2899940"/>
              <a:gd name="connsiteY19" fmla="*/ 1237622 h 2105044"/>
              <a:gd name="connsiteX20" fmla="*/ 2118 w 2899940"/>
              <a:gd name="connsiteY20" fmla="*/ 952837 h 2105044"/>
              <a:gd name="connsiteX21" fmla="*/ 261430 w 2899940"/>
              <a:gd name="connsiteY21" fmla="*/ 699712 h 2105044"/>
              <a:gd name="connsiteX22" fmla="*/ 263911 w 2899940"/>
              <a:gd name="connsiteY22" fmla="*/ 693039 h 2105044"/>
              <a:gd name="connsiteX23" fmla="*/ 379421 w 2899940"/>
              <a:gd name="connsiteY23" fmla="*/ 329546 h 2105044"/>
              <a:gd name="connsiteX24" fmla="*/ 941353 w 2899940"/>
              <a:gd name="connsiteY24" fmla="*/ 246502 h 2105044"/>
              <a:gd name="connsiteX25" fmla="*/ 941461 w 2899940"/>
              <a:gd name="connsiteY25" fmla="*/ 246349 h 2105044"/>
              <a:gd name="connsiteX26" fmla="*/ 990910 w 2899940"/>
              <a:gd name="connsiteY26" fmla="*/ 175952 h 2105044"/>
              <a:gd name="connsiteX27" fmla="*/ 1507912 w 2899940"/>
              <a:gd name="connsiteY27" fmla="*/ 160292 h 2105044"/>
              <a:gd name="connsiteX28" fmla="*/ 1510439 w 2899940"/>
              <a:gd name="connsiteY28" fmla="*/ 156513 h 2105044"/>
              <a:gd name="connsiteX29" fmla="*/ 1547138 w 2899940"/>
              <a:gd name="connsiteY29" fmla="*/ 101634 h 2105044"/>
              <a:gd name="connsiteX30" fmla="*/ 1728676 w 2899940"/>
              <a:gd name="connsiteY30" fmla="*/ 2874 h 2105044"/>
              <a:gd name="connsiteX31" fmla="*/ 1787374 w 2899940"/>
              <a:gd name="connsiteY31" fmla="*/ 524 h 210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940" h="2105044">
                <a:moveTo>
                  <a:pt x="1787374" y="524"/>
                </a:moveTo>
                <a:cubicBezTo>
                  <a:pt x="1845527" y="3989"/>
                  <a:pt x="1901242" y="24578"/>
                  <a:pt x="1947338" y="59388"/>
                </a:cubicBezTo>
                <a:lnTo>
                  <a:pt x="1999259" y="110795"/>
                </a:lnTo>
                <a:lnTo>
                  <a:pt x="2002468" y="113973"/>
                </a:lnTo>
                <a:cubicBezTo>
                  <a:pt x="2060374" y="46576"/>
                  <a:pt x="2141954" y="7470"/>
                  <a:pt x="2227109" y="1293"/>
                </a:cubicBezTo>
                <a:cubicBezTo>
                  <a:pt x="2278201" y="-2412"/>
                  <a:pt x="2330581" y="5736"/>
                  <a:pt x="2379906" y="26740"/>
                </a:cubicBezTo>
                <a:cubicBezTo>
                  <a:pt x="2480131" y="69407"/>
                  <a:pt x="2551998" y="158734"/>
                  <a:pt x="2571306" y="264718"/>
                </a:cubicBezTo>
                <a:lnTo>
                  <a:pt x="2572348" y="265143"/>
                </a:lnTo>
                <a:lnTo>
                  <a:pt x="2653280" y="298108"/>
                </a:lnTo>
                <a:cubicBezTo>
                  <a:pt x="2729856" y="340980"/>
                  <a:pt x="2788785" y="410934"/>
                  <a:pt x="2816942" y="495682"/>
                </a:cubicBezTo>
                <a:cubicBezTo>
                  <a:pt x="2844227" y="577703"/>
                  <a:pt x="2840339" y="666787"/>
                  <a:pt x="2805947" y="746129"/>
                </a:cubicBezTo>
                <a:cubicBezTo>
                  <a:pt x="2890485" y="854938"/>
                  <a:pt x="2920050" y="995991"/>
                  <a:pt x="2886262" y="1129056"/>
                </a:cubicBezTo>
                <a:cubicBezTo>
                  <a:pt x="2841344" y="1305956"/>
                  <a:pt x="2692649" y="1438437"/>
                  <a:pt x="2510031" y="1464251"/>
                </a:cubicBezTo>
                <a:cubicBezTo>
                  <a:pt x="2509160" y="1574668"/>
                  <a:pt x="2460019" y="1679386"/>
                  <a:pt x="2375347" y="1751471"/>
                </a:cubicBezTo>
                <a:cubicBezTo>
                  <a:pt x="2246696" y="1861011"/>
                  <a:pt x="2060860" y="1875087"/>
                  <a:pt x="1916791" y="1786247"/>
                </a:cubicBezTo>
                <a:cubicBezTo>
                  <a:pt x="1870198" y="1938843"/>
                  <a:pt x="1745436" y="2055494"/>
                  <a:pt x="1589098" y="2092657"/>
                </a:cubicBezTo>
                <a:cubicBezTo>
                  <a:pt x="1404870" y="2136444"/>
                  <a:pt x="1212599" y="2061826"/>
                  <a:pt x="1107278" y="1905626"/>
                </a:cubicBezTo>
                <a:cubicBezTo>
                  <a:pt x="858693" y="2053887"/>
                  <a:pt x="535826" y="1970551"/>
                  <a:pt x="391556" y="1720835"/>
                </a:cubicBezTo>
                <a:cubicBezTo>
                  <a:pt x="249832" y="1737249"/>
                  <a:pt x="116757" y="1650308"/>
                  <a:pt x="76868" y="1515198"/>
                </a:cubicBezTo>
                <a:cubicBezTo>
                  <a:pt x="47974" y="1417445"/>
                  <a:pt x="73516" y="1311947"/>
                  <a:pt x="144110" y="1237622"/>
                </a:cubicBezTo>
                <a:cubicBezTo>
                  <a:pt x="43951" y="1179321"/>
                  <a:pt x="-11826" y="1067443"/>
                  <a:pt x="2118" y="952837"/>
                </a:cubicBezTo>
                <a:cubicBezTo>
                  <a:pt x="18476" y="818652"/>
                  <a:pt x="126143" y="713545"/>
                  <a:pt x="261430" y="699712"/>
                </a:cubicBezTo>
                <a:cubicBezTo>
                  <a:pt x="262235" y="697472"/>
                  <a:pt x="263106" y="695280"/>
                  <a:pt x="263911" y="693039"/>
                </a:cubicBezTo>
                <a:cubicBezTo>
                  <a:pt x="245743" y="560900"/>
                  <a:pt x="288112" y="427640"/>
                  <a:pt x="379421" y="329546"/>
                </a:cubicBezTo>
                <a:cubicBezTo>
                  <a:pt x="523692" y="174612"/>
                  <a:pt x="757596" y="140079"/>
                  <a:pt x="941353" y="246502"/>
                </a:cubicBezTo>
                <a:lnTo>
                  <a:pt x="941461" y="246349"/>
                </a:lnTo>
                <a:lnTo>
                  <a:pt x="990910" y="175952"/>
                </a:lnTo>
                <a:cubicBezTo>
                  <a:pt x="1122733" y="29876"/>
                  <a:pt x="1358797" y="14966"/>
                  <a:pt x="1507912" y="160292"/>
                </a:cubicBezTo>
                <a:lnTo>
                  <a:pt x="1510439" y="156513"/>
                </a:lnTo>
                <a:lnTo>
                  <a:pt x="1547138" y="101634"/>
                </a:lnTo>
                <a:cubicBezTo>
                  <a:pt x="1592944" y="48509"/>
                  <a:pt x="1657227" y="12883"/>
                  <a:pt x="1728676" y="2874"/>
                </a:cubicBezTo>
                <a:cubicBezTo>
                  <a:pt x="1748336" y="116"/>
                  <a:pt x="1767990" y="-631"/>
                  <a:pt x="1787374" y="524"/>
                </a:cubicBezTo>
                <a:close/>
              </a:path>
            </a:pathLst>
          </a:custGeom>
          <a:solidFill>
            <a:schemeClr val="tx1">
              <a:lumMod val="65000"/>
              <a:lumOff val="3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defTabSz="457200"/>
            <a:endParaRPr lang="zh-CN" alt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364284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4157600" y="2953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ct val="427000"/>
              </a:spcBef>
              <a:spcAft>
                <a:spcPts val="0"/>
              </a:spcAft>
              <a:buSzPts val="1400"/>
              <a:buNone/>
              <a:defRPr/>
            </a:lvl2pPr>
            <a:lvl3pPr lvl="2" algn="ctr" rtl="0">
              <a:lnSpc>
                <a:spcPct val="100000"/>
              </a:lnSpc>
              <a:spcBef>
                <a:spcPct val="427000"/>
              </a:spcBef>
              <a:spcAft>
                <a:spcPts val="0"/>
              </a:spcAft>
              <a:buSzPts val="1400"/>
              <a:buNone/>
              <a:defRPr/>
            </a:lvl3pPr>
            <a:lvl4pPr lvl="3" algn="ctr" rtl="0">
              <a:lnSpc>
                <a:spcPct val="100000"/>
              </a:lnSpc>
              <a:spcBef>
                <a:spcPct val="427000"/>
              </a:spcBef>
              <a:spcAft>
                <a:spcPts val="0"/>
              </a:spcAft>
              <a:buSzPts val="1400"/>
              <a:buNone/>
              <a:defRPr/>
            </a:lvl4pPr>
            <a:lvl5pPr lvl="4" algn="ctr" rtl="0">
              <a:lnSpc>
                <a:spcPct val="100000"/>
              </a:lnSpc>
              <a:spcBef>
                <a:spcPct val="427000"/>
              </a:spcBef>
              <a:spcAft>
                <a:spcPts val="0"/>
              </a:spcAft>
              <a:buSzPts val="1400"/>
              <a:buNone/>
              <a:defRPr/>
            </a:lvl5pPr>
            <a:lvl6pPr lvl="5" algn="ctr" rtl="0">
              <a:lnSpc>
                <a:spcPct val="100000"/>
              </a:lnSpc>
              <a:spcBef>
                <a:spcPct val="427000"/>
              </a:spcBef>
              <a:spcAft>
                <a:spcPts val="0"/>
              </a:spcAft>
              <a:buSzPts val="1400"/>
              <a:buNone/>
              <a:defRPr/>
            </a:lvl6pPr>
            <a:lvl7pPr lvl="6" algn="ctr" rtl="0">
              <a:lnSpc>
                <a:spcPct val="100000"/>
              </a:lnSpc>
              <a:spcBef>
                <a:spcPct val="427000"/>
              </a:spcBef>
              <a:spcAft>
                <a:spcPts val="0"/>
              </a:spcAft>
              <a:buSzPts val="1400"/>
              <a:buNone/>
              <a:defRPr/>
            </a:lvl7pPr>
            <a:lvl8pPr lvl="7" algn="ctr" rtl="0">
              <a:lnSpc>
                <a:spcPct val="100000"/>
              </a:lnSpc>
              <a:spcBef>
                <a:spcPct val="427000"/>
              </a:spcBef>
              <a:spcAft>
                <a:spcPts val="0"/>
              </a:spcAft>
              <a:buSzPts val="1400"/>
              <a:buNone/>
              <a:defRPr/>
            </a:lvl8pPr>
            <a:lvl9pPr lvl="8" algn="ctr" rtl="0">
              <a:lnSpc>
                <a:spcPct val="100000"/>
              </a:lnSpc>
              <a:spcBef>
                <a:spcPct val="427000"/>
              </a:spcBef>
              <a:spcAft>
                <a:spcPts val="1600"/>
              </a:spcAft>
              <a:buSzPts val="1400"/>
              <a:buNone/>
              <a:defRPr/>
            </a:lvl9pPr>
          </a:lstStyle>
          <a:p>
            <a:endParaRPr/>
          </a:p>
        </p:txBody>
      </p:sp>
      <p:sp>
        <p:nvSpPr>
          <p:cNvPr id="59" name="Google Shape;59;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6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9617635" y="1376105"/>
            <a:ext cx="1699665" cy="4789660"/>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 name="Google Shape;63;p7"/>
          <p:cNvGrpSpPr/>
          <p:nvPr/>
        </p:nvGrpSpPr>
        <p:grpSpPr>
          <a:xfrm>
            <a:off x="852395" y="1376105"/>
            <a:ext cx="1534676" cy="4789660"/>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1208096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41" y="1122618"/>
            <a:ext cx="9144848" cy="2388141"/>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41" y="3602854"/>
            <a:ext cx="9144848" cy="1656137"/>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92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34847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79" y="1826038"/>
            <a:ext cx="10516575"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00102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930" y="1710126"/>
            <a:ext cx="10516575" cy="2853383"/>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930" y="4590502"/>
            <a:ext cx="10516575" cy="150052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978" indent="0">
              <a:buNone/>
              <a:defRPr sz="1600">
                <a:solidFill>
                  <a:schemeClr val="tx1">
                    <a:tint val="75000"/>
                  </a:schemeClr>
                </a:solidFill>
              </a:defRPr>
            </a:lvl7pPr>
            <a:lvl8pPr marL="3201167" indent="0">
              <a:buNone/>
              <a:defRPr sz="1600">
                <a:solidFill>
                  <a:schemeClr val="tx1">
                    <a:tint val="75000"/>
                  </a:schemeClr>
                </a:solidFill>
              </a:defRPr>
            </a:lvl8pPr>
            <a:lvl9pPr marL="3659202"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5" name="页脚占位符 4"/>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77851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79" y="365209"/>
            <a:ext cx="10516575" cy="13258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79" y="1826038"/>
            <a:ext cx="5182080"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772" y="1826038"/>
            <a:ext cx="5182080" cy="435232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79" y="6357789"/>
            <a:ext cx="2743455" cy="365208"/>
          </a:xfrm>
          <a:prstGeom prst="rect">
            <a:avLst/>
          </a:prstGeom>
        </p:spPr>
        <p:txBody>
          <a:bodyPr/>
          <a:lstStyle/>
          <a:p>
            <a:fld id="{82F288E0-7875-42C4-84C8-98DBBD3BF4D2}" type="datetimeFigureOut">
              <a:rPr lang="zh-CN" altLang="en-US" smtClean="0"/>
              <a:t>2022/2/10</a:t>
            </a:fld>
            <a:endParaRPr lang="zh-CN" altLang="en-US"/>
          </a:p>
        </p:txBody>
      </p:sp>
      <p:sp>
        <p:nvSpPr>
          <p:cNvPr id="6" name="页脚占位符 5"/>
          <p:cNvSpPr>
            <a:spLocks noGrp="1"/>
          </p:cNvSpPr>
          <p:nvPr>
            <p:ph type="ftr" sz="quarter" idx="11"/>
          </p:nvPr>
        </p:nvSpPr>
        <p:spPr>
          <a:xfrm>
            <a:off x="4038975" y="6357789"/>
            <a:ext cx="4115181" cy="36520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1399" y="6357789"/>
            <a:ext cx="2743455" cy="365208"/>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614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4.png"/><Relationship Id="rId2" Type="http://schemas.openxmlformats.org/officeDocument/2006/relationships/slideLayout" Target="../slideLayouts/slideLayout7.xml"/><Relationship Id="rId16"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78D51D80-0895-40CD-8798-E22F681E76D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图片 3">
            <a:extLst>
              <a:ext uri="{FF2B5EF4-FFF2-40B4-BE49-F238E27FC236}">
                <a16:creationId xmlns:a16="http://schemas.microsoft.com/office/drawing/2014/main" id="{699460E5-2701-4A6B-AB3C-FFAFB160A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83527" y="0"/>
            <a:ext cx="2808473" cy="4232213"/>
          </a:xfrm>
          <a:prstGeom prst="rect">
            <a:avLst/>
          </a:prstGeom>
        </p:spPr>
      </p:pic>
      <p:pic>
        <p:nvPicPr>
          <p:cNvPr id="5" name="图片 4">
            <a:extLst>
              <a:ext uri="{FF2B5EF4-FFF2-40B4-BE49-F238E27FC236}">
                <a16:creationId xmlns:a16="http://schemas.microsoft.com/office/drawing/2014/main" id="{DC3628BA-2CD2-42FA-9687-31A620AAB0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4537109"/>
            <a:ext cx="3890906" cy="2320891"/>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71"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5ED8137-17D8-4CE8-A0B5-EBB827A5A1E4}"/>
              </a:ext>
            </a:extLst>
          </p:cNvPr>
          <p:cNvSpPr/>
          <p:nvPr userDrawn="1"/>
        </p:nvSpPr>
        <p:spPr>
          <a:xfrm>
            <a:off x="0" y="0"/>
            <a:ext cx="12192000" cy="6858000"/>
          </a:xfrm>
          <a:prstGeom prst="rect">
            <a:avLst/>
          </a:prstGeom>
          <a:solidFill>
            <a:srgbClr val="FE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3" name="图片 2">
            <a:extLst>
              <a:ext uri="{FF2B5EF4-FFF2-40B4-BE49-F238E27FC236}">
                <a16:creationId xmlns:a16="http://schemas.microsoft.com/office/drawing/2014/main" id="{5887BA55-86FE-4FF3-B11D-499EB58D78E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7564" t="-62036" r="-7564" b="62036"/>
          <a:stretch/>
        </p:blipFill>
        <p:spPr>
          <a:xfrm>
            <a:off x="-279987" y="-1515925"/>
            <a:ext cx="4944752" cy="2472377"/>
          </a:xfrm>
          <a:prstGeom prst="rect">
            <a:avLst/>
          </a:prstGeom>
        </p:spPr>
      </p:pic>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158619788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779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978" algn="l" defTabSz="914377" rtl="0" eaLnBrk="1" latinLnBrk="0" hangingPunct="1">
        <a:defRPr sz="1800" kern="1200">
          <a:solidFill>
            <a:schemeClr val="tx1"/>
          </a:solidFill>
          <a:latin typeface="+mn-lt"/>
          <a:ea typeface="+mn-ea"/>
          <a:cs typeface="+mn-cs"/>
        </a:defRPr>
      </a:lvl7pPr>
      <a:lvl8pPr marL="3201167" algn="l" defTabSz="914377" rtl="0" eaLnBrk="1" latinLnBrk="0" hangingPunct="1">
        <a:defRPr sz="1800" kern="1200">
          <a:solidFill>
            <a:schemeClr val="tx1"/>
          </a:solidFill>
          <a:latin typeface="+mn-lt"/>
          <a:ea typeface="+mn-ea"/>
          <a:cs typeface="+mn-cs"/>
        </a:defRPr>
      </a:lvl8pPr>
      <a:lvl9pPr marL="3659202"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8.gif"/><Relationship Id="rId5" Type="http://schemas.openxmlformats.org/officeDocument/2006/relationships/slide" Target="slide8.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FB41A3-7A1E-4B84-9ABC-1ABC9D030207}"/>
              </a:ext>
            </a:extLst>
          </p:cNvPr>
          <p:cNvSpPr/>
          <p:nvPr/>
        </p:nvSpPr>
        <p:spPr>
          <a:xfrm>
            <a:off x="1067932" y="1352253"/>
            <a:ext cx="9675182" cy="27758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7F4649-2DD5-46A6-8030-6A4FB27EBEED}"/>
              </a:ext>
            </a:extLst>
          </p:cNvPr>
          <p:cNvSpPr/>
          <p:nvPr/>
        </p:nvSpPr>
        <p:spPr>
          <a:xfrm>
            <a:off x="4872647" y="303833"/>
            <a:ext cx="1737655" cy="1200329"/>
          </a:xfrm>
          <a:prstGeom prst="rect">
            <a:avLst/>
          </a:prstGeom>
          <a:noFill/>
        </p:spPr>
        <p:txBody>
          <a:bodyPr wrap="none" lIns="91440" tIns="45720" rIns="91440" bIns="45720">
            <a:spAutoFit/>
          </a:bodyPr>
          <a:lstStyle/>
          <a:p>
            <a:pPr algn="ctr"/>
            <a:r>
              <a:rPr lang="en-US" sz="7200" b="1" cap="none" spc="0">
                <a:ln w="0"/>
                <a:solidFill>
                  <a:srgbClr val="0070C0"/>
                </a:solidFill>
                <a:latin typeface="iCiel Baliho Script" pitchFamily="2" charset="0"/>
              </a:rPr>
              <a:t>Toán</a:t>
            </a:r>
          </a:p>
        </p:txBody>
      </p:sp>
      <p:sp>
        <p:nvSpPr>
          <p:cNvPr id="66" name="Rectangle 65">
            <a:extLst>
              <a:ext uri="{FF2B5EF4-FFF2-40B4-BE49-F238E27FC236}">
                <a16:creationId xmlns:a16="http://schemas.microsoft.com/office/drawing/2014/main" id="{1DC13C4A-1C83-4CD6-A634-8ED45E6B48FF}"/>
              </a:ext>
            </a:extLst>
          </p:cNvPr>
          <p:cNvSpPr/>
          <p:nvPr/>
        </p:nvSpPr>
        <p:spPr>
          <a:xfrm>
            <a:off x="746510" y="1376287"/>
            <a:ext cx="9996604" cy="2585323"/>
          </a:xfrm>
          <a:prstGeom prst="rect">
            <a:avLst/>
          </a:prstGeom>
          <a:noFill/>
        </p:spPr>
        <p:txBody>
          <a:bodyPr wrap="square" lIns="91440" tIns="45720" rIns="91440" bIns="45720">
            <a:spAutoFit/>
          </a:bodyPr>
          <a:lstStyle/>
          <a:p>
            <a:pPr algn="ctr"/>
            <a:r>
              <a:rPr lang="en-US" sz="5400" b="0" cap="none" spc="0">
                <a:ln w="0">
                  <a:solidFill>
                    <a:schemeClr val="bg1"/>
                  </a:solidFill>
                </a:ln>
                <a:solidFill>
                  <a:schemeClr val="accent3"/>
                </a:solidFill>
                <a:latin typeface="iCiel Pony" panose="02000000000000000000" pitchFamily="2" charset="0"/>
              </a:rPr>
              <a:t>Diện tích xung quanh </a:t>
            </a:r>
          </a:p>
          <a:p>
            <a:pPr algn="ctr"/>
            <a:r>
              <a:rPr lang="en-US" sz="5400" b="0" cap="none" spc="0">
                <a:ln w="0">
                  <a:solidFill>
                    <a:schemeClr val="bg1"/>
                  </a:solidFill>
                </a:ln>
                <a:solidFill>
                  <a:srgbClr val="FF9409"/>
                </a:solidFill>
                <a:latin typeface="iCiel Pony" panose="02000000000000000000" pitchFamily="2" charset="0"/>
              </a:rPr>
              <a:t>và diện tích toàn phần</a:t>
            </a:r>
          </a:p>
          <a:p>
            <a:pPr algn="ctr"/>
            <a:r>
              <a:rPr lang="en-US" sz="5400">
                <a:ln w="0">
                  <a:solidFill>
                    <a:schemeClr val="bg1"/>
                  </a:solidFill>
                </a:ln>
                <a:solidFill>
                  <a:srgbClr val="FB5E1B"/>
                </a:solidFill>
                <a:latin typeface="iCiel Pony" panose="02000000000000000000" pitchFamily="2" charset="0"/>
              </a:rPr>
              <a:t>của hình hộp chữ nhật</a:t>
            </a:r>
            <a:endParaRPr lang="en-US" sz="5400" b="0" cap="none" spc="0">
              <a:ln w="0">
                <a:solidFill>
                  <a:schemeClr val="bg1"/>
                </a:solidFill>
              </a:ln>
              <a:solidFill>
                <a:srgbClr val="FB5E1B"/>
              </a:solidFill>
              <a:latin typeface="iCiel Pony" panose="02000000000000000000" pitchFamily="2" charset="0"/>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203F338-E452-4A74-BCA1-62A92442F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884" y="3679370"/>
            <a:ext cx="5518569" cy="3178629"/>
          </a:xfrm>
          <a:prstGeom prst="rect">
            <a:avLst/>
          </a:prstGeom>
        </p:spPr>
      </p:pic>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2414" flipH="1">
            <a:off x="-74029" y="59842"/>
            <a:ext cx="2248412" cy="1918137"/>
          </a:xfrm>
          <a:prstGeom prst="rect">
            <a:avLst/>
          </a:prstGeom>
        </p:spPr>
      </p:pic>
    </p:spTree>
    <p:extLst>
      <p:ext uri="{BB962C8B-B14F-4D97-AF65-F5344CB8AC3E}">
        <p14:creationId xmlns:p14="http://schemas.microsoft.com/office/powerpoint/2010/main" val="191291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5CC3C6-669B-4ECD-AFE8-5E1AAE4C4738}"/>
              </a:ext>
            </a:extLst>
          </p:cNvPr>
          <p:cNvSpPr/>
          <p:nvPr/>
        </p:nvSpPr>
        <p:spPr>
          <a:xfrm>
            <a:off x="237294" y="1891683"/>
            <a:ext cx="11717412" cy="36770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01635F-ACE4-4107-B0A5-BFD0C0A87E49}"/>
              </a:ext>
            </a:extLst>
          </p:cNvPr>
          <p:cNvGrpSpPr/>
          <p:nvPr/>
        </p:nvGrpSpPr>
        <p:grpSpPr>
          <a:xfrm>
            <a:off x="2978796" y="51261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
        <p:nvSpPr>
          <p:cNvPr id="51" name="Text Box 10">
            <a:extLst>
              <a:ext uri="{FF2B5EF4-FFF2-40B4-BE49-F238E27FC236}">
                <a16:creationId xmlns:a16="http://schemas.microsoft.com/office/drawing/2014/main" id="{83AF2448-17B1-4F41-91DC-6D07609C8296}"/>
              </a:ext>
            </a:extLst>
          </p:cNvPr>
          <p:cNvSpPr txBox="1">
            <a:spLocks noChangeArrowheads="1"/>
          </p:cNvSpPr>
          <p:nvPr/>
        </p:nvSpPr>
        <p:spPr bwMode="auto">
          <a:xfrm>
            <a:off x="719352" y="1891683"/>
            <a:ext cx="103770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400" fontAlgn="base">
              <a:spcBef>
                <a:spcPct val="50000"/>
              </a:spcBef>
              <a:spcAft>
                <a:spcPct val="0"/>
              </a:spcAft>
              <a:buClrTx/>
              <a:buSzTx/>
              <a:buFontTx/>
              <a:buNone/>
            </a:pPr>
            <a:r>
              <a:rPr lang="en-US" altLang="en-US" sz="5400" b="1">
                <a:solidFill>
                  <a:srgbClr val="00B0F0"/>
                </a:solidFill>
                <a:latin typeface="UTM Isadora" panose="02040603050506020204" pitchFamily="18" charset="0"/>
              </a:rPr>
              <a:t>Muốn tính diện tích xung quanh của hình hộp chữ nhật ta lấy </a:t>
            </a:r>
            <a:r>
              <a:rPr lang="en-US" altLang="en-US" sz="5400" b="1">
                <a:solidFill>
                  <a:srgbClr val="00B050"/>
                </a:solidFill>
                <a:latin typeface="UTM Isadora" panose="02040603050506020204" pitchFamily="18" charset="0"/>
              </a:rPr>
              <a:t>chu vi mặt đáy nhân với chiều cao (cùng đơn vị đo).</a:t>
            </a:r>
          </a:p>
        </p:txBody>
      </p:sp>
    </p:spTree>
    <p:extLst>
      <p:ext uri="{BB962C8B-B14F-4D97-AF65-F5344CB8AC3E}">
        <p14:creationId xmlns:p14="http://schemas.microsoft.com/office/powerpoint/2010/main" val="108633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heckerboard(across)">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2960323" y="82754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
        <p:nvSpPr>
          <p:cNvPr id="8" name="Text Box 11">
            <a:extLst>
              <a:ext uri="{FF2B5EF4-FFF2-40B4-BE49-F238E27FC236}">
                <a16:creationId xmlns:a16="http://schemas.microsoft.com/office/drawing/2014/main" id="{327A8063-A4C9-4187-93BD-DC6B3ABC79B0}"/>
              </a:ext>
            </a:extLst>
          </p:cNvPr>
          <p:cNvSpPr txBox="1">
            <a:spLocks noChangeArrowheads="1"/>
          </p:cNvSpPr>
          <p:nvPr/>
        </p:nvSpPr>
        <p:spPr bwMode="auto">
          <a:xfrm>
            <a:off x="317113" y="1967778"/>
            <a:ext cx="547716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3600" b="1">
                <a:solidFill>
                  <a:schemeClr val="tx1"/>
                </a:solidFill>
                <a:latin typeface="UTM Duepuntozero" panose="02040603050506020204" pitchFamily="18" charset="0"/>
              </a:rPr>
              <a:t>Cho:</a:t>
            </a:r>
          </a:p>
          <a:p>
            <a:pPr eaLnBrk="1" hangingPunct="1">
              <a:spcBef>
                <a:spcPct val="0"/>
              </a:spcBef>
              <a:buClrTx/>
              <a:buSzTx/>
              <a:buFontTx/>
              <a:buNone/>
            </a:pPr>
            <a:r>
              <a:rPr lang="en-US" altLang="en-US" sz="3600">
                <a:solidFill>
                  <a:schemeClr val="tx1"/>
                </a:solidFill>
                <a:latin typeface="UTM Duepuntozero" panose="02040603050506020204" pitchFamily="18" charset="0"/>
              </a:rPr>
              <a:t>    </a:t>
            </a:r>
            <a:r>
              <a:rPr lang="en-US" altLang="en-US" sz="3600">
                <a:solidFill>
                  <a:srgbClr val="7030A0"/>
                </a:solidFill>
                <a:latin typeface="UTM Duepuntozero" panose="02040603050506020204" pitchFamily="18" charset="0"/>
              </a:rPr>
              <a:t>a : chiều dài</a:t>
            </a:r>
          </a:p>
          <a:p>
            <a:pPr eaLnBrk="1" hangingPunct="1">
              <a:spcBef>
                <a:spcPct val="0"/>
              </a:spcBef>
              <a:buClrTx/>
              <a:buSzTx/>
              <a:buFontTx/>
              <a:buNone/>
            </a:pPr>
            <a:r>
              <a:rPr lang="en-US" altLang="en-US" sz="3600">
                <a:solidFill>
                  <a:srgbClr val="00B050"/>
                </a:solidFill>
                <a:latin typeface="UTM Duepuntozero" panose="02040603050506020204" pitchFamily="18" charset="0"/>
              </a:rPr>
              <a:t>    b : chiều rộng</a:t>
            </a:r>
          </a:p>
          <a:p>
            <a:pPr eaLnBrk="1" hangingPunct="1">
              <a:spcBef>
                <a:spcPct val="0"/>
              </a:spcBef>
              <a:buClrTx/>
              <a:buSzTx/>
              <a:buFontTx/>
              <a:buNone/>
            </a:pPr>
            <a:r>
              <a:rPr lang="en-US" altLang="en-US" sz="3600">
                <a:solidFill>
                  <a:srgbClr val="00B0F0"/>
                </a:solidFill>
                <a:latin typeface="UTM Duepuntozero" panose="02040603050506020204" pitchFamily="18" charset="0"/>
              </a:rPr>
              <a:t>    h : chiều cao</a:t>
            </a:r>
          </a:p>
          <a:p>
            <a:pPr eaLnBrk="1" hangingPunct="1">
              <a:spcBef>
                <a:spcPct val="0"/>
              </a:spcBef>
              <a:buClrTx/>
              <a:buSzTx/>
              <a:buFontTx/>
              <a:buNone/>
            </a:pPr>
            <a:r>
              <a:rPr lang="en-US" altLang="en-US" sz="3600">
                <a:solidFill>
                  <a:schemeClr val="tx1"/>
                </a:solidFill>
                <a:latin typeface="UTM Duepuntozero" panose="02040603050506020204" pitchFamily="18" charset="0"/>
              </a:rPr>
              <a:t>  </a:t>
            </a:r>
          </a:p>
          <a:p>
            <a:pPr eaLnBrk="1" hangingPunct="1">
              <a:spcBef>
                <a:spcPct val="0"/>
              </a:spcBef>
              <a:buClrTx/>
              <a:buSzTx/>
              <a:buFontTx/>
              <a:buNone/>
            </a:pPr>
            <a:r>
              <a:rPr lang="en-US" altLang="en-US" sz="3600">
                <a:solidFill>
                  <a:schemeClr val="tx1"/>
                </a:solidFill>
                <a:latin typeface="UTM Duepuntozero" panose="02040603050506020204" pitchFamily="18" charset="0"/>
              </a:rPr>
              <a:t>   </a:t>
            </a:r>
            <a:r>
              <a:rPr lang="en-US" altLang="en-US" sz="3600">
                <a:solidFill>
                  <a:srgbClr val="FF0000"/>
                </a:solidFill>
                <a:latin typeface="UTM Duepuntozero" panose="02040603050506020204" pitchFamily="18" charset="0"/>
              </a:rPr>
              <a:t>S</a:t>
            </a:r>
            <a:r>
              <a:rPr lang="en-US" altLang="en-US" sz="3600" baseline="-25000">
                <a:solidFill>
                  <a:srgbClr val="FF0000"/>
                </a:solidFill>
                <a:latin typeface="UTM Duepuntozero" panose="02040603050506020204" pitchFamily="18" charset="0"/>
              </a:rPr>
              <a:t>xq</a:t>
            </a:r>
            <a:r>
              <a:rPr lang="en-US" altLang="en-US" sz="3600">
                <a:solidFill>
                  <a:srgbClr val="FF0000"/>
                </a:solidFill>
                <a:latin typeface="UTM Duepuntozero" panose="02040603050506020204" pitchFamily="18" charset="0"/>
              </a:rPr>
              <a:t>: diện tích xung quanh</a:t>
            </a:r>
          </a:p>
          <a:p>
            <a:pPr eaLnBrk="1" hangingPunct="1">
              <a:spcBef>
                <a:spcPct val="0"/>
              </a:spcBef>
              <a:buClrTx/>
              <a:buSzTx/>
              <a:buFontTx/>
              <a:buNone/>
            </a:pPr>
            <a:r>
              <a:rPr lang="en-US" altLang="en-US" sz="3600">
                <a:solidFill>
                  <a:srgbClr val="FF0000"/>
                </a:solidFill>
                <a:latin typeface="UTM Duepuntozero" panose="02040603050506020204" pitchFamily="18" charset="0"/>
              </a:rPr>
              <a:t>   </a:t>
            </a:r>
            <a:r>
              <a:rPr lang="en-US" altLang="en-US" sz="3600">
                <a:solidFill>
                  <a:srgbClr val="002060"/>
                </a:solidFill>
                <a:latin typeface="UTM Duepuntozero" panose="02040603050506020204" pitchFamily="18" charset="0"/>
              </a:rPr>
              <a:t>C</a:t>
            </a:r>
            <a:r>
              <a:rPr lang="en-US" altLang="en-US" sz="3600" baseline="-25000">
                <a:solidFill>
                  <a:srgbClr val="002060"/>
                </a:solidFill>
                <a:latin typeface="UTM Duepuntozero" panose="02040603050506020204" pitchFamily="18" charset="0"/>
              </a:rPr>
              <a:t>đ </a:t>
            </a:r>
            <a:r>
              <a:rPr lang="en-US" altLang="en-US" sz="3600">
                <a:solidFill>
                  <a:srgbClr val="002060"/>
                </a:solidFill>
                <a:latin typeface="UTM Duepuntozero" panose="02040603050506020204" pitchFamily="18" charset="0"/>
              </a:rPr>
              <a:t>: Chu vi đáy</a:t>
            </a:r>
          </a:p>
        </p:txBody>
      </p:sp>
      <p:sp>
        <p:nvSpPr>
          <p:cNvPr id="9" name="Text Box 12">
            <a:extLst>
              <a:ext uri="{FF2B5EF4-FFF2-40B4-BE49-F238E27FC236}">
                <a16:creationId xmlns:a16="http://schemas.microsoft.com/office/drawing/2014/main" id="{2B892441-DCF2-45E8-A349-6FFB278C0215}"/>
              </a:ext>
            </a:extLst>
          </p:cNvPr>
          <p:cNvSpPr txBox="1">
            <a:spLocks noChangeArrowheads="1"/>
          </p:cNvSpPr>
          <p:nvPr/>
        </p:nvSpPr>
        <p:spPr bwMode="auto">
          <a:xfrm>
            <a:off x="5794277" y="2665675"/>
            <a:ext cx="5897418" cy="2739211"/>
          </a:xfrm>
          <a:custGeom>
            <a:avLst/>
            <a:gdLst>
              <a:gd name="connsiteX0" fmla="*/ 0 w 5897418"/>
              <a:gd name="connsiteY0" fmla="*/ 0 h 2739211"/>
              <a:gd name="connsiteX1" fmla="*/ 5897418 w 5897418"/>
              <a:gd name="connsiteY1" fmla="*/ 0 h 2739211"/>
              <a:gd name="connsiteX2" fmla="*/ 5897418 w 5897418"/>
              <a:gd name="connsiteY2" fmla="*/ 2739211 h 2739211"/>
              <a:gd name="connsiteX3" fmla="*/ 0 w 5897418"/>
              <a:gd name="connsiteY3" fmla="*/ 2739211 h 2739211"/>
              <a:gd name="connsiteX4" fmla="*/ 0 w 5897418"/>
              <a:gd name="connsiteY4" fmla="*/ 0 h 273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7418" h="2739211" fill="none" extrusionOk="0">
                <a:moveTo>
                  <a:pt x="0" y="0"/>
                </a:moveTo>
                <a:cubicBezTo>
                  <a:pt x="2283058" y="23925"/>
                  <a:pt x="4058562" y="-63769"/>
                  <a:pt x="5897418" y="0"/>
                </a:cubicBezTo>
                <a:cubicBezTo>
                  <a:pt x="5990445" y="343572"/>
                  <a:pt x="5821371" y="1734226"/>
                  <a:pt x="5897418" y="2739211"/>
                </a:cubicBezTo>
                <a:cubicBezTo>
                  <a:pt x="4071844" y="2904582"/>
                  <a:pt x="1002445" y="2635433"/>
                  <a:pt x="0" y="2739211"/>
                </a:cubicBezTo>
                <a:cubicBezTo>
                  <a:pt x="169207" y="2336695"/>
                  <a:pt x="94393" y="1262348"/>
                  <a:pt x="0" y="0"/>
                </a:cubicBezTo>
                <a:close/>
              </a:path>
              <a:path w="5897418" h="2739211" stroke="0" extrusionOk="0">
                <a:moveTo>
                  <a:pt x="0" y="0"/>
                </a:moveTo>
                <a:cubicBezTo>
                  <a:pt x="1650554" y="-90330"/>
                  <a:pt x="3517245" y="24700"/>
                  <a:pt x="5897418" y="0"/>
                </a:cubicBezTo>
                <a:cubicBezTo>
                  <a:pt x="6024616" y="1245212"/>
                  <a:pt x="6057870" y="2278820"/>
                  <a:pt x="5897418" y="2739211"/>
                </a:cubicBezTo>
                <a:cubicBezTo>
                  <a:pt x="3206133" y="2783833"/>
                  <a:pt x="1551139" y="2581117"/>
                  <a:pt x="0" y="2739211"/>
                </a:cubicBezTo>
                <a:cubicBezTo>
                  <a:pt x="126758" y="1684993"/>
                  <a:pt x="-71663" y="997147"/>
                  <a:pt x="0" y="0"/>
                </a:cubicBezTo>
                <a:close/>
              </a:path>
            </a:pathLst>
          </a:custGeom>
          <a:solidFill>
            <a:schemeClr val="accent5">
              <a:lumMod val="20000"/>
              <a:lumOff val="80000"/>
            </a:schemeClr>
          </a:solidFill>
          <a:ln w="57150">
            <a:solidFill>
              <a:srgbClr val="FF9900"/>
            </a:solidFill>
            <a:prstDash val="sysDash"/>
            <a:miter lim="800000"/>
            <a:headEnd/>
            <a:tailEnd/>
            <a:extLst>
              <a:ext uri="{C807C97D-BFC1-408E-A445-0C87EB9F89A2}">
                <ask:lineSketchStyleProps xmlns:ask="http://schemas.microsoft.com/office/drawing/2018/sketchyshapes" sd="2277666684">
                  <a:prstGeom prst="rect">
                    <a:avLst/>
                  </a:prstGeom>
                  <ask:type>
                    <ask:lineSketchCurved/>
                  </ask:type>
                </ask:lineSketchStyleProps>
              </a:ext>
            </a:extLst>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u="sng">
                <a:solidFill>
                  <a:schemeClr val="tx1"/>
                </a:solidFill>
                <a:latin typeface="UTM Duepuntozero" panose="02040603050506020204" pitchFamily="18" charset="0"/>
              </a:rPr>
              <a:t>Công thức:</a:t>
            </a:r>
          </a:p>
          <a:p>
            <a:pPr eaLnBrk="1" hangingPunct="1">
              <a:spcBef>
                <a:spcPct val="50000"/>
              </a:spcBef>
              <a:buClrTx/>
              <a:buSzTx/>
              <a:buFontTx/>
              <a:buNone/>
            </a:pPr>
            <a:r>
              <a:rPr lang="en-US" altLang="en-US" sz="4000" b="1">
                <a:solidFill>
                  <a:schemeClr val="tx1"/>
                </a:solidFill>
                <a:latin typeface="UTM Duepuntozero" panose="02040603050506020204" pitchFamily="18" charset="0"/>
              </a:rPr>
              <a:t>         </a:t>
            </a:r>
            <a:r>
              <a:rPr lang="en-US" altLang="en-US" sz="4400" b="1">
                <a:solidFill>
                  <a:srgbClr val="FF0000"/>
                </a:solidFill>
                <a:latin typeface="UTM Duepuntozero" panose="02040603050506020204" pitchFamily="18" charset="0"/>
              </a:rPr>
              <a:t>S</a:t>
            </a:r>
            <a:r>
              <a:rPr lang="en-US" altLang="en-US" sz="4400" b="1" baseline="-25000">
                <a:solidFill>
                  <a:srgbClr val="FF0000"/>
                </a:solidFill>
                <a:latin typeface="UTM Duepuntozero" panose="02040603050506020204" pitchFamily="18" charset="0"/>
              </a:rPr>
              <a:t>xq</a:t>
            </a:r>
            <a:r>
              <a:rPr lang="en-US" altLang="en-US" sz="4400" b="1">
                <a:solidFill>
                  <a:srgbClr val="FF0000"/>
                </a:solidFill>
                <a:latin typeface="UTM Duepuntozero" panose="02040603050506020204" pitchFamily="18" charset="0"/>
              </a:rPr>
              <a:t> = C</a:t>
            </a:r>
            <a:r>
              <a:rPr lang="en-US" altLang="en-US" sz="4400" b="1" baseline="-25000">
                <a:solidFill>
                  <a:srgbClr val="FF0000"/>
                </a:solidFill>
                <a:latin typeface="UTM Duepuntozero" panose="02040603050506020204" pitchFamily="18" charset="0"/>
              </a:rPr>
              <a:t>đ </a:t>
            </a:r>
            <a:r>
              <a:rPr lang="en-US" altLang="en-US" sz="4400" b="1">
                <a:solidFill>
                  <a:srgbClr val="FF0000"/>
                </a:solidFill>
                <a:latin typeface="UTM Duepuntozero" panose="02040603050506020204" pitchFamily="18" charset="0"/>
                <a:sym typeface="Symbol" panose="05050102010706020507" pitchFamily="18" charset="2"/>
              </a:rPr>
              <a:t></a:t>
            </a:r>
            <a:r>
              <a:rPr lang="en-US" altLang="en-US" sz="4400" b="1">
                <a:solidFill>
                  <a:srgbClr val="FF0000"/>
                </a:solidFill>
                <a:latin typeface="UTM Duepuntozero" panose="02040603050506020204" pitchFamily="18" charset="0"/>
              </a:rPr>
              <a:t> h</a:t>
            </a:r>
            <a:endParaRPr lang="en-US" altLang="en-US" sz="4000" b="1">
              <a:solidFill>
                <a:srgbClr val="FF0000"/>
              </a:solidFill>
              <a:latin typeface="UTM Duepuntozero" panose="02040603050506020204" pitchFamily="18" charset="0"/>
            </a:endParaRPr>
          </a:p>
          <a:p>
            <a:pPr eaLnBrk="1" hangingPunct="1">
              <a:spcBef>
                <a:spcPct val="50000"/>
              </a:spcBef>
              <a:buClrTx/>
              <a:buSzTx/>
              <a:buFontTx/>
              <a:buNone/>
            </a:pPr>
            <a:r>
              <a:rPr lang="en-US" altLang="en-US" sz="4000" b="1">
                <a:solidFill>
                  <a:schemeClr val="tx1"/>
                </a:solidFill>
                <a:latin typeface="UTM Duepuntozero" panose="02040603050506020204" pitchFamily="18" charset="0"/>
              </a:rPr>
              <a:t>Hay  </a:t>
            </a:r>
            <a:r>
              <a:rPr lang="en-US" altLang="en-US" sz="4400" b="1">
                <a:solidFill>
                  <a:srgbClr val="FF0000"/>
                </a:solidFill>
                <a:latin typeface="UTM Duepuntozero" panose="02040603050506020204" pitchFamily="18" charset="0"/>
              </a:rPr>
              <a:t>S</a:t>
            </a:r>
            <a:r>
              <a:rPr lang="en-US" altLang="en-US" sz="4400" b="1" baseline="-25000">
                <a:solidFill>
                  <a:srgbClr val="FF0000"/>
                </a:solidFill>
                <a:latin typeface="UTM Duepuntozero" panose="02040603050506020204" pitchFamily="18" charset="0"/>
              </a:rPr>
              <a:t>xq</a:t>
            </a:r>
            <a:r>
              <a:rPr lang="en-US" altLang="en-US" sz="4400" b="1">
                <a:solidFill>
                  <a:srgbClr val="FF0000"/>
                </a:solidFill>
                <a:latin typeface="UTM Duepuntozero" panose="02040603050506020204" pitchFamily="18" charset="0"/>
              </a:rPr>
              <a:t> = (a + b) </a:t>
            </a:r>
            <a:r>
              <a:rPr lang="en-US" altLang="en-US" sz="4400" b="1">
                <a:solidFill>
                  <a:srgbClr val="FF0000"/>
                </a:solidFill>
                <a:latin typeface="UTM Duepuntozero" panose="02040603050506020204" pitchFamily="18" charset="0"/>
                <a:sym typeface="Symbol" panose="05050102010706020507" pitchFamily="18" charset="2"/>
              </a:rPr>
              <a:t></a:t>
            </a:r>
            <a:r>
              <a:rPr lang="en-US" altLang="en-US" sz="4400" b="1">
                <a:solidFill>
                  <a:srgbClr val="FF0000"/>
                </a:solidFill>
                <a:latin typeface="UTM Duepuntozero" panose="02040603050506020204" pitchFamily="18" charset="0"/>
              </a:rPr>
              <a:t> 2 </a:t>
            </a:r>
            <a:r>
              <a:rPr lang="en-US" altLang="en-US" sz="4400" b="1">
                <a:solidFill>
                  <a:srgbClr val="FF0000"/>
                </a:solidFill>
                <a:latin typeface="UTM Duepuntozero" panose="02040603050506020204" pitchFamily="18" charset="0"/>
                <a:sym typeface="Symbol" panose="05050102010706020507" pitchFamily="18" charset="2"/>
              </a:rPr>
              <a:t></a:t>
            </a:r>
            <a:r>
              <a:rPr lang="en-US" altLang="en-US" sz="4400" b="1">
                <a:solidFill>
                  <a:srgbClr val="FF0000"/>
                </a:solidFill>
                <a:latin typeface="UTM Duepuntozero" panose="02040603050506020204" pitchFamily="18" charset="0"/>
              </a:rPr>
              <a:t> h</a:t>
            </a:r>
          </a:p>
        </p:txBody>
      </p:sp>
    </p:spTree>
    <p:extLst>
      <p:ext uri="{BB962C8B-B14F-4D97-AF65-F5344CB8AC3E}">
        <p14:creationId xmlns:p14="http://schemas.microsoft.com/office/powerpoint/2010/main" val="71392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a:extLst>
              <a:ext uri="{FF2B5EF4-FFF2-40B4-BE49-F238E27FC236}">
                <a16:creationId xmlns:a16="http://schemas.microsoft.com/office/drawing/2014/main" id="{5AD268DE-8CC8-4F59-8AEA-422A91D7FD3F}"/>
              </a:ext>
            </a:extLst>
          </p:cNvPr>
          <p:cNvGrpSpPr>
            <a:grpSpLocks/>
          </p:cNvGrpSpPr>
          <p:nvPr/>
        </p:nvGrpSpPr>
        <p:grpSpPr bwMode="auto">
          <a:xfrm>
            <a:off x="387486" y="2636658"/>
            <a:ext cx="3570308" cy="2535491"/>
            <a:chOff x="3072" y="1344"/>
            <a:chExt cx="1732" cy="768"/>
          </a:xfrm>
        </p:grpSpPr>
        <p:sp>
          <p:nvSpPr>
            <p:cNvPr id="8" name="Freeform 25">
              <a:extLst>
                <a:ext uri="{FF2B5EF4-FFF2-40B4-BE49-F238E27FC236}">
                  <a16:creationId xmlns:a16="http://schemas.microsoft.com/office/drawing/2014/main" id="{0BF5A450-61F5-4255-BC37-076937CCD8DC}"/>
                </a:ext>
              </a:extLst>
            </p:cNvPr>
            <p:cNvSpPr>
              <a:spLocks/>
            </p:cNvSpPr>
            <p:nvPr/>
          </p:nvSpPr>
          <p:spPr bwMode="auto">
            <a:xfrm>
              <a:off x="4272" y="1344"/>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Lst>
              <a:ahLst/>
              <a:cxnLst>
                <a:cxn ang="0">
                  <a:pos x="T0" y="T1"/>
                </a:cxn>
                <a:cxn ang="0">
                  <a:pos x="T2" y="T3"/>
                </a:cxn>
                <a:cxn ang="0">
                  <a:pos x="T4" y="T5"/>
                </a:cxn>
                <a:cxn ang="0">
                  <a:pos x="T6" y="T7"/>
                </a:cxn>
                <a:cxn ang="0">
                  <a:pos x="T8" y="T9"/>
                </a:cxn>
              </a:cxnLst>
              <a:rect l="0" t="0" r="r" b="b"/>
              <a:pathLst>
                <a:path w="528" h="768">
                  <a:moveTo>
                    <a:pt x="0" y="768"/>
                  </a:moveTo>
                  <a:lnTo>
                    <a:pt x="528" y="480"/>
                  </a:lnTo>
                  <a:lnTo>
                    <a:pt x="528" y="0"/>
                  </a:lnTo>
                  <a:lnTo>
                    <a:pt x="0" y="288"/>
                  </a:lnTo>
                  <a:lnTo>
                    <a:pt x="0" y="768"/>
                  </a:lnTo>
                  <a:close/>
                </a:path>
              </a:pathLst>
            </a:custGeom>
            <a:solidFill>
              <a:schemeClr val="bg2">
                <a:lumMod val="40000"/>
                <a:lumOff val="60000"/>
              </a:schemeClr>
            </a:solidFill>
            <a:ln w="19050">
              <a:solidFill>
                <a:srgbClr val="00B050"/>
              </a:solidFill>
              <a:round/>
              <a:headEnd/>
              <a:tailEnd/>
            </a:ln>
            <a:effectLst/>
          </p:spPr>
          <p:txBody>
            <a:bodyPr/>
            <a:lstStyle/>
            <a:p>
              <a:pPr eaLnBrk="1" hangingPunct="1">
                <a:defRPr/>
              </a:pPr>
              <a:endParaRPr lang="en-US">
                <a:solidFill>
                  <a:srgbClr val="000000"/>
                </a:solidFill>
                <a:latin typeface="Times New Roman" pitchFamily="18" charset="0"/>
              </a:endParaRPr>
            </a:p>
          </p:txBody>
        </p:sp>
        <p:sp>
          <p:nvSpPr>
            <p:cNvPr id="9" name="Rectangle 26">
              <a:extLst>
                <a:ext uri="{FF2B5EF4-FFF2-40B4-BE49-F238E27FC236}">
                  <a16:creationId xmlns:a16="http://schemas.microsoft.com/office/drawing/2014/main" id="{665699BE-97C6-4EA3-8391-6F52FF6D53C9}"/>
                </a:ext>
              </a:extLst>
            </p:cNvPr>
            <p:cNvSpPr>
              <a:spLocks noChangeArrowheads="1"/>
            </p:cNvSpPr>
            <p:nvPr/>
          </p:nvSpPr>
          <p:spPr bwMode="auto">
            <a:xfrm>
              <a:off x="3072" y="1632"/>
              <a:ext cx="1200" cy="480"/>
            </a:xfrm>
            <a:prstGeom prst="rect">
              <a:avLst/>
            </a:prstGeom>
            <a:solidFill>
              <a:schemeClr val="bg2">
                <a:lumMod val="40000"/>
                <a:lumOff val="60000"/>
              </a:schemeClr>
            </a:solidFill>
            <a:ln w="19050">
              <a:solidFill>
                <a:srgbClr val="00B050"/>
              </a:solidFill>
              <a:miter lim="800000"/>
              <a:headEnd/>
              <a:tailEnd/>
            </a:ln>
          </p:spPr>
          <p:txBody>
            <a:bodyPr anchor="ctr"/>
            <a:lstStyle/>
            <a:p>
              <a:pPr algn="ctr" eaLnBrk="1" hangingPunct="1">
                <a:defRPr/>
              </a:pPr>
              <a:endParaRPr lang="en-US" altLang="en-US">
                <a:solidFill>
                  <a:srgbClr val="000000"/>
                </a:solidFill>
                <a:latin typeface="Times New Roman" pitchFamily="18" charset="0"/>
              </a:endParaRPr>
            </a:p>
          </p:txBody>
        </p:sp>
        <p:sp>
          <p:nvSpPr>
            <p:cNvPr id="10" name="Freeform 27">
              <a:extLst>
                <a:ext uri="{FF2B5EF4-FFF2-40B4-BE49-F238E27FC236}">
                  <a16:creationId xmlns:a16="http://schemas.microsoft.com/office/drawing/2014/main" id="{8CB69C23-62DB-49DE-B555-FFCB7C0A75D6}"/>
                </a:ext>
              </a:extLst>
            </p:cNvPr>
            <p:cNvSpPr>
              <a:spLocks/>
            </p:cNvSpPr>
            <p:nvPr/>
          </p:nvSpPr>
          <p:spPr bwMode="auto">
            <a:xfrm>
              <a:off x="3076" y="1344"/>
              <a:ext cx="1728" cy="288"/>
            </a:xfrm>
            <a:custGeom>
              <a:avLst/>
              <a:gdLst>
                <a:gd name="T0" fmla="*/ 0 w 1680"/>
                <a:gd name="T1" fmla="*/ 288 h 288"/>
                <a:gd name="T2" fmla="*/ 661 w 1680"/>
                <a:gd name="T3" fmla="*/ 0 h 288"/>
                <a:gd name="T4" fmla="*/ 2104 w 1680"/>
                <a:gd name="T5" fmla="*/ 0 h 288"/>
                <a:gd name="T6" fmla="*/ 1444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FFFFFF"/>
            </a:solidFill>
            <a:ln w="19050">
              <a:solidFill>
                <a:srgbClr val="00B050"/>
              </a:solidFill>
              <a:round/>
              <a:headEnd/>
              <a:tailEnd/>
            </a:ln>
          </p:spPr>
          <p:txBody>
            <a:bodyPr/>
            <a:lstStyle/>
            <a:p>
              <a:endParaRPr lang="en-US"/>
            </a:p>
          </p:txBody>
        </p:sp>
        <p:sp>
          <p:nvSpPr>
            <p:cNvPr id="11" name="Line 28">
              <a:extLst>
                <a:ext uri="{FF2B5EF4-FFF2-40B4-BE49-F238E27FC236}">
                  <a16:creationId xmlns:a16="http://schemas.microsoft.com/office/drawing/2014/main" id="{81CC33F3-A2E6-44C7-ACEB-55EDAF12CE2C}"/>
                </a:ext>
              </a:extLst>
            </p:cNvPr>
            <p:cNvSpPr>
              <a:spLocks noChangeShapeType="1"/>
            </p:cNvSpPr>
            <p:nvPr/>
          </p:nvSpPr>
          <p:spPr bwMode="auto">
            <a:xfrm>
              <a:off x="3608" y="1344"/>
              <a:ext cx="0" cy="48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9">
              <a:extLst>
                <a:ext uri="{FF2B5EF4-FFF2-40B4-BE49-F238E27FC236}">
                  <a16:creationId xmlns:a16="http://schemas.microsoft.com/office/drawing/2014/main" id="{4F5F33BE-BFE1-4210-AF01-DE62405E9728}"/>
                </a:ext>
              </a:extLst>
            </p:cNvPr>
            <p:cNvSpPr>
              <a:spLocks noChangeShapeType="1"/>
            </p:cNvSpPr>
            <p:nvPr/>
          </p:nvSpPr>
          <p:spPr bwMode="auto">
            <a:xfrm flipH="1">
              <a:off x="3072" y="183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30">
              <a:extLst>
                <a:ext uri="{FF2B5EF4-FFF2-40B4-BE49-F238E27FC236}">
                  <a16:creationId xmlns:a16="http://schemas.microsoft.com/office/drawing/2014/main" id="{CC7B89B3-1898-4F41-A468-CFBE86124CA7}"/>
                </a:ext>
              </a:extLst>
            </p:cNvPr>
            <p:cNvSpPr>
              <a:spLocks noChangeShapeType="1"/>
            </p:cNvSpPr>
            <p:nvPr/>
          </p:nvSpPr>
          <p:spPr bwMode="auto">
            <a:xfrm flipH="1">
              <a:off x="3600" y="1824"/>
              <a:ext cx="1200"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20">
            <a:extLst>
              <a:ext uri="{FF2B5EF4-FFF2-40B4-BE49-F238E27FC236}">
                <a16:creationId xmlns:a16="http://schemas.microsoft.com/office/drawing/2014/main" id="{7E01635F-ACE4-4107-B0A5-BFD0C0A87E49}"/>
              </a:ext>
            </a:extLst>
          </p:cNvPr>
          <p:cNvGrpSpPr/>
          <p:nvPr/>
        </p:nvGrpSpPr>
        <p:grpSpPr>
          <a:xfrm>
            <a:off x="3247655" y="588652"/>
            <a:ext cx="6180419" cy="938728"/>
            <a:chOff x="5103887" y="337723"/>
            <a:chExt cx="6180419" cy="938728"/>
          </a:xfrm>
        </p:grpSpPr>
        <p:sp>
          <p:nvSpPr>
            <p:cNvPr id="19" name="Rectangle 18">
              <a:extLst>
                <a:ext uri="{FF2B5EF4-FFF2-40B4-BE49-F238E27FC236}">
                  <a16:creationId xmlns:a16="http://schemas.microsoft.com/office/drawing/2014/main" id="{CF384A7D-147D-4DD0-8DD3-073A86FC061E}"/>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3" name="Rectangle 2">
              <a:extLst>
                <a:ext uri="{FF2B5EF4-FFF2-40B4-BE49-F238E27FC236}">
                  <a16:creationId xmlns:a16="http://schemas.microsoft.com/office/drawing/2014/main" id="{FACCB3A9-9616-40B2-9162-2FBD8A543929}"/>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grpSp>
        <p:nvGrpSpPr>
          <p:cNvPr id="18" name="Group 17">
            <a:extLst>
              <a:ext uri="{FF2B5EF4-FFF2-40B4-BE49-F238E27FC236}">
                <a16:creationId xmlns:a16="http://schemas.microsoft.com/office/drawing/2014/main" id="{4A4B1566-2EA0-4BE7-AFD6-41D8C4EF1DCD}"/>
              </a:ext>
            </a:extLst>
          </p:cNvPr>
          <p:cNvGrpSpPr/>
          <p:nvPr/>
        </p:nvGrpSpPr>
        <p:grpSpPr>
          <a:xfrm>
            <a:off x="4862290" y="2636658"/>
            <a:ext cx="6933978" cy="2787112"/>
            <a:chOff x="4664364" y="2013527"/>
            <a:chExt cx="6933978" cy="2535489"/>
          </a:xfrm>
        </p:grpSpPr>
        <p:sp>
          <p:nvSpPr>
            <p:cNvPr id="17" name="Rectangle: Rounded Corners 16">
              <a:extLst>
                <a:ext uri="{FF2B5EF4-FFF2-40B4-BE49-F238E27FC236}">
                  <a16:creationId xmlns:a16="http://schemas.microsoft.com/office/drawing/2014/main" id="{C53B4EDA-4386-4278-B615-4719858B19B8}"/>
                </a:ext>
              </a:extLst>
            </p:cNvPr>
            <p:cNvSpPr/>
            <p:nvPr/>
          </p:nvSpPr>
          <p:spPr>
            <a:xfrm>
              <a:off x="4664364" y="2013527"/>
              <a:ext cx="6871852" cy="2535489"/>
            </a:xfrm>
            <a:custGeom>
              <a:avLst/>
              <a:gdLst>
                <a:gd name="connsiteX0" fmla="*/ 0 w 6871852"/>
                <a:gd name="connsiteY0" fmla="*/ 464528 h 2787112"/>
                <a:gd name="connsiteX1" fmla="*/ 464528 w 6871852"/>
                <a:gd name="connsiteY1" fmla="*/ 0 h 2787112"/>
                <a:gd name="connsiteX2" fmla="*/ 6407324 w 6871852"/>
                <a:gd name="connsiteY2" fmla="*/ 0 h 2787112"/>
                <a:gd name="connsiteX3" fmla="*/ 6871852 w 6871852"/>
                <a:gd name="connsiteY3" fmla="*/ 464528 h 2787112"/>
                <a:gd name="connsiteX4" fmla="*/ 6871852 w 6871852"/>
                <a:gd name="connsiteY4" fmla="*/ 2322584 h 2787112"/>
                <a:gd name="connsiteX5" fmla="*/ 6407324 w 6871852"/>
                <a:gd name="connsiteY5" fmla="*/ 2787112 h 2787112"/>
                <a:gd name="connsiteX6" fmla="*/ 464528 w 6871852"/>
                <a:gd name="connsiteY6" fmla="*/ 2787112 h 2787112"/>
                <a:gd name="connsiteX7" fmla="*/ 0 w 6871852"/>
                <a:gd name="connsiteY7" fmla="*/ 2322584 h 2787112"/>
                <a:gd name="connsiteX8" fmla="*/ 0 w 6871852"/>
                <a:gd name="connsiteY8" fmla="*/ 464528 h 278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1852" h="2787112" fill="none" extrusionOk="0">
                  <a:moveTo>
                    <a:pt x="0" y="464528"/>
                  </a:moveTo>
                  <a:cubicBezTo>
                    <a:pt x="199" y="213359"/>
                    <a:pt x="218593" y="17818"/>
                    <a:pt x="464528" y="0"/>
                  </a:cubicBezTo>
                  <a:cubicBezTo>
                    <a:pt x="3281220" y="72427"/>
                    <a:pt x="5405562" y="61419"/>
                    <a:pt x="6407324" y="0"/>
                  </a:cubicBezTo>
                  <a:cubicBezTo>
                    <a:pt x="6656961" y="-47599"/>
                    <a:pt x="6845174" y="199906"/>
                    <a:pt x="6871852" y="464528"/>
                  </a:cubicBezTo>
                  <a:cubicBezTo>
                    <a:pt x="6799416" y="784882"/>
                    <a:pt x="6854068" y="1987567"/>
                    <a:pt x="6871852" y="2322584"/>
                  </a:cubicBezTo>
                  <a:cubicBezTo>
                    <a:pt x="6880053" y="2537513"/>
                    <a:pt x="6644102" y="2764945"/>
                    <a:pt x="6407324" y="2787112"/>
                  </a:cubicBezTo>
                  <a:cubicBezTo>
                    <a:pt x="4664914" y="2816939"/>
                    <a:pt x="3040972" y="2707806"/>
                    <a:pt x="464528" y="2787112"/>
                  </a:cubicBezTo>
                  <a:cubicBezTo>
                    <a:pt x="247035" y="2782697"/>
                    <a:pt x="-11528" y="2581416"/>
                    <a:pt x="0" y="2322584"/>
                  </a:cubicBezTo>
                  <a:cubicBezTo>
                    <a:pt x="-113040" y="2077472"/>
                    <a:pt x="42125" y="1119423"/>
                    <a:pt x="0" y="464528"/>
                  </a:cubicBezTo>
                  <a:close/>
                </a:path>
                <a:path w="6871852" h="2787112" stroke="0" extrusionOk="0">
                  <a:moveTo>
                    <a:pt x="0" y="464528"/>
                  </a:moveTo>
                  <a:cubicBezTo>
                    <a:pt x="5212" y="209397"/>
                    <a:pt x="227004" y="39644"/>
                    <a:pt x="464528" y="0"/>
                  </a:cubicBezTo>
                  <a:cubicBezTo>
                    <a:pt x="1133732" y="123000"/>
                    <a:pt x="5178709" y="-96860"/>
                    <a:pt x="6407324" y="0"/>
                  </a:cubicBezTo>
                  <a:cubicBezTo>
                    <a:pt x="6647270" y="-12656"/>
                    <a:pt x="6882889" y="185725"/>
                    <a:pt x="6871852" y="464528"/>
                  </a:cubicBezTo>
                  <a:cubicBezTo>
                    <a:pt x="7028838" y="788833"/>
                    <a:pt x="6914366" y="1489351"/>
                    <a:pt x="6871852" y="2322584"/>
                  </a:cubicBezTo>
                  <a:cubicBezTo>
                    <a:pt x="6826829" y="2595447"/>
                    <a:pt x="6644656" y="2783967"/>
                    <a:pt x="6407324" y="2787112"/>
                  </a:cubicBezTo>
                  <a:cubicBezTo>
                    <a:pt x="4866158" y="2626405"/>
                    <a:pt x="3055870" y="2826779"/>
                    <a:pt x="464528" y="2787112"/>
                  </a:cubicBezTo>
                  <a:cubicBezTo>
                    <a:pt x="187005" y="2782876"/>
                    <a:pt x="-25574" y="2567550"/>
                    <a:pt x="0" y="2322584"/>
                  </a:cubicBezTo>
                  <a:cubicBezTo>
                    <a:pt x="-90240" y="1819683"/>
                    <a:pt x="-92944" y="796682"/>
                    <a:pt x="0" y="464528"/>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4CA252-A7E7-4D86-87EB-F9C9F93AD01C}"/>
                </a:ext>
              </a:extLst>
            </p:cNvPr>
            <p:cNvSpPr txBox="1"/>
            <p:nvPr/>
          </p:nvSpPr>
          <p:spPr>
            <a:xfrm>
              <a:off x="4918299" y="2197323"/>
              <a:ext cx="6680043" cy="193899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Diện tích toàn phần của hình hộp chữ nhật là </a:t>
              </a:r>
              <a:r>
                <a:rPr kumimoji="0" lang="en-US" sz="4000" b="0" i="0" u="none" strike="noStrike" kern="1200" cap="none" spc="0" normalizeH="0" baseline="0" noProof="0">
                  <a:ln>
                    <a:noFill/>
                  </a:ln>
                  <a:solidFill>
                    <a:srgbClr val="FF0000"/>
                  </a:solidFill>
                  <a:effectLst/>
                  <a:uLnTx/>
                  <a:uFillTx/>
                  <a:latin typeface="UTM Duepuntozero" panose="02040603050506020204" pitchFamily="18" charset="0"/>
                </a:rPr>
                <a:t>tổng của diện tích xung quanh và diện tích hai đáy</a:t>
              </a: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Tree>
    <p:extLst>
      <p:ext uri="{BB962C8B-B14F-4D97-AF65-F5344CB8AC3E}">
        <p14:creationId xmlns:p14="http://schemas.microsoft.com/office/powerpoint/2010/main" val="451190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3247655" y="588652"/>
            <a:ext cx="6180419" cy="938728"/>
            <a:chOff x="5103887" y="337723"/>
            <a:chExt cx="6180419" cy="938728"/>
          </a:xfrm>
        </p:grpSpPr>
        <p:sp>
          <p:nvSpPr>
            <p:cNvPr id="19" name="Rectangle 18">
              <a:extLst>
                <a:ext uri="{FF2B5EF4-FFF2-40B4-BE49-F238E27FC236}">
                  <a16:creationId xmlns:a16="http://schemas.microsoft.com/office/drawing/2014/main" id="{CF384A7D-147D-4DD0-8DD3-073A86FC061E}"/>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3" name="Rectangle 2">
              <a:extLst>
                <a:ext uri="{FF2B5EF4-FFF2-40B4-BE49-F238E27FC236}">
                  <a16:creationId xmlns:a16="http://schemas.microsoft.com/office/drawing/2014/main" id="{FACCB3A9-9616-40B2-9162-2FBD8A543929}"/>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
        <p:nvSpPr>
          <p:cNvPr id="20" name="Line 2">
            <a:extLst>
              <a:ext uri="{FF2B5EF4-FFF2-40B4-BE49-F238E27FC236}">
                <a16:creationId xmlns:a16="http://schemas.microsoft.com/office/drawing/2014/main" id="{9824634B-BBB3-45B4-BD6F-DA6B7789E88A}"/>
              </a:ext>
            </a:extLst>
          </p:cNvPr>
          <p:cNvSpPr>
            <a:spLocks noChangeShapeType="1"/>
          </p:cNvSpPr>
          <p:nvPr/>
        </p:nvSpPr>
        <p:spPr bwMode="auto">
          <a:xfrm>
            <a:off x="3364992" y="1136968"/>
            <a:ext cx="0" cy="2514600"/>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5" name="Text Box 16">
            <a:extLst>
              <a:ext uri="{FF2B5EF4-FFF2-40B4-BE49-F238E27FC236}">
                <a16:creationId xmlns:a16="http://schemas.microsoft.com/office/drawing/2014/main" id="{39986679-C446-4420-B50B-A582309D7760}"/>
              </a:ext>
            </a:extLst>
          </p:cNvPr>
          <p:cNvSpPr txBox="1">
            <a:spLocks noChangeArrowheads="1"/>
          </p:cNvSpPr>
          <p:nvPr/>
        </p:nvSpPr>
        <p:spPr bwMode="auto">
          <a:xfrm>
            <a:off x="1177532" y="4167959"/>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26" name="Text Box 17">
            <a:extLst>
              <a:ext uri="{FF2B5EF4-FFF2-40B4-BE49-F238E27FC236}">
                <a16:creationId xmlns:a16="http://schemas.microsoft.com/office/drawing/2014/main" id="{7CFEA4CA-D2E0-48BC-AFB9-889762445539}"/>
              </a:ext>
            </a:extLst>
          </p:cNvPr>
          <p:cNvSpPr txBox="1">
            <a:spLocks noChangeArrowheads="1"/>
          </p:cNvSpPr>
          <p:nvPr/>
        </p:nvSpPr>
        <p:spPr bwMode="auto">
          <a:xfrm rot="19936070">
            <a:off x="2549131" y="3734676"/>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27" name="Text Box 18">
            <a:extLst>
              <a:ext uri="{FF2B5EF4-FFF2-40B4-BE49-F238E27FC236}">
                <a16:creationId xmlns:a16="http://schemas.microsoft.com/office/drawing/2014/main" id="{74CFFAAE-8758-48E5-A04B-DA54DF28509D}"/>
              </a:ext>
            </a:extLst>
          </p:cNvPr>
          <p:cNvSpPr txBox="1">
            <a:spLocks noChangeArrowheads="1"/>
          </p:cNvSpPr>
          <p:nvPr/>
        </p:nvSpPr>
        <p:spPr bwMode="auto">
          <a:xfrm>
            <a:off x="3182410" y="304038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4cm</a:t>
            </a:r>
          </a:p>
        </p:txBody>
      </p:sp>
      <p:grpSp>
        <p:nvGrpSpPr>
          <p:cNvPr id="28" name="Group 19">
            <a:extLst>
              <a:ext uri="{FF2B5EF4-FFF2-40B4-BE49-F238E27FC236}">
                <a16:creationId xmlns:a16="http://schemas.microsoft.com/office/drawing/2014/main" id="{83FA04BB-1582-47FF-BEB6-F7B90D4A162C}"/>
              </a:ext>
            </a:extLst>
          </p:cNvPr>
          <p:cNvGrpSpPr>
            <a:grpSpLocks/>
          </p:cNvGrpSpPr>
          <p:nvPr/>
        </p:nvGrpSpPr>
        <p:grpSpPr bwMode="auto">
          <a:xfrm>
            <a:off x="381001" y="2889848"/>
            <a:ext cx="2743200" cy="1219200"/>
            <a:chOff x="96" y="1872"/>
            <a:chExt cx="1728" cy="768"/>
          </a:xfrm>
        </p:grpSpPr>
        <p:sp>
          <p:nvSpPr>
            <p:cNvPr id="29" name="Freeform 20">
              <a:extLst>
                <a:ext uri="{FF2B5EF4-FFF2-40B4-BE49-F238E27FC236}">
                  <a16:creationId xmlns:a16="http://schemas.microsoft.com/office/drawing/2014/main" id="{4441A792-D668-4BC8-B662-47E518FDA760}"/>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2">
                <a:lumMod val="20000"/>
                <a:lumOff val="8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Rectangle 21">
              <a:extLst>
                <a:ext uri="{FF2B5EF4-FFF2-40B4-BE49-F238E27FC236}">
                  <a16:creationId xmlns:a16="http://schemas.microsoft.com/office/drawing/2014/main" id="{BE2F2B1C-82D9-495E-B893-04F327DC5694}"/>
                </a:ext>
              </a:extLst>
            </p:cNvPr>
            <p:cNvSpPr>
              <a:spLocks noChangeArrowheads="1"/>
            </p:cNvSpPr>
            <p:nvPr/>
          </p:nvSpPr>
          <p:spPr bwMode="auto">
            <a:xfrm>
              <a:off x="96" y="2160"/>
              <a:ext cx="1200" cy="480"/>
            </a:xfrm>
            <a:prstGeom prst="rect">
              <a:avLst/>
            </a:prstGeom>
            <a:solidFill>
              <a:schemeClr val="accent2">
                <a:lumMod val="20000"/>
                <a:lumOff val="8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1" name="Freeform 22">
              <a:extLst>
                <a:ext uri="{FF2B5EF4-FFF2-40B4-BE49-F238E27FC236}">
                  <a16:creationId xmlns:a16="http://schemas.microsoft.com/office/drawing/2014/main" id="{A769DFAB-6143-48B7-A3B5-520B988BAD0C}"/>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chemeClr val="accent2">
                <a:lumMod val="60000"/>
                <a:lumOff val="4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23">
              <a:extLst>
                <a:ext uri="{FF2B5EF4-FFF2-40B4-BE49-F238E27FC236}">
                  <a16:creationId xmlns:a16="http://schemas.microsoft.com/office/drawing/2014/main" id="{FA25DF39-9A04-46CE-A180-71D1B7043936}"/>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3" name="Line 24">
              <a:extLst>
                <a:ext uri="{FF2B5EF4-FFF2-40B4-BE49-F238E27FC236}">
                  <a16:creationId xmlns:a16="http://schemas.microsoft.com/office/drawing/2014/main" id="{D074D5C1-A37D-4FFC-A564-64C690F9DF85}"/>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4" name="Line 25">
              <a:extLst>
                <a:ext uri="{FF2B5EF4-FFF2-40B4-BE49-F238E27FC236}">
                  <a16:creationId xmlns:a16="http://schemas.microsoft.com/office/drawing/2014/main" id="{ED55C1FB-0A27-4B8A-9121-4F70A6CDE40C}"/>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2" name="Group 1">
            <a:extLst>
              <a:ext uri="{FF2B5EF4-FFF2-40B4-BE49-F238E27FC236}">
                <a16:creationId xmlns:a16="http://schemas.microsoft.com/office/drawing/2014/main" id="{2EA21067-AC02-4E32-BD05-9F091E3ED47A}"/>
              </a:ext>
            </a:extLst>
          </p:cNvPr>
          <p:cNvGrpSpPr/>
          <p:nvPr/>
        </p:nvGrpSpPr>
        <p:grpSpPr>
          <a:xfrm>
            <a:off x="5626609" y="1823048"/>
            <a:ext cx="6400800" cy="3048000"/>
            <a:chOff x="4565142" y="2791905"/>
            <a:chExt cx="6400800" cy="3048000"/>
          </a:xfrm>
        </p:grpSpPr>
        <p:sp>
          <p:nvSpPr>
            <p:cNvPr id="23" name="Rectangle 12">
              <a:extLst>
                <a:ext uri="{FF2B5EF4-FFF2-40B4-BE49-F238E27FC236}">
                  <a16:creationId xmlns:a16="http://schemas.microsoft.com/office/drawing/2014/main" id="{86F095DD-0062-45CB-90C4-EEF8C160CF74}"/>
                </a:ext>
              </a:extLst>
            </p:cNvPr>
            <p:cNvSpPr>
              <a:spLocks noChangeArrowheads="1"/>
            </p:cNvSpPr>
            <p:nvPr/>
          </p:nvSpPr>
          <p:spPr bwMode="auto">
            <a:xfrm>
              <a:off x="5708142" y="4773105"/>
              <a:ext cx="1981200" cy="1066800"/>
            </a:xfrm>
            <a:prstGeom prst="rect">
              <a:avLst/>
            </a:prstGeom>
            <a:solidFill>
              <a:schemeClr val="accent4">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4" name="Rectangle 13">
              <a:extLst>
                <a:ext uri="{FF2B5EF4-FFF2-40B4-BE49-F238E27FC236}">
                  <a16:creationId xmlns:a16="http://schemas.microsoft.com/office/drawing/2014/main" id="{B710DD1F-999F-4961-8C49-3889830796C5}"/>
                </a:ext>
              </a:extLst>
            </p:cNvPr>
            <p:cNvSpPr>
              <a:spLocks noChangeArrowheads="1"/>
            </p:cNvSpPr>
            <p:nvPr/>
          </p:nvSpPr>
          <p:spPr bwMode="auto">
            <a:xfrm>
              <a:off x="5708142" y="2791905"/>
              <a:ext cx="1981200" cy="1066800"/>
            </a:xfrm>
            <a:prstGeom prst="rect">
              <a:avLst/>
            </a:prstGeom>
            <a:solidFill>
              <a:schemeClr val="accent4">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5" name="Rectangle 26">
              <a:extLst>
                <a:ext uri="{FF2B5EF4-FFF2-40B4-BE49-F238E27FC236}">
                  <a16:creationId xmlns:a16="http://schemas.microsoft.com/office/drawing/2014/main" id="{CB896E78-D73A-4D95-83D1-54B84C75494E}"/>
                </a:ext>
              </a:extLst>
            </p:cNvPr>
            <p:cNvSpPr>
              <a:spLocks noChangeArrowheads="1"/>
            </p:cNvSpPr>
            <p:nvPr/>
          </p:nvSpPr>
          <p:spPr bwMode="auto">
            <a:xfrm>
              <a:off x="4565142" y="3858705"/>
              <a:ext cx="6400800" cy="914400"/>
            </a:xfrm>
            <a:prstGeom prst="rect">
              <a:avLst/>
            </a:prstGeom>
            <a:solidFill>
              <a:schemeClr val="accent4">
                <a:lumMod val="20000"/>
                <a:lumOff val="80000"/>
                <a:alpha val="89803"/>
              </a:schemeClr>
            </a:solidFill>
            <a:ln w="9525">
              <a:solidFill>
                <a:srgbClr val="FF00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36" name="Line 27">
              <a:extLst>
                <a:ext uri="{FF2B5EF4-FFF2-40B4-BE49-F238E27FC236}">
                  <a16:creationId xmlns:a16="http://schemas.microsoft.com/office/drawing/2014/main" id="{D7EAF52A-B5F1-4E06-9EA3-38C31C5730B1}"/>
                </a:ext>
              </a:extLst>
            </p:cNvPr>
            <p:cNvSpPr>
              <a:spLocks noChangeShapeType="1"/>
            </p:cNvSpPr>
            <p:nvPr/>
          </p:nvSpPr>
          <p:spPr bwMode="auto">
            <a:xfrm>
              <a:off x="8984742" y="3858705"/>
              <a:ext cx="0" cy="9144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7" name="Line 28">
              <a:extLst>
                <a:ext uri="{FF2B5EF4-FFF2-40B4-BE49-F238E27FC236}">
                  <a16:creationId xmlns:a16="http://schemas.microsoft.com/office/drawing/2014/main" id="{506D23AE-7982-46A6-99D3-117388A01703}"/>
                </a:ext>
              </a:extLst>
            </p:cNvPr>
            <p:cNvSpPr>
              <a:spLocks noChangeShapeType="1"/>
            </p:cNvSpPr>
            <p:nvPr/>
          </p:nvSpPr>
          <p:spPr bwMode="auto">
            <a:xfrm>
              <a:off x="5708142" y="3807905"/>
              <a:ext cx="0" cy="93821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8" name="Line 29">
              <a:extLst>
                <a:ext uri="{FF2B5EF4-FFF2-40B4-BE49-F238E27FC236}">
                  <a16:creationId xmlns:a16="http://schemas.microsoft.com/office/drawing/2014/main" id="{9D4A1047-60C3-4055-8A3D-64C6B2E7A870}"/>
                </a:ext>
              </a:extLst>
            </p:cNvPr>
            <p:cNvSpPr>
              <a:spLocks noChangeShapeType="1"/>
            </p:cNvSpPr>
            <p:nvPr/>
          </p:nvSpPr>
          <p:spPr bwMode="auto">
            <a:xfrm>
              <a:off x="7689342" y="3807905"/>
              <a:ext cx="0" cy="93821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9" name="Line 30">
              <a:extLst>
                <a:ext uri="{FF2B5EF4-FFF2-40B4-BE49-F238E27FC236}">
                  <a16:creationId xmlns:a16="http://schemas.microsoft.com/office/drawing/2014/main" id="{244F3B2F-1633-4AAF-9C23-C30B38EA3868}"/>
                </a:ext>
              </a:extLst>
            </p:cNvPr>
            <p:cNvSpPr>
              <a:spLocks noChangeShapeType="1"/>
            </p:cNvSpPr>
            <p:nvPr/>
          </p:nvSpPr>
          <p:spPr bwMode="auto">
            <a:xfrm>
              <a:off x="5708142" y="2791905"/>
              <a:ext cx="0" cy="3048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0" name="Line 31">
              <a:extLst>
                <a:ext uri="{FF2B5EF4-FFF2-40B4-BE49-F238E27FC236}">
                  <a16:creationId xmlns:a16="http://schemas.microsoft.com/office/drawing/2014/main" id="{EA743F9B-ABB5-4E25-8ACE-6F23D468938B}"/>
                </a:ext>
              </a:extLst>
            </p:cNvPr>
            <p:cNvSpPr>
              <a:spLocks noChangeShapeType="1"/>
            </p:cNvSpPr>
            <p:nvPr/>
          </p:nvSpPr>
          <p:spPr bwMode="auto">
            <a:xfrm>
              <a:off x="7689342" y="2791905"/>
              <a:ext cx="0" cy="304800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1" name="Line 32">
              <a:extLst>
                <a:ext uri="{FF2B5EF4-FFF2-40B4-BE49-F238E27FC236}">
                  <a16:creationId xmlns:a16="http://schemas.microsoft.com/office/drawing/2014/main" id="{02482B3B-A6DD-4874-B967-06BD4B56A8B2}"/>
                </a:ext>
              </a:extLst>
            </p:cNvPr>
            <p:cNvSpPr>
              <a:spLocks noChangeShapeType="1"/>
            </p:cNvSpPr>
            <p:nvPr/>
          </p:nvSpPr>
          <p:spPr bwMode="auto">
            <a:xfrm>
              <a:off x="5708142" y="2791905"/>
              <a:ext cx="198120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2" name="Line 33">
              <a:extLst>
                <a:ext uri="{FF2B5EF4-FFF2-40B4-BE49-F238E27FC236}">
                  <a16:creationId xmlns:a16="http://schemas.microsoft.com/office/drawing/2014/main" id="{BBA98FD4-84A8-4EAD-AFAE-40D43BF28735}"/>
                </a:ext>
              </a:extLst>
            </p:cNvPr>
            <p:cNvSpPr>
              <a:spLocks noChangeShapeType="1"/>
            </p:cNvSpPr>
            <p:nvPr/>
          </p:nvSpPr>
          <p:spPr bwMode="auto">
            <a:xfrm>
              <a:off x="5708142" y="5839905"/>
              <a:ext cx="198120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3" name="Text Box 34">
              <a:extLst>
                <a:ext uri="{FF2B5EF4-FFF2-40B4-BE49-F238E27FC236}">
                  <a16:creationId xmlns:a16="http://schemas.microsoft.com/office/drawing/2014/main" id="{99BE37AC-F890-467B-92F5-550ECFBA83C0}"/>
                </a:ext>
              </a:extLst>
            </p:cNvPr>
            <p:cNvSpPr txBox="1">
              <a:spLocks noChangeArrowheads="1"/>
            </p:cNvSpPr>
            <p:nvPr/>
          </p:nvSpPr>
          <p:spPr bwMode="auto">
            <a:xfrm>
              <a:off x="64701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44" name="Text Box 35">
              <a:extLst>
                <a:ext uri="{FF2B5EF4-FFF2-40B4-BE49-F238E27FC236}">
                  <a16:creationId xmlns:a16="http://schemas.microsoft.com/office/drawing/2014/main" id="{0302DA6A-1125-4745-892A-E9CE9830261F}"/>
                </a:ext>
              </a:extLst>
            </p:cNvPr>
            <p:cNvSpPr txBox="1">
              <a:spLocks noChangeArrowheads="1"/>
            </p:cNvSpPr>
            <p:nvPr/>
          </p:nvSpPr>
          <p:spPr bwMode="auto">
            <a:xfrm>
              <a:off x="96705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sp>
          <p:nvSpPr>
            <p:cNvPr id="45" name="Text Box 36">
              <a:extLst>
                <a:ext uri="{FF2B5EF4-FFF2-40B4-BE49-F238E27FC236}">
                  <a16:creationId xmlns:a16="http://schemas.microsoft.com/office/drawing/2014/main" id="{24548427-485C-41F3-A35D-D9A470BF030C}"/>
                </a:ext>
              </a:extLst>
            </p:cNvPr>
            <p:cNvSpPr txBox="1">
              <a:spLocks noChangeArrowheads="1"/>
            </p:cNvSpPr>
            <p:nvPr/>
          </p:nvSpPr>
          <p:spPr bwMode="auto">
            <a:xfrm>
              <a:off x="47937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6" name="Text Box 37">
              <a:extLst>
                <a:ext uri="{FF2B5EF4-FFF2-40B4-BE49-F238E27FC236}">
                  <a16:creationId xmlns:a16="http://schemas.microsoft.com/office/drawing/2014/main" id="{8E8D2A72-73E5-49A9-AFC0-7E57CA13D731}"/>
                </a:ext>
              </a:extLst>
            </p:cNvPr>
            <p:cNvSpPr txBox="1">
              <a:spLocks noChangeArrowheads="1"/>
            </p:cNvSpPr>
            <p:nvPr/>
          </p:nvSpPr>
          <p:spPr bwMode="auto">
            <a:xfrm>
              <a:off x="7994142" y="43921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7" name="Text Box 38">
              <a:extLst>
                <a:ext uri="{FF2B5EF4-FFF2-40B4-BE49-F238E27FC236}">
                  <a16:creationId xmlns:a16="http://schemas.microsoft.com/office/drawing/2014/main" id="{03F0A734-064C-4B88-92D4-511039B6F4B1}"/>
                </a:ext>
              </a:extLst>
            </p:cNvPr>
            <p:cNvSpPr txBox="1">
              <a:spLocks noChangeArrowheads="1"/>
            </p:cNvSpPr>
            <p:nvPr/>
          </p:nvSpPr>
          <p:spPr bwMode="auto">
            <a:xfrm>
              <a:off x="7689342" y="30205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5cm</a:t>
              </a:r>
            </a:p>
          </p:txBody>
        </p:sp>
        <p:sp>
          <p:nvSpPr>
            <p:cNvPr id="48" name="Text Box 39">
              <a:extLst>
                <a:ext uri="{FF2B5EF4-FFF2-40B4-BE49-F238E27FC236}">
                  <a16:creationId xmlns:a16="http://schemas.microsoft.com/office/drawing/2014/main" id="{90A27348-2FF5-435C-8D36-FF626DB598D0}"/>
                </a:ext>
              </a:extLst>
            </p:cNvPr>
            <p:cNvSpPr txBox="1">
              <a:spLocks noChangeArrowheads="1"/>
            </p:cNvSpPr>
            <p:nvPr/>
          </p:nvSpPr>
          <p:spPr bwMode="auto">
            <a:xfrm>
              <a:off x="6165342" y="2791905"/>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prstClr val="black"/>
                  </a:solidFill>
                  <a:latin typeface="Times New Roman" panose="02020603050405020304" pitchFamily="18" charset="0"/>
                </a:rPr>
                <a:t>8cm</a:t>
              </a:r>
            </a:p>
          </p:txBody>
        </p:sp>
      </p:grpSp>
      <p:sp>
        <p:nvSpPr>
          <p:cNvPr id="49" name="TextBox 48">
            <a:extLst>
              <a:ext uri="{FF2B5EF4-FFF2-40B4-BE49-F238E27FC236}">
                <a16:creationId xmlns:a16="http://schemas.microsoft.com/office/drawing/2014/main" id="{0E6CB8C9-BA1F-4EAB-A4DE-07DB3EF8CB75}"/>
              </a:ext>
            </a:extLst>
          </p:cNvPr>
          <p:cNvSpPr txBox="1"/>
          <p:nvPr/>
        </p:nvSpPr>
        <p:spPr>
          <a:xfrm>
            <a:off x="227856" y="1685991"/>
            <a:ext cx="6236208"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toàn phần của hình hộp chữ nhật trên.</a:t>
            </a:r>
          </a:p>
        </p:txBody>
      </p:sp>
      <p:sp>
        <p:nvSpPr>
          <p:cNvPr id="50" name="Text Box 30">
            <a:extLst>
              <a:ext uri="{FF2B5EF4-FFF2-40B4-BE49-F238E27FC236}">
                <a16:creationId xmlns:a16="http://schemas.microsoft.com/office/drawing/2014/main" id="{3C7E8607-820B-48C8-A4C8-654B3D6A4EEC}"/>
              </a:ext>
            </a:extLst>
          </p:cNvPr>
          <p:cNvSpPr txBox="1">
            <a:spLocks noChangeArrowheads="1"/>
          </p:cNvSpPr>
          <p:nvPr/>
        </p:nvSpPr>
        <p:spPr bwMode="auto">
          <a:xfrm>
            <a:off x="1905001" y="475127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Diện tích một mặt đáy là:</a:t>
            </a:r>
          </a:p>
        </p:txBody>
      </p:sp>
      <p:sp>
        <p:nvSpPr>
          <p:cNvPr id="51" name="Text Box 31">
            <a:extLst>
              <a:ext uri="{FF2B5EF4-FFF2-40B4-BE49-F238E27FC236}">
                <a16:creationId xmlns:a16="http://schemas.microsoft.com/office/drawing/2014/main" id="{B7BE27FF-EBD8-4E86-BED1-7D8894F0044E}"/>
              </a:ext>
            </a:extLst>
          </p:cNvPr>
          <p:cNvSpPr txBox="1">
            <a:spLocks noChangeArrowheads="1"/>
          </p:cNvSpPr>
          <p:nvPr/>
        </p:nvSpPr>
        <p:spPr bwMode="auto">
          <a:xfrm>
            <a:off x="1905001" y="5325393"/>
            <a:ext cx="617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         8</a:t>
            </a:r>
            <a:r>
              <a:rPr lang="en-US" altLang="en-US" sz="2800">
                <a:solidFill>
                  <a:srgbClr val="0070C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800" b="1">
                <a:solidFill>
                  <a:srgbClr val="0070C0"/>
                </a:solidFill>
                <a:latin typeface="Times New Roman" panose="02020603050405020304" pitchFamily="18" charset="0"/>
              </a:rPr>
              <a:t>5  = 40 (cm</a:t>
            </a:r>
            <a:r>
              <a:rPr lang="en-US" altLang="en-US" sz="2800" b="1" baseline="30000">
                <a:solidFill>
                  <a:srgbClr val="0070C0"/>
                </a:solidFill>
                <a:latin typeface="Times New Roman" panose="02020603050405020304" pitchFamily="18" charset="0"/>
              </a:rPr>
              <a:t>2</a:t>
            </a:r>
            <a:r>
              <a:rPr lang="en-US" altLang="en-US" sz="2800" b="1">
                <a:solidFill>
                  <a:srgbClr val="0070C0"/>
                </a:solidFill>
                <a:latin typeface="Times New Roman" panose="02020603050405020304" pitchFamily="18" charset="0"/>
              </a:rPr>
              <a:t>)</a:t>
            </a:r>
            <a:endParaRPr lang="en-US" altLang="en-US" sz="2800" b="1" baseline="30000">
              <a:solidFill>
                <a:srgbClr val="0070C0"/>
              </a:solidFill>
              <a:latin typeface="Times New Roman" panose="02020603050405020304" pitchFamily="18" charset="0"/>
            </a:endParaRPr>
          </a:p>
        </p:txBody>
      </p:sp>
      <p:sp>
        <p:nvSpPr>
          <p:cNvPr id="52" name="Text Box 32">
            <a:extLst>
              <a:ext uri="{FF2B5EF4-FFF2-40B4-BE49-F238E27FC236}">
                <a16:creationId xmlns:a16="http://schemas.microsoft.com/office/drawing/2014/main" id="{1EA103BF-110E-4CE4-814D-3143EDDB77CB}"/>
              </a:ext>
            </a:extLst>
          </p:cNvPr>
          <p:cNvSpPr txBox="1">
            <a:spLocks noChangeArrowheads="1"/>
          </p:cNvSpPr>
          <p:nvPr/>
        </p:nvSpPr>
        <p:spPr bwMode="auto">
          <a:xfrm>
            <a:off x="1219201" y="5742978"/>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Diện tích toàn phần của hình hộp chữ nhật là:</a:t>
            </a:r>
          </a:p>
        </p:txBody>
      </p:sp>
      <p:sp>
        <p:nvSpPr>
          <p:cNvPr id="53" name="Text Box 33">
            <a:extLst>
              <a:ext uri="{FF2B5EF4-FFF2-40B4-BE49-F238E27FC236}">
                <a16:creationId xmlns:a16="http://schemas.microsoft.com/office/drawing/2014/main" id="{B067798B-DF96-4D35-B1E8-C8ED5B7C3180}"/>
              </a:ext>
            </a:extLst>
          </p:cNvPr>
          <p:cNvSpPr txBox="1">
            <a:spLocks noChangeArrowheads="1"/>
          </p:cNvSpPr>
          <p:nvPr/>
        </p:nvSpPr>
        <p:spPr bwMode="auto">
          <a:xfrm>
            <a:off x="2209801" y="6276378"/>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a:solidFill>
                  <a:srgbClr val="0070C0"/>
                </a:solidFill>
                <a:latin typeface="Times New Roman" panose="02020603050405020304" pitchFamily="18" charset="0"/>
              </a:rPr>
              <a:t>104 + 40</a:t>
            </a:r>
            <a:r>
              <a:rPr lang="en-US" altLang="en-US" sz="2800">
                <a:solidFill>
                  <a:srgbClr val="0070C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800" b="1">
                <a:solidFill>
                  <a:srgbClr val="0070C0"/>
                </a:solidFill>
                <a:latin typeface="Times New Roman" panose="02020603050405020304" pitchFamily="18" charset="0"/>
              </a:rPr>
              <a:t>2 = 184(cm</a:t>
            </a:r>
            <a:r>
              <a:rPr lang="en-US" altLang="en-US" sz="2800" b="1" baseline="30000">
                <a:solidFill>
                  <a:srgbClr val="0070C0"/>
                </a:solidFill>
                <a:latin typeface="Times New Roman" panose="02020603050405020304" pitchFamily="18" charset="0"/>
              </a:rPr>
              <a:t>2</a:t>
            </a:r>
            <a:r>
              <a:rPr lang="en-US" altLang="en-US" sz="2800" b="1">
                <a:solidFill>
                  <a:srgbClr val="0070C0"/>
                </a:solidFill>
                <a:latin typeface="Times New Roman" panose="02020603050405020304" pitchFamily="18" charset="0"/>
              </a:rPr>
              <a:t>)</a:t>
            </a:r>
          </a:p>
        </p:txBody>
      </p:sp>
    </p:spTree>
    <p:extLst>
      <p:ext uri="{BB962C8B-B14F-4D97-AF65-F5344CB8AC3E}">
        <p14:creationId xmlns:p14="http://schemas.microsoft.com/office/powerpoint/2010/main" val="62778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diamond(in)">
                                      <p:cBhvr>
                                        <p:cTn id="14" dur="20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diamond(in)">
                                      <p:cBhvr>
                                        <p:cTn id="19" dur="2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diamond(in)">
                                      <p:cBhvr>
                                        <p:cTn id="24" dur="20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diamond(in)">
                                      <p:cBhvr>
                                        <p:cTn id="2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5CC3C6-669B-4ECD-AFE8-5E1AAE4C4738}"/>
              </a:ext>
            </a:extLst>
          </p:cNvPr>
          <p:cNvSpPr/>
          <p:nvPr/>
        </p:nvSpPr>
        <p:spPr>
          <a:xfrm>
            <a:off x="237294" y="1891683"/>
            <a:ext cx="11717412" cy="36770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
        <p:nvSpPr>
          <p:cNvPr id="51" name="Text Box 10">
            <a:extLst>
              <a:ext uri="{FF2B5EF4-FFF2-40B4-BE49-F238E27FC236}">
                <a16:creationId xmlns:a16="http://schemas.microsoft.com/office/drawing/2014/main" id="{83AF2448-17B1-4F41-91DC-6D07609C8296}"/>
              </a:ext>
            </a:extLst>
          </p:cNvPr>
          <p:cNvSpPr txBox="1">
            <a:spLocks noChangeArrowheads="1"/>
          </p:cNvSpPr>
          <p:nvPr/>
        </p:nvSpPr>
        <p:spPr bwMode="auto">
          <a:xfrm>
            <a:off x="719352" y="1891683"/>
            <a:ext cx="103770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400" fontAlgn="base">
              <a:spcBef>
                <a:spcPct val="50000"/>
              </a:spcBef>
              <a:spcAft>
                <a:spcPct val="0"/>
              </a:spcAft>
              <a:buClrTx/>
              <a:buSzTx/>
              <a:buFontTx/>
              <a:buNone/>
            </a:pPr>
            <a:r>
              <a:rPr lang="en-US" altLang="en-US" sz="5400" b="1">
                <a:solidFill>
                  <a:srgbClr val="00B0F0"/>
                </a:solidFill>
                <a:latin typeface="UTM Isadora" panose="02040603050506020204" pitchFamily="18" charset="0"/>
              </a:rPr>
              <a:t>Muốn tính diện tích toàn phần của hình hộp chữ nhật </a:t>
            </a:r>
            <a:r>
              <a:rPr lang="en-US" altLang="en-US" sz="5400" b="1">
                <a:solidFill>
                  <a:srgbClr val="FF0000"/>
                </a:solidFill>
                <a:latin typeface="UTM Isadora" panose="02040603050506020204" pitchFamily="18" charset="0"/>
              </a:rPr>
              <a:t>ta lấy diện tích xung quanh cộng với diện tích hai mặt đáy.</a:t>
            </a:r>
          </a:p>
        </p:txBody>
      </p:sp>
      <p:grpSp>
        <p:nvGrpSpPr>
          <p:cNvPr id="8" name="Group 7">
            <a:extLst>
              <a:ext uri="{FF2B5EF4-FFF2-40B4-BE49-F238E27FC236}">
                <a16:creationId xmlns:a16="http://schemas.microsoft.com/office/drawing/2014/main" id="{FC3B57D6-031B-4557-B95A-CC4DCAFDA4ED}"/>
              </a:ext>
            </a:extLst>
          </p:cNvPr>
          <p:cNvGrpSpPr/>
          <p:nvPr/>
        </p:nvGrpSpPr>
        <p:grpSpPr>
          <a:xfrm>
            <a:off x="3247655" y="588652"/>
            <a:ext cx="6180419" cy="938728"/>
            <a:chOff x="5103887" y="337723"/>
            <a:chExt cx="6180419" cy="938728"/>
          </a:xfrm>
        </p:grpSpPr>
        <p:sp>
          <p:nvSpPr>
            <p:cNvPr id="9" name="Rectangle 8">
              <a:extLst>
                <a:ext uri="{FF2B5EF4-FFF2-40B4-BE49-F238E27FC236}">
                  <a16:creationId xmlns:a16="http://schemas.microsoft.com/office/drawing/2014/main" id="{E3CFF7C8-40F6-40A7-BF9E-41A4BBF802E3}"/>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10" name="Rectangle 9">
              <a:extLst>
                <a:ext uri="{FF2B5EF4-FFF2-40B4-BE49-F238E27FC236}">
                  <a16:creationId xmlns:a16="http://schemas.microsoft.com/office/drawing/2014/main" id="{C28E7DFA-39EF-432B-BEBA-1E825C8E7583}"/>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spTree>
    <p:extLst>
      <p:ext uri="{BB962C8B-B14F-4D97-AF65-F5344CB8AC3E}">
        <p14:creationId xmlns:p14="http://schemas.microsoft.com/office/powerpoint/2010/main" val="339581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checkerboard(across)">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grpSp>
        <p:nvGrpSpPr>
          <p:cNvPr id="8" name="Group 7">
            <a:extLst>
              <a:ext uri="{FF2B5EF4-FFF2-40B4-BE49-F238E27FC236}">
                <a16:creationId xmlns:a16="http://schemas.microsoft.com/office/drawing/2014/main" id="{FC3B57D6-031B-4557-B95A-CC4DCAFDA4ED}"/>
              </a:ext>
            </a:extLst>
          </p:cNvPr>
          <p:cNvGrpSpPr/>
          <p:nvPr/>
        </p:nvGrpSpPr>
        <p:grpSpPr>
          <a:xfrm>
            <a:off x="3247655" y="588652"/>
            <a:ext cx="6180419" cy="938728"/>
            <a:chOff x="5103887" y="337723"/>
            <a:chExt cx="6180419" cy="938728"/>
          </a:xfrm>
        </p:grpSpPr>
        <p:sp>
          <p:nvSpPr>
            <p:cNvPr id="9" name="Rectangle 8">
              <a:extLst>
                <a:ext uri="{FF2B5EF4-FFF2-40B4-BE49-F238E27FC236}">
                  <a16:creationId xmlns:a16="http://schemas.microsoft.com/office/drawing/2014/main" id="{E3CFF7C8-40F6-40A7-BF9E-41A4BBF802E3}"/>
                </a:ext>
              </a:extLst>
            </p:cNvPr>
            <p:cNvSpPr/>
            <p:nvPr/>
          </p:nvSpPr>
          <p:spPr>
            <a:xfrm>
              <a:off x="5202192" y="353121"/>
              <a:ext cx="6082114"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toàn phần</a:t>
              </a:r>
            </a:p>
          </p:txBody>
        </p:sp>
        <p:sp>
          <p:nvSpPr>
            <p:cNvPr id="10" name="Rectangle 9">
              <a:extLst>
                <a:ext uri="{FF2B5EF4-FFF2-40B4-BE49-F238E27FC236}">
                  <a16:creationId xmlns:a16="http://schemas.microsoft.com/office/drawing/2014/main" id="{C28E7DFA-39EF-432B-BEBA-1E825C8E7583}"/>
                </a:ext>
              </a:extLst>
            </p:cNvPr>
            <p:cNvSpPr/>
            <p:nvPr/>
          </p:nvSpPr>
          <p:spPr>
            <a:xfrm>
              <a:off x="5103887" y="337723"/>
              <a:ext cx="6082114"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toàn phần</a:t>
              </a:r>
            </a:p>
          </p:txBody>
        </p:sp>
      </p:grpSp>
      <p:sp>
        <p:nvSpPr>
          <p:cNvPr id="11" name="Text Box 25">
            <a:extLst>
              <a:ext uri="{FF2B5EF4-FFF2-40B4-BE49-F238E27FC236}">
                <a16:creationId xmlns:a16="http://schemas.microsoft.com/office/drawing/2014/main" id="{6759FF14-34D7-4CA6-B75A-C25A58C2ACB7}"/>
              </a:ext>
            </a:extLst>
          </p:cNvPr>
          <p:cNvSpPr txBox="1">
            <a:spLocks noChangeArrowheads="1"/>
          </p:cNvSpPr>
          <p:nvPr/>
        </p:nvSpPr>
        <p:spPr bwMode="auto">
          <a:xfrm>
            <a:off x="371856" y="1811189"/>
            <a:ext cx="7620000" cy="294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Cho:</a:t>
            </a:r>
          </a:p>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S</a:t>
            </a:r>
            <a:r>
              <a:rPr lang="en-US" altLang="en-US" sz="3200" b="1" baseline="-25000">
                <a:solidFill>
                  <a:srgbClr val="002060"/>
                </a:solidFill>
                <a:latin typeface="UTM Duepuntozero" panose="02040603050506020204" pitchFamily="18" charset="0"/>
                <a:ea typeface="Cambria" panose="02040503050406030204" pitchFamily="18" charset="0"/>
                <a:cs typeface="Cambria" panose="02040503050406030204" pitchFamily="18" charset="0"/>
              </a:rPr>
              <a:t>xq</a:t>
            </a: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Diện tích xung quanh hình hộp chữ nhật</a:t>
            </a:r>
          </a:p>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S</a:t>
            </a:r>
            <a:r>
              <a:rPr lang="en-US" altLang="en-US" sz="3200" b="1" baseline="-25000">
                <a:solidFill>
                  <a:srgbClr val="002060"/>
                </a:solidFill>
                <a:latin typeface="UTM Duepuntozero" panose="02040603050506020204" pitchFamily="18" charset="0"/>
                <a:ea typeface="Cambria" panose="02040503050406030204" pitchFamily="18" charset="0"/>
                <a:cs typeface="Cambria" panose="02040503050406030204" pitchFamily="18" charset="0"/>
              </a:rPr>
              <a:t>2đ</a:t>
            </a: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diện tích hai mặt đáy hình hộp chữ nhật</a:t>
            </a:r>
          </a:p>
          <a:p>
            <a:pPr defTabSz="914400" fontAlgn="base">
              <a:lnSpc>
                <a:spcPct val="75000"/>
              </a:lnSpc>
              <a:spcBef>
                <a:spcPct val="50000"/>
              </a:spcBef>
              <a:spcAft>
                <a:spcPct val="0"/>
              </a:spcAft>
              <a:buClrTx/>
              <a:buSzTx/>
              <a:buFontTx/>
              <a:buNone/>
            </a:pP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S</a:t>
            </a:r>
            <a:r>
              <a:rPr lang="en-US" altLang="en-US" sz="3200" b="1" baseline="-25000">
                <a:solidFill>
                  <a:srgbClr val="002060"/>
                </a:solidFill>
                <a:latin typeface="UTM Duepuntozero" panose="02040603050506020204" pitchFamily="18" charset="0"/>
                <a:ea typeface="Cambria" panose="02040503050406030204" pitchFamily="18" charset="0"/>
                <a:cs typeface="Cambria" panose="02040503050406030204" pitchFamily="18" charset="0"/>
              </a:rPr>
              <a:t>tp</a:t>
            </a:r>
            <a:r>
              <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rPr>
              <a:t>: Diện tích toàn phần hình hộp chữ nhật</a:t>
            </a:r>
          </a:p>
          <a:p>
            <a:pPr defTabSz="914400" fontAlgn="base">
              <a:lnSpc>
                <a:spcPct val="75000"/>
              </a:lnSpc>
              <a:spcBef>
                <a:spcPct val="50000"/>
              </a:spcBef>
              <a:spcAft>
                <a:spcPct val="0"/>
              </a:spcAft>
              <a:buClrTx/>
              <a:buSzTx/>
              <a:buFontTx/>
              <a:buNone/>
            </a:pPr>
            <a:endParaRPr lang="en-US" altLang="en-US" sz="3200" b="1">
              <a:solidFill>
                <a:srgbClr val="002060"/>
              </a:solidFill>
              <a:latin typeface="UTM Duepuntozero" panose="02040603050506020204" pitchFamily="18" charset="0"/>
              <a:ea typeface="Cambria" panose="02040503050406030204" pitchFamily="18" charset="0"/>
              <a:cs typeface="Cambria" panose="02040503050406030204" pitchFamily="18" charset="0"/>
            </a:endParaRPr>
          </a:p>
        </p:txBody>
      </p:sp>
      <p:sp>
        <p:nvSpPr>
          <p:cNvPr id="12" name="Text Box 26">
            <a:extLst>
              <a:ext uri="{FF2B5EF4-FFF2-40B4-BE49-F238E27FC236}">
                <a16:creationId xmlns:a16="http://schemas.microsoft.com/office/drawing/2014/main" id="{770ADF68-F1C8-43F9-821B-737922E4E82E}"/>
              </a:ext>
            </a:extLst>
          </p:cNvPr>
          <p:cNvSpPr txBox="1">
            <a:spLocks noChangeArrowheads="1"/>
          </p:cNvSpPr>
          <p:nvPr/>
        </p:nvSpPr>
        <p:spPr bwMode="auto">
          <a:xfrm>
            <a:off x="3695700" y="4754880"/>
            <a:ext cx="4800600" cy="1414463"/>
          </a:xfrm>
          <a:custGeom>
            <a:avLst/>
            <a:gdLst>
              <a:gd name="connsiteX0" fmla="*/ 0 w 4800600"/>
              <a:gd name="connsiteY0" fmla="*/ 0 h 1414463"/>
              <a:gd name="connsiteX1" fmla="*/ 4800600 w 4800600"/>
              <a:gd name="connsiteY1" fmla="*/ 0 h 1414463"/>
              <a:gd name="connsiteX2" fmla="*/ 4800600 w 4800600"/>
              <a:gd name="connsiteY2" fmla="*/ 1414463 h 1414463"/>
              <a:gd name="connsiteX3" fmla="*/ 0 w 4800600"/>
              <a:gd name="connsiteY3" fmla="*/ 1414463 h 1414463"/>
              <a:gd name="connsiteX4" fmla="*/ 0 w 4800600"/>
              <a:gd name="connsiteY4" fmla="*/ 0 h 141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1414463" fill="none" extrusionOk="0">
                <a:moveTo>
                  <a:pt x="0" y="0"/>
                </a:moveTo>
                <a:cubicBezTo>
                  <a:pt x="1015241" y="83171"/>
                  <a:pt x="3793894" y="-123773"/>
                  <a:pt x="4800600" y="0"/>
                </a:cubicBezTo>
                <a:cubicBezTo>
                  <a:pt x="4738050" y="522731"/>
                  <a:pt x="4717725" y="951449"/>
                  <a:pt x="4800600" y="1414463"/>
                </a:cubicBezTo>
                <a:cubicBezTo>
                  <a:pt x="3269124" y="1317629"/>
                  <a:pt x="715140" y="1546365"/>
                  <a:pt x="0" y="1414463"/>
                </a:cubicBezTo>
                <a:cubicBezTo>
                  <a:pt x="87689" y="943813"/>
                  <a:pt x="26597" y="182408"/>
                  <a:pt x="0" y="0"/>
                </a:cubicBezTo>
                <a:close/>
              </a:path>
              <a:path w="4800600" h="1414463" stroke="0" extrusionOk="0">
                <a:moveTo>
                  <a:pt x="0" y="0"/>
                </a:moveTo>
                <a:cubicBezTo>
                  <a:pt x="991502" y="79381"/>
                  <a:pt x="3388973" y="-156250"/>
                  <a:pt x="4800600" y="0"/>
                </a:cubicBezTo>
                <a:cubicBezTo>
                  <a:pt x="4680888" y="298344"/>
                  <a:pt x="4768837" y="777224"/>
                  <a:pt x="4800600" y="1414463"/>
                </a:cubicBezTo>
                <a:cubicBezTo>
                  <a:pt x="2567027" y="1540567"/>
                  <a:pt x="2291839" y="1318840"/>
                  <a:pt x="0" y="1414463"/>
                </a:cubicBezTo>
                <a:cubicBezTo>
                  <a:pt x="-90961" y="749475"/>
                  <a:pt x="40251" y="434236"/>
                  <a:pt x="0" y="0"/>
                </a:cubicBezTo>
                <a:close/>
              </a:path>
            </a:pathLst>
          </a:custGeom>
          <a:solidFill>
            <a:schemeClr val="accent5">
              <a:lumMod val="40000"/>
              <a:lumOff val="60000"/>
            </a:schemeClr>
          </a:solidFill>
          <a:ln w="57150">
            <a:solidFill>
              <a:srgbClr val="FF9900"/>
            </a:solidFill>
            <a:miter lim="800000"/>
            <a:headEnd/>
            <a:tailEnd/>
            <a:extLst>
              <a:ext uri="{C807C97D-BFC1-408E-A445-0C87EB9F89A2}">
                <ask:lineSketchStyleProps xmlns:ask="http://schemas.microsoft.com/office/drawing/2018/sketchyshapes" sd="1900025791">
                  <a:prstGeom prst="rect">
                    <a:avLst/>
                  </a:prstGeom>
                  <ask:type>
                    <ask:lineSketchCurved/>
                  </ask:type>
                </ask:lineSketchStyleProps>
              </a:ext>
            </a:extLst>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lnSpc>
                <a:spcPct val="80000"/>
              </a:lnSpc>
              <a:spcBef>
                <a:spcPct val="50000"/>
              </a:spcBef>
              <a:spcAft>
                <a:spcPct val="0"/>
              </a:spcAft>
              <a:buClrTx/>
              <a:buSzTx/>
              <a:buFontTx/>
              <a:buNone/>
            </a:pPr>
            <a:r>
              <a:rPr lang="en-US" altLang="en-US" sz="3200" b="1" u="sng">
                <a:solidFill>
                  <a:srgbClr val="002060"/>
                </a:solidFill>
                <a:latin typeface="Cambria" panose="02040503050406030204" pitchFamily="18" charset="0"/>
                <a:ea typeface="Cambria" panose="02040503050406030204" pitchFamily="18" charset="0"/>
                <a:cs typeface="Cambria" panose="02040503050406030204" pitchFamily="18" charset="0"/>
              </a:rPr>
              <a:t>Công thức:</a:t>
            </a:r>
          </a:p>
          <a:p>
            <a:pPr defTabSz="914400" fontAlgn="base">
              <a:lnSpc>
                <a:spcPct val="80000"/>
              </a:lnSpc>
              <a:spcBef>
                <a:spcPct val="50000"/>
              </a:spcBef>
              <a:spcAft>
                <a:spcPct val="0"/>
              </a:spcAft>
              <a:buClrTx/>
              <a:buSzTx/>
              <a:buFontTx/>
              <a:buNone/>
            </a:pPr>
            <a:r>
              <a:rPr lang="en-US" altLang="en-US" sz="3200" b="1">
                <a:solidFill>
                  <a:srgbClr val="000099"/>
                </a:solidFill>
                <a:latin typeface="Cambria" panose="02040503050406030204" pitchFamily="18" charset="0"/>
                <a:ea typeface="Cambria" panose="02040503050406030204" pitchFamily="18" charset="0"/>
                <a:cs typeface="Cambria" panose="02040503050406030204" pitchFamily="18" charset="0"/>
              </a:rPr>
              <a:t>    </a:t>
            </a:r>
            <a:r>
              <a:rPr lang="en-US" altLang="en-US" sz="3600" b="1">
                <a:solidFill>
                  <a:srgbClr val="CC0000"/>
                </a:solidFill>
                <a:latin typeface="Cambria" panose="02040503050406030204" pitchFamily="18" charset="0"/>
                <a:ea typeface="Cambria" panose="02040503050406030204" pitchFamily="18" charset="0"/>
                <a:cs typeface="Cambria" panose="02040503050406030204" pitchFamily="18" charset="0"/>
              </a:rPr>
              <a:t>S</a:t>
            </a:r>
            <a:r>
              <a:rPr lang="en-US" altLang="en-US" sz="3600" b="1" baseline="-25000">
                <a:solidFill>
                  <a:srgbClr val="CC0000"/>
                </a:solidFill>
                <a:latin typeface="Cambria" panose="02040503050406030204" pitchFamily="18" charset="0"/>
                <a:ea typeface="Cambria" panose="02040503050406030204" pitchFamily="18" charset="0"/>
                <a:cs typeface="Cambria" panose="02040503050406030204" pitchFamily="18" charset="0"/>
              </a:rPr>
              <a:t>tp</a:t>
            </a:r>
            <a:r>
              <a:rPr lang="en-US" altLang="en-US" sz="3600" b="1">
                <a:solidFill>
                  <a:srgbClr val="CC0000"/>
                </a:solidFill>
                <a:latin typeface="Cambria" panose="02040503050406030204" pitchFamily="18" charset="0"/>
                <a:ea typeface="Cambria" panose="02040503050406030204" pitchFamily="18" charset="0"/>
                <a:cs typeface="Cambria" panose="02040503050406030204" pitchFamily="18" charset="0"/>
              </a:rPr>
              <a:t> =  S</a:t>
            </a:r>
            <a:r>
              <a:rPr lang="en-US" altLang="en-US" sz="3600" b="1" baseline="-25000">
                <a:solidFill>
                  <a:srgbClr val="CC0000"/>
                </a:solidFill>
                <a:latin typeface="Cambria" panose="02040503050406030204" pitchFamily="18" charset="0"/>
                <a:ea typeface="Cambria" panose="02040503050406030204" pitchFamily="18" charset="0"/>
                <a:cs typeface="Cambria" panose="02040503050406030204" pitchFamily="18" charset="0"/>
              </a:rPr>
              <a:t>xq</a:t>
            </a:r>
            <a:r>
              <a:rPr lang="en-US" altLang="en-US" sz="3600" b="1">
                <a:solidFill>
                  <a:srgbClr val="CC0000"/>
                </a:solidFill>
                <a:latin typeface="Cambria" panose="02040503050406030204" pitchFamily="18" charset="0"/>
                <a:ea typeface="Cambria" panose="02040503050406030204" pitchFamily="18" charset="0"/>
                <a:cs typeface="Cambria" panose="02040503050406030204" pitchFamily="18" charset="0"/>
              </a:rPr>
              <a:t> + S</a:t>
            </a:r>
            <a:r>
              <a:rPr lang="en-US" altLang="en-US" sz="3600" b="1" baseline="-25000">
                <a:solidFill>
                  <a:srgbClr val="CC0000"/>
                </a:solidFill>
                <a:latin typeface="Cambria" panose="02040503050406030204" pitchFamily="18" charset="0"/>
                <a:ea typeface="Cambria" panose="02040503050406030204" pitchFamily="18" charset="0"/>
                <a:cs typeface="Cambria" panose="02040503050406030204" pitchFamily="18" charset="0"/>
              </a:rPr>
              <a:t>2đ</a:t>
            </a:r>
          </a:p>
          <a:p>
            <a:pPr defTabSz="914400" fontAlgn="base">
              <a:lnSpc>
                <a:spcPct val="80000"/>
              </a:lnSpc>
              <a:spcBef>
                <a:spcPct val="50000"/>
              </a:spcBef>
              <a:spcAft>
                <a:spcPct val="0"/>
              </a:spcAft>
              <a:buClrTx/>
              <a:buSzTx/>
              <a:buFontTx/>
              <a:buNone/>
            </a:pPr>
            <a:endParaRPr lang="en-US" altLang="en-US" sz="800" b="1">
              <a:solidFill>
                <a:srgbClr val="CC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55683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4)">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280181" y="2497976"/>
            <a:ext cx="8382423"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rPr>
              <a:t>LUYỆN TẬP</a:t>
            </a:r>
          </a:p>
        </p:txBody>
      </p:sp>
    </p:spTree>
    <p:extLst>
      <p:ext uri="{BB962C8B-B14F-4D97-AF65-F5344CB8AC3E}">
        <p14:creationId xmlns:p14="http://schemas.microsoft.com/office/powerpoint/2010/main" val="1283223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46" y="859535"/>
            <a:ext cx="2052165" cy="646331"/>
          </a:xfrm>
          <a:prstGeom prst="rect">
            <a:avLst/>
          </a:prstGeom>
          <a:noFill/>
        </p:spPr>
        <p:txBody>
          <a:bodyPr wrap="none" rtlCol="0">
            <a:spAutoFit/>
          </a:bodyPr>
          <a:lstStyle/>
          <a:p>
            <a:r>
              <a:rPr lang="en-GB" sz="3600">
                <a:solidFill>
                  <a:srgbClr val="FFC000"/>
                </a:solidFill>
                <a:latin typeface="Pacifico" panose="00000500000000000000" pitchFamily="2" charset="0"/>
              </a:rPr>
              <a:t>Bài tập 1:</a:t>
            </a:r>
          </a:p>
        </p:txBody>
      </p:sp>
      <p:grpSp>
        <p:nvGrpSpPr>
          <p:cNvPr id="37" name="Group 36"/>
          <p:cNvGrpSpPr/>
          <p:nvPr/>
        </p:nvGrpSpPr>
        <p:grpSpPr>
          <a:xfrm>
            <a:off x="2363060" y="363419"/>
            <a:ext cx="8069581" cy="1362456"/>
            <a:chOff x="2363060" y="363419"/>
            <a:chExt cx="8069581" cy="1362456"/>
          </a:xfrm>
        </p:grpSpPr>
        <p:sp>
          <p:nvSpPr>
            <p:cNvPr id="4" name="Rectangle 3"/>
            <p:cNvSpPr/>
            <p:nvPr/>
          </p:nvSpPr>
          <p:spPr>
            <a:xfrm>
              <a:off x="2477361" y="674869"/>
              <a:ext cx="7955280" cy="830997"/>
            </a:xfrm>
            <a:prstGeom prst="rect">
              <a:avLst/>
            </a:prstGeom>
          </p:spPr>
          <p:txBody>
            <a:bodyPr wrap="square">
              <a:spAutoFit/>
            </a:bodyPr>
            <a:lstStyle/>
            <a:p>
              <a:r>
                <a:rPr lang="en-GB" sz="2400">
                  <a:solidFill>
                    <a:srgbClr val="333333"/>
                  </a:solidFill>
                  <a:latin typeface="Times New Roman" panose="02020603050405020304" pitchFamily="18" charset="0"/>
                  <a:cs typeface="Times New Roman" panose="02020603050405020304" pitchFamily="18" charset="0"/>
                </a:rPr>
                <a:t>Tính diện tích xung quanh và diện tích toàn phần của hình hộp chữ nhật có chiều dài 5dm, chiều rộng 4dm và chiều cao 3dm.</a:t>
              </a:r>
              <a:endParaRPr lang="en-GB"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2363060" y="363419"/>
              <a:ext cx="8069581" cy="1362456"/>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38">
            <a:extLst>
              <a:ext uri="{FF2B5EF4-FFF2-40B4-BE49-F238E27FC236}">
                <a16:creationId xmlns:a16="http://schemas.microsoft.com/office/drawing/2014/main" id="{6BED64B6-C1A3-463C-AA02-FA143BD5275A}"/>
              </a:ext>
            </a:extLst>
          </p:cNvPr>
          <p:cNvGrpSpPr>
            <a:grpSpLocks/>
          </p:cNvGrpSpPr>
          <p:nvPr/>
        </p:nvGrpSpPr>
        <p:grpSpPr bwMode="auto">
          <a:xfrm>
            <a:off x="1002089" y="2610790"/>
            <a:ext cx="3875434" cy="1493330"/>
            <a:chOff x="96" y="1872"/>
            <a:chExt cx="1728" cy="768"/>
          </a:xfrm>
        </p:grpSpPr>
        <p:sp>
          <p:nvSpPr>
            <p:cNvPr id="15" name="Freeform 39">
              <a:extLst>
                <a:ext uri="{FF2B5EF4-FFF2-40B4-BE49-F238E27FC236}">
                  <a16:creationId xmlns:a16="http://schemas.microsoft.com/office/drawing/2014/main" id="{42509030-08A4-4251-80F4-4AE14F8325E1}"/>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rgbClr val="70AB43">
                <a:lumMod val="60000"/>
                <a:lumOff val="40000"/>
              </a:srgbClr>
            </a:solidFill>
            <a:ln w="9525">
              <a:solidFill>
                <a:srgbClr val="FF0066"/>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40">
              <a:extLst>
                <a:ext uri="{FF2B5EF4-FFF2-40B4-BE49-F238E27FC236}">
                  <a16:creationId xmlns:a16="http://schemas.microsoft.com/office/drawing/2014/main" id="{B4CE15F5-CF1E-477F-9C84-BFEFDE842F3E}"/>
                </a:ext>
              </a:extLst>
            </p:cNvPr>
            <p:cNvSpPr>
              <a:spLocks noChangeArrowheads="1"/>
            </p:cNvSpPr>
            <p:nvPr/>
          </p:nvSpPr>
          <p:spPr bwMode="auto">
            <a:xfrm>
              <a:off x="96" y="2160"/>
              <a:ext cx="1200" cy="480"/>
            </a:xfrm>
            <a:prstGeom prst="rect">
              <a:avLst/>
            </a:prstGeom>
            <a:solidFill>
              <a:srgbClr val="70AB43">
                <a:lumMod val="60000"/>
                <a:lumOff val="40000"/>
              </a:srgb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17" name="Freeform 41">
              <a:extLst>
                <a:ext uri="{FF2B5EF4-FFF2-40B4-BE49-F238E27FC236}">
                  <a16:creationId xmlns:a16="http://schemas.microsoft.com/office/drawing/2014/main" id="{012EDFE6-6613-4172-A03C-6B2939D4DAE9}"/>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Line 42">
              <a:extLst>
                <a:ext uri="{FF2B5EF4-FFF2-40B4-BE49-F238E27FC236}">
                  <a16:creationId xmlns:a16="http://schemas.microsoft.com/office/drawing/2014/main" id="{97D8A5C6-BF61-4D77-B7D4-6C7474FBD34F}"/>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 name="Line 43">
              <a:extLst>
                <a:ext uri="{FF2B5EF4-FFF2-40B4-BE49-F238E27FC236}">
                  <a16:creationId xmlns:a16="http://schemas.microsoft.com/office/drawing/2014/main" id="{DC74CE46-907F-497D-ACB9-E6BB06B27B1C}"/>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Line 44">
              <a:extLst>
                <a:ext uri="{FF2B5EF4-FFF2-40B4-BE49-F238E27FC236}">
                  <a16:creationId xmlns:a16="http://schemas.microsoft.com/office/drawing/2014/main" id="{530F29EE-105C-4F88-913B-99F015B1E953}"/>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1" name="TextBox 20"/>
          <p:cNvSpPr txBox="1"/>
          <p:nvPr/>
        </p:nvSpPr>
        <p:spPr>
          <a:xfrm>
            <a:off x="1997415" y="4208417"/>
            <a:ext cx="731290"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5dm</a:t>
            </a:r>
          </a:p>
        </p:txBody>
      </p:sp>
      <p:sp>
        <p:nvSpPr>
          <p:cNvPr id="22" name="TextBox 21"/>
          <p:cNvSpPr txBox="1"/>
          <p:nvPr/>
        </p:nvSpPr>
        <p:spPr>
          <a:xfrm>
            <a:off x="4318102" y="3789783"/>
            <a:ext cx="731290"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4dm</a:t>
            </a:r>
          </a:p>
        </p:txBody>
      </p:sp>
      <p:sp>
        <p:nvSpPr>
          <p:cNvPr id="23" name="TextBox 22"/>
          <p:cNvSpPr txBox="1"/>
          <p:nvPr/>
        </p:nvSpPr>
        <p:spPr>
          <a:xfrm>
            <a:off x="4966167" y="2882930"/>
            <a:ext cx="731290"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3dm</a:t>
            </a:r>
          </a:p>
        </p:txBody>
      </p:sp>
      <p:sp>
        <p:nvSpPr>
          <p:cNvPr id="24" name="TextBox 23"/>
          <p:cNvSpPr txBox="1"/>
          <p:nvPr/>
        </p:nvSpPr>
        <p:spPr>
          <a:xfrm>
            <a:off x="7806903" y="2764381"/>
            <a:ext cx="1309974"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Bài giải: </a:t>
            </a:r>
          </a:p>
        </p:txBody>
      </p:sp>
      <p:sp>
        <p:nvSpPr>
          <p:cNvPr id="29" name="Rectangle 28"/>
          <p:cNvSpPr/>
          <p:nvPr/>
        </p:nvSpPr>
        <p:spPr>
          <a:xfrm>
            <a:off x="5331812" y="5714855"/>
            <a:ext cx="6096000" cy="830997"/>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                   54 + 20 + 20 = 94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br>
              <a:rPr lang="en-GB" sz="2400">
                <a:solidFill>
                  <a:schemeClr val="tx1">
                    <a:lumMod val="95000"/>
                    <a:lumOff val="5000"/>
                  </a:schemeClr>
                </a:solidFill>
                <a:latin typeface="Times New Roman" panose="02020603050405020304" pitchFamily="18" charset="0"/>
                <a:cs typeface="Times New Roman" panose="02020603050405020304" pitchFamily="18" charset="0"/>
              </a:rPr>
            </a:br>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30" name="Rectangle 29"/>
          <p:cNvSpPr/>
          <p:nvPr/>
        </p:nvSpPr>
        <p:spPr>
          <a:xfrm>
            <a:off x="5983187" y="3265456"/>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Diện tích xung quanh của hình hộp chữ nhật là:</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1" name="Rectangle 30"/>
          <p:cNvSpPr/>
          <p:nvPr/>
        </p:nvSpPr>
        <p:spPr>
          <a:xfrm>
            <a:off x="6815328" y="3729455"/>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 (5 + 4) x 2 x 3 = 54 (dm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2" name="Rectangle 31"/>
          <p:cNvSpPr/>
          <p:nvPr/>
        </p:nvSpPr>
        <p:spPr>
          <a:xfrm>
            <a:off x="5983187" y="4287934"/>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Diện tích mặt đáy hình hộp chữ nhật là:</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3" name="Rectangle 32"/>
          <p:cNvSpPr/>
          <p:nvPr/>
        </p:nvSpPr>
        <p:spPr>
          <a:xfrm>
            <a:off x="6867242" y="4751933"/>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5 x 4 = 20 (dm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a:solidFill>
                  <a:srgbClr val="000000">
                    <a:lumMod val="95000"/>
                    <a:lumOff val="5000"/>
                  </a:srgbClr>
                </a:solidFill>
                <a:latin typeface="Times New Roman" panose="02020603050405020304" pitchFamily="18" charset="0"/>
                <a:cs typeface="Times New Roman" panose="02020603050405020304" pitchFamily="18" charset="0"/>
              </a:rPr>
              <a:t>)</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4" name="Rectangle 33"/>
          <p:cNvSpPr/>
          <p:nvPr/>
        </p:nvSpPr>
        <p:spPr>
          <a:xfrm>
            <a:off x="5983187" y="5174369"/>
            <a:ext cx="6096000" cy="738664"/>
          </a:xfrm>
          <a:prstGeom prst="rect">
            <a:avLst/>
          </a:prstGeom>
        </p:spPr>
        <p:txBody>
          <a:bodyPr>
            <a:spAutoFit/>
          </a:bodyPr>
          <a:lstStyle/>
          <a:p>
            <a:r>
              <a:rPr lang="en-GB" sz="2400">
                <a:solidFill>
                  <a:srgbClr val="000000">
                    <a:lumMod val="95000"/>
                    <a:lumOff val="5000"/>
                  </a:srgbClr>
                </a:solidFill>
                <a:latin typeface="Times New Roman" panose="02020603050405020304" pitchFamily="18" charset="0"/>
                <a:cs typeface="Times New Roman" panose="02020603050405020304" pitchFamily="18" charset="0"/>
              </a:rPr>
              <a:t>Diện tích toàn phần của hình hộp chữ nhật là:</a:t>
            </a:r>
            <a:br>
              <a:rPr lang="en-GB" sz="2400">
                <a:solidFill>
                  <a:srgbClr val="000000">
                    <a:lumMod val="95000"/>
                    <a:lumOff val="5000"/>
                  </a:srgbClr>
                </a:solidFill>
                <a:latin typeface="Times New Roman" panose="02020603050405020304" pitchFamily="18" charset="0"/>
                <a:cs typeface="Times New Roman" panose="02020603050405020304" pitchFamily="18" charset="0"/>
              </a:rPr>
            </a:br>
            <a:endParaRPr lang="en-GB"/>
          </a:p>
        </p:txBody>
      </p:sp>
      <p:sp>
        <p:nvSpPr>
          <p:cNvPr id="36" name="Rectangle 35"/>
          <p:cNvSpPr/>
          <p:nvPr/>
        </p:nvSpPr>
        <p:spPr>
          <a:xfrm>
            <a:off x="8246355" y="6222686"/>
            <a:ext cx="3337773" cy="461665"/>
          </a:xfrm>
          <a:prstGeom prst="rect">
            <a:avLst/>
          </a:prstGeom>
        </p:spPr>
        <p:txBody>
          <a:bodyPr wrap="none">
            <a:spAutoFit/>
          </a:bodyPr>
          <a:lstStyle/>
          <a:p>
            <a:pPr lvl="0"/>
            <a:r>
              <a:rPr lang="en-GB" sz="2400">
                <a:solidFill>
                  <a:srgbClr val="000000">
                    <a:lumMod val="95000"/>
                    <a:lumOff val="5000"/>
                  </a:srgbClr>
                </a:solidFill>
                <a:latin typeface="Times New Roman" panose="02020603050405020304" pitchFamily="18" charset="0"/>
                <a:cs typeface="Times New Roman" panose="02020603050405020304" pitchFamily="18" charset="0"/>
              </a:rPr>
              <a:t> Đáp số: 54dm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r>
              <a:rPr lang="en-GB" sz="2400">
                <a:solidFill>
                  <a:srgbClr val="000000">
                    <a:lumMod val="95000"/>
                    <a:lumOff val="5000"/>
                  </a:srgbClr>
                </a:solidFill>
                <a:latin typeface="Times New Roman" panose="02020603050405020304" pitchFamily="18" charset="0"/>
                <a:cs typeface="Times New Roman" panose="02020603050405020304" pitchFamily="18" charset="0"/>
              </a:rPr>
              <a:t> và 94dm</a:t>
            </a:r>
            <a:r>
              <a:rPr lang="en-GB" sz="2400" baseline="30000">
                <a:solidFill>
                  <a:srgbClr val="000000">
                    <a:lumMod val="95000"/>
                    <a:lumOff val="5000"/>
                  </a:srgbClr>
                </a:solidFill>
                <a:latin typeface="Times New Roman" panose="02020603050405020304" pitchFamily="18" charset="0"/>
                <a:cs typeface="Times New Roman" panose="02020603050405020304" pitchFamily="18" charset="0"/>
              </a:rPr>
              <a:t>2</a:t>
            </a:r>
            <a:endParaRPr lang="en-GB" sz="2400">
              <a:solidFill>
                <a:srgbClr val="000000">
                  <a:lumMod val="95000"/>
                  <a:lumOff val="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8417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P spid="24" grpId="0"/>
      <p:bldP spid="29" grpId="0"/>
      <p:bldP spid="30" grpId="0"/>
      <p:bldP spid="31" grpId="0"/>
      <p:bldP spid="32" grpId="0"/>
      <p:bldP spid="33" grpId="0"/>
      <p:bldP spid="3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46" y="859535"/>
            <a:ext cx="2137124" cy="646331"/>
          </a:xfrm>
          <a:prstGeom prst="rect">
            <a:avLst/>
          </a:prstGeom>
          <a:noFill/>
        </p:spPr>
        <p:txBody>
          <a:bodyPr wrap="none" rtlCol="0">
            <a:spAutoFit/>
          </a:bodyPr>
          <a:lstStyle/>
          <a:p>
            <a:r>
              <a:rPr lang="en-GB" sz="3600">
                <a:solidFill>
                  <a:srgbClr val="FFC000"/>
                </a:solidFill>
                <a:latin typeface="Pacifico" panose="00000500000000000000" pitchFamily="2" charset="0"/>
              </a:rPr>
              <a:t>Bài tập 2:</a:t>
            </a:r>
          </a:p>
        </p:txBody>
      </p:sp>
      <p:grpSp>
        <p:nvGrpSpPr>
          <p:cNvPr id="8" name="Group 7"/>
          <p:cNvGrpSpPr/>
          <p:nvPr/>
        </p:nvGrpSpPr>
        <p:grpSpPr>
          <a:xfrm>
            <a:off x="2363060" y="363418"/>
            <a:ext cx="8069581" cy="1492813"/>
            <a:chOff x="2363060" y="363418"/>
            <a:chExt cx="8069581" cy="1492813"/>
          </a:xfrm>
        </p:grpSpPr>
        <p:sp>
          <p:nvSpPr>
            <p:cNvPr id="4" name="Rectangle 3"/>
            <p:cNvSpPr/>
            <p:nvPr/>
          </p:nvSpPr>
          <p:spPr>
            <a:xfrm>
              <a:off x="2477361" y="521877"/>
              <a:ext cx="7955280" cy="1200329"/>
            </a:xfrm>
            <a:prstGeom prst="rect">
              <a:avLst/>
            </a:prstGeom>
          </p:spPr>
          <p:txBody>
            <a:bodyPr wrap="square">
              <a:spAutoFit/>
            </a:bodyPr>
            <a:lstStyle/>
            <a:p>
              <a:r>
                <a:rPr lang="vi-VN" sz="2400">
                  <a:solidFill>
                    <a:srgbClr val="333333"/>
                  </a:solidFill>
                  <a:latin typeface="Times New Roman" panose="02020603050405020304" pitchFamily="18" charset="0"/>
                  <a:cs typeface="Times New Roman" panose="02020603050405020304" pitchFamily="18" charset="0"/>
                </a:rPr>
                <a:t>Một người thợ gò một cái thùng tôn không nắp dạng hình hộp chữ nhật có chiều dài 6dm, chiều rộng 4dm và chiều cao 9dm. Tính diện tích tôn dùng để làm thùng (không tính mép hàn).</a:t>
              </a:r>
              <a:endParaRPr lang="en-GB"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2363060" y="363418"/>
              <a:ext cx="8069581" cy="1492813"/>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806903" y="2764381"/>
            <a:ext cx="1309974" cy="461665"/>
          </a:xfrm>
          <a:prstGeom prst="rect">
            <a:avLst/>
          </a:prstGeom>
          <a:noFill/>
        </p:spPr>
        <p:txBody>
          <a:bodyPr wrap="none" rtlCol="0">
            <a:spAutoFit/>
          </a:bodyPr>
          <a:lstStyle/>
          <a:p>
            <a:r>
              <a:rPr lang="en-GB" sz="2400">
                <a:latin typeface="Times New Roman" panose="02020603050405020304" pitchFamily="18" charset="0"/>
                <a:cs typeface="Times New Roman" panose="02020603050405020304" pitchFamily="18" charset="0"/>
              </a:rPr>
              <a:t>Bài giải: </a:t>
            </a:r>
          </a:p>
        </p:txBody>
      </p:sp>
      <p:sp>
        <p:nvSpPr>
          <p:cNvPr id="29" name="Rectangle 28"/>
          <p:cNvSpPr/>
          <p:nvPr/>
        </p:nvSpPr>
        <p:spPr>
          <a:xfrm>
            <a:off x="6867242" y="5729816"/>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180 + 24 = 204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0" name="Rectangle 29"/>
          <p:cNvSpPr/>
          <p:nvPr/>
        </p:nvSpPr>
        <p:spPr>
          <a:xfrm>
            <a:off x="5983187" y="3265456"/>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Diện tích xung quanh của cái thùng là:</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6815328" y="3758328"/>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 (6 + 4) x 2 x 9 = 180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983187" y="4251200"/>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Diện tích mặt đáy của cái thùng là:</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6867242" y="4744072"/>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6 x 4 = 24 (dm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983187" y="5236944"/>
            <a:ext cx="6096000" cy="461665"/>
          </a:xfrm>
          <a:prstGeom prst="rect">
            <a:avLst/>
          </a:prstGeom>
        </p:spPr>
        <p:txBody>
          <a:bodyPr>
            <a:spAutoFit/>
          </a:bodyPr>
          <a:lstStyle/>
          <a:p>
            <a:r>
              <a:rPr lang="en-GB" sz="2400">
                <a:solidFill>
                  <a:schemeClr val="tx1">
                    <a:lumMod val="95000"/>
                    <a:lumOff val="5000"/>
                  </a:schemeClr>
                </a:solidFill>
                <a:latin typeface="Times New Roman" panose="02020603050405020304" pitchFamily="18" charset="0"/>
                <a:cs typeface="Times New Roman" panose="02020603050405020304" pitchFamily="18" charset="0"/>
              </a:rPr>
              <a:t>Diện tích tôn để làm thùng là:</a:t>
            </a:r>
            <a:endParaRPr lang="en-GB">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8246355" y="6222686"/>
            <a:ext cx="2321469" cy="461665"/>
          </a:xfrm>
          <a:prstGeom prst="rect">
            <a:avLst/>
          </a:prstGeom>
        </p:spPr>
        <p:txBody>
          <a:bodyPr wrap="none">
            <a:spAutoFit/>
          </a:bodyPr>
          <a:lstStyle/>
          <a:p>
            <a:pPr lvl="0"/>
            <a:r>
              <a:rPr lang="en-GB" sz="2400">
                <a:solidFill>
                  <a:schemeClr val="tx1">
                    <a:lumMod val="95000"/>
                    <a:lumOff val="5000"/>
                  </a:schemeClr>
                </a:solidFill>
                <a:latin typeface="Times New Roman" panose="02020603050405020304" pitchFamily="18" charset="0"/>
                <a:cs typeface="Times New Roman" panose="02020603050405020304" pitchFamily="18" charset="0"/>
              </a:rPr>
              <a:t> Đáp số: 204dm</a:t>
            </a:r>
            <a:r>
              <a:rPr lang="en-GB" sz="2400" baseline="30000">
                <a:solidFill>
                  <a:schemeClr val="tx1">
                    <a:lumMod val="95000"/>
                    <a:lumOff val="5000"/>
                  </a:schemeClr>
                </a:solidFill>
                <a:latin typeface="Times New Roman" panose="02020603050405020304" pitchFamily="18" charset="0"/>
                <a:cs typeface="Times New Roman" panose="02020603050405020304" pitchFamily="18" charset="0"/>
              </a:rPr>
              <a:t>2</a:t>
            </a:r>
            <a:r>
              <a:rPr lang="en-GB" sz="2400">
                <a:solidFill>
                  <a:schemeClr val="tx1">
                    <a:lumMod val="95000"/>
                    <a:lumOff val="5000"/>
                  </a:schemeClr>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rotWithShape="1">
          <a:blip r:embed="rId2"/>
          <a:srcRect l="5898" t="36196" r="75128" b="30001"/>
          <a:stretch/>
        </p:blipFill>
        <p:spPr>
          <a:xfrm>
            <a:off x="1131906" y="2392017"/>
            <a:ext cx="3783835" cy="3791833"/>
          </a:xfrm>
          <a:prstGeom prst="rect">
            <a:avLst/>
          </a:prstGeom>
        </p:spPr>
      </p:pic>
      <p:cxnSp>
        <p:nvCxnSpPr>
          <p:cNvPr id="7" name="Straight Connector 6"/>
          <p:cNvCxnSpPr/>
          <p:nvPr/>
        </p:nvCxnSpPr>
        <p:spPr>
          <a:xfrm flipV="1">
            <a:off x="5765800" y="933591"/>
            <a:ext cx="2480555" cy="112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1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0" grpId="0"/>
      <p:bldP spid="31" grpId="0"/>
      <p:bldP spid="32" grpId="0"/>
      <p:bldP spid="33" grpId="0"/>
      <p:bldP spid="34"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1052831" y="2497976"/>
            <a:ext cx="6837128"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rPr>
              <a:t>MỞ RỘNG</a:t>
            </a:r>
          </a:p>
        </p:txBody>
      </p:sp>
    </p:spTree>
    <p:extLst>
      <p:ext uri="{BB962C8B-B14F-4D97-AF65-F5344CB8AC3E}">
        <p14:creationId xmlns:p14="http://schemas.microsoft.com/office/powerpoint/2010/main" val="403012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D0BC236D-4DD1-4418-A84F-C7A8CE1921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786" y="845198"/>
            <a:ext cx="667703" cy="859530"/>
          </a:xfrm>
          <a:prstGeom prst="rect">
            <a:avLst/>
          </a:prstGeom>
        </p:spPr>
      </p:pic>
      <p:pic>
        <p:nvPicPr>
          <p:cNvPr id="59" name="图片 58">
            <a:extLst>
              <a:ext uri="{FF2B5EF4-FFF2-40B4-BE49-F238E27FC236}">
                <a16:creationId xmlns:a16="http://schemas.microsoft.com/office/drawing/2014/main" id="{64E4AD40-696C-4CDF-BE4C-20AC66111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1660" y="3830162"/>
            <a:ext cx="667703" cy="859530"/>
          </a:xfrm>
          <a:prstGeom prst="rect">
            <a:avLst/>
          </a:prstGeom>
        </p:spPr>
      </p:pic>
      <p:grpSp>
        <p:nvGrpSpPr>
          <p:cNvPr id="46" name="Group 45">
            <a:extLst>
              <a:ext uri="{FF2B5EF4-FFF2-40B4-BE49-F238E27FC236}">
                <a16:creationId xmlns:a16="http://schemas.microsoft.com/office/drawing/2014/main" id="{3D3F8611-D234-4251-900C-6610CC6B7FF9}"/>
              </a:ext>
            </a:extLst>
          </p:cNvPr>
          <p:cNvGrpSpPr/>
          <p:nvPr/>
        </p:nvGrpSpPr>
        <p:grpSpPr>
          <a:xfrm>
            <a:off x="291921" y="582792"/>
            <a:ext cx="4259506" cy="5930542"/>
            <a:chOff x="291921" y="582792"/>
            <a:chExt cx="4259506" cy="5930542"/>
          </a:xfrm>
        </p:grpSpPr>
        <p:grpSp>
          <p:nvGrpSpPr>
            <p:cNvPr id="71" name="d96be463-ecbc-4627-8cc9-3c774f18245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1583F33C-54C3-42F9-9C80-40B764835712}"/>
                </a:ext>
              </a:extLst>
            </p:cNvPr>
            <p:cNvGrpSpPr>
              <a:grpSpLocks noChangeAspect="1"/>
            </p:cNvGrpSpPr>
            <p:nvPr>
              <p:custDataLst>
                <p:tags r:id="rId1"/>
              </p:custDataLst>
            </p:nvPr>
          </p:nvGrpSpPr>
          <p:grpSpPr>
            <a:xfrm>
              <a:off x="291921" y="582792"/>
              <a:ext cx="4259506" cy="5930542"/>
              <a:chOff x="4311650" y="1077252"/>
              <a:chExt cx="3568700" cy="4968729"/>
            </a:xfrm>
          </p:grpSpPr>
          <p:sp>
            <p:nvSpPr>
              <p:cNvPr id="72" name="ïṩḻíďê">
                <a:extLst>
                  <a:ext uri="{FF2B5EF4-FFF2-40B4-BE49-F238E27FC236}">
                    <a16:creationId xmlns:a16="http://schemas.microsoft.com/office/drawing/2014/main" id="{88433F31-A56E-4EDF-BC68-32BDBAF1F8E3}"/>
                  </a:ext>
                </a:extLst>
              </p:cNvPr>
              <p:cNvSpPr/>
              <p:nvPr/>
            </p:nvSpPr>
            <p:spPr bwMode="auto">
              <a:xfrm>
                <a:off x="4445477" y="3746914"/>
                <a:ext cx="1506404" cy="2299067"/>
              </a:xfrm>
              <a:custGeom>
                <a:avLst/>
                <a:gdLst>
                  <a:gd name="T0" fmla="*/ 0 w 439"/>
                  <a:gd name="T1" fmla="*/ 581 h 670"/>
                  <a:gd name="T2" fmla="*/ 132 w 439"/>
                  <a:gd name="T3" fmla="*/ 566 h 670"/>
                  <a:gd name="T4" fmla="*/ 224 w 439"/>
                  <a:gd name="T5" fmla="*/ 670 h 670"/>
                  <a:gd name="T6" fmla="*/ 439 w 439"/>
                  <a:gd name="T7" fmla="*/ 88 h 670"/>
                  <a:gd name="T8" fmla="*/ 216 w 439"/>
                  <a:gd name="T9" fmla="*/ 0 h 670"/>
                  <a:gd name="T10" fmla="*/ 0 w 439"/>
                  <a:gd name="T11" fmla="*/ 581 h 670"/>
                </a:gdLst>
                <a:ahLst/>
                <a:cxnLst>
                  <a:cxn ang="0">
                    <a:pos x="T0" y="T1"/>
                  </a:cxn>
                  <a:cxn ang="0">
                    <a:pos x="T2" y="T3"/>
                  </a:cxn>
                  <a:cxn ang="0">
                    <a:pos x="T4" y="T5"/>
                  </a:cxn>
                  <a:cxn ang="0">
                    <a:pos x="T6" y="T7"/>
                  </a:cxn>
                  <a:cxn ang="0">
                    <a:pos x="T8" y="T9"/>
                  </a:cxn>
                  <a:cxn ang="0">
                    <a:pos x="T10" y="T11"/>
                  </a:cxn>
                </a:cxnLst>
                <a:rect l="0" t="0" r="r" b="b"/>
                <a:pathLst>
                  <a:path w="439" h="670">
                    <a:moveTo>
                      <a:pt x="0" y="581"/>
                    </a:moveTo>
                    <a:lnTo>
                      <a:pt x="132" y="566"/>
                    </a:lnTo>
                    <a:lnTo>
                      <a:pt x="224" y="670"/>
                    </a:lnTo>
                    <a:lnTo>
                      <a:pt x="439" y="88"/>
                    </a:lnTo>
                    <a:lnTo>
                      <a:pt x="216" y="0"/>
                    </a:lnTo>
                    <a:lnTo>
                      <a:pt x="0" y="581"/>
                    </a:lnTo>
                    <a:close/>
                  </a:path>
                </a:pathLst>
              </a:custGeom>
              <a:solidFill>
                <a:srgbClr val="FDB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ślíḋè">
                <a:extLst>
                  <a:ext uri="{FF2B5EF4-FFF2-40B4-BE49-F238E27FC236}">
                    <a16:creationId xmlns:a16="http://schemas.microsoft.com/office/drawing/2014/main" id="{3A8E3689-5A02-4102-AB62-84F5CBF1BA16}"/>
                  </a:ext>
                </a:extLst>
              </p:cNvPr>
              <p:cNvSpPr/>
              <p:nvPr/>
            </p:nvSpPr>
            <p:spPr bwMode="auto">
              <a:xfrm>
                <a:off x="4445477" y="3746914"/>
                <a:ext cx="1506404" cy="2299067"/>
              </a:xfrm>
              <a:custGeom>
                <a:avLst/>
                <a:gdLst>
                  <a:gd name="T0" fmla="*/ 0 w 439"/>
                  <a:gd name="T1" fmla="*/ 581 h 670"/>
                  <a:gd name="T2" fmla="*/ 132 w 439"/>
                  <a:gd name="T3" fmla="*/ 566 h 670"/>
                  <a:gd name="T4" fmla="*/ 224 w 439"/>
                  <a:gd name="T5" fmla="*/ 670 h 670"/>
                  <a:gd name="T6" fmla="*/ 439 w 439"/>
                  <a:gd name="T7" fmla="*/ 88 h 670"/>
                  <a:gd name="T8" fmla="*/ 216 w 439"/>
                  <a:gd name="T9" fmla="*/ 0 h 670"/>
                  <a:gd name="T10" fmla="*/ 0 w 439"/>
                  <a:gd name="T11" fmla="*/ 581 h 670"/>
                </a:gdLst>
                <a:ahLst/>
                <a:cxnLst>
                  <a:cxn ang="0">
                    <a:pos x="T0" y="T1"/>
                  </a:cxn>
                  <a:cxn ang="0">
                    <a:pos x="T2" y="T3"/>
                  </a:cxn>
                  <a:cxn ang="0">
                    <a:pos x="T4" y="T5"/>
                  </a:cxn>
                  <a:cxn ang="0">
                    <a:pos x="T6" y="T7"/>
                  </a:cxn>
                  <a:cxn ang="0">
                    <a:pos x="T8" y="T9"/>
                  </a:cxn>
                  <a:cxn ang="0">
                    <a:pos x="T10" y="T11"/>
                  </a:cxn>
                </a:cxnLst>
                <a:rect l="0" t="0" r="r" b="b"/>
                <a:pathLst>
                  <a:path w="439" h="670">
                    <a:moveTo>
                      <a:pt x="0" y="581"/>
                    </a:moveTo>
                    <a:lnTo>
                      <a:pt x="132" y="566"/>
                    </a:lnTo>
                    <a:lnTo>
                      <a:pt x="224" y="670"/>
                    </a:lnTo>
                    <a:lnTo>
                      <a:pt x="439" y="88"/>
                    </a:lnTo>
                    <a:lnTo>
                      <a:pt x="216" y="0"/>
                    </a:lnTo>
                    <a:lnTo>
                      <a:pt x="0"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sḷîďè">
                <a:extLst>
                  <a:ext uri="{FF2B5EF4-FFF2-40B4-BE49-F238E27FC236}">
                    <a16:creationId xmlns:a16="http://schemas.microsoft.com/office/drawing/2014/main" id="{EF4D1BB7-04E4-46C2-8D33-AE2AD7C7D636}"/>
                  </a:ext>
                </a:extLst>
              </p:cNvPr>
              <p:cNvSpPr/>
              <p:nvPr/>
            </p:nvSpPr>
            <p:spPr bwMode="auto">
              <a:xfrm>
                <a:off x="6202376" y="3746914"/>
                <a:ext cx="1499541" cy="2299067"/>
              </a:xfrm>
              <a:custGeom>
                <a:avLst/>
                <a:gdLst>
                  <a:gd name="T0" fmla="*/ 437 w 437"/>
                  <a:gd name="T1" fmla="*/ 581 h 670"/>
                  <a:gd name="T2" fmla="*/ 305 w 437"/>
                  <a:gd name="T3" fmla="*/ 566 h 670"/>
                  <a:gd name="T4" fmla="*/ 213 w 437"/>
                  <a:gd name="T5" fmla="*/ 670 h 670"/>
                  <a:gd name="T6" fmla="*/ 0 w 437"/>
                  <a:gd name="T7" fmla="*/ 88 h 670"/>
                  <a:gd name="T8" fmla="*/ 224 w 437"/>
                  <a:gd name="T9" fmla="*/ 0 h 670"/>
                  <a:gd name="T10" fmla="*/ 437 w 437"/>
                  <a:gd name="T11" fmla="*/ 581 h 670"/>
                </a:gdLst>
                <a:ahLst/>
                <a:cxnLst>
                  <a:cxn ang="0">
                    <a:pos x="T0" y="T1"/>
                  </a:cxn>
                  <a:cxn ang="0">
                    <a:pos x="T2" y="T3"/>
                  </a:cxn>
                  <a:cxn ang="0">
                    <a:pos x="T4" y="T5"/>
                  </a:cxn>
                  <a:cxn ang="0">
                    <a:pos x="T6" y="T7"/>
                  </a:cxn>
                  <a:cxn ang="0">
                    <a:pos x="T8" y="T9"/>
                  </a:cxn>
                  <a:cxn ang="0">
                    <a:pos x="T10" y="T11"/>
                  </a:cxn>
                </a:cxnLst>
                <a:rect l="0" t="0" r="r" b="b"/>
                <a:pathLst>
                  <a:path w="437" h="670">
                    <a:moveTo>
                      <a:pt x="437" y="581"/>
                    </a:moveTo>
                    <a:lnTo>
                      <a:pt x="305" y="566"/>
                    </a:lnTo>
                    <a:lnTo>
                      <a:pt x="213" y="670"/>
                    </a:lnTo>
                    <a:lnTo>
                      <a:pt x="0" y="88"/>
                    </a:lnTo>
                    <a:lnTo>
                      <a:pt x="224" y="0"/>
                    </a:lnTo>
                    <a:lnTo>
                      <a:pt x="437" y="581"/>
                    </a:lnTo>
                    <a:close/>
                  </a:path>
                </a:pathLst>
              </a:custGeom>
              <a:solidFill>
                <a:srgbClr val="FDB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í$1îḓê">
                <a:extLst>
                  <a:ext uri="{FF2B5EF4-FFF2-40B4-BE49-F238E27FC236}">
                    <a16:creationId xmlns:a16="http://schemas.microsoft.com/office/drawing/2014/main" id="{D01C744C-28BA-4839-BAEE-B9C17586C372}"/>
                  </a:ext>
                </a:extLst>
              </p:cNvPr>
              <p:cNvSpPr/>
              <p:nvPr/>
            </p:nvSpPr>
            <p:spPr bwMode="auto">
              <a:xfrm>
                <a:off x="6202376" y="3746914"/>
                <a:ext cx="1499541" cy="2299067"/>
              </a:xfrm>
              <a:custGeom>
                <a:avLst/>
                <a:gdLst>
                  <a:gd name="T0" fmla="*/ 437 w 437"/>
                  <a:gd name="T1" fmla="*/ 581 h 670"/>
                  <a:gd name="T2" fmla="*/ 305 w 437"/>
                  <a:gd name="T3" fmla="*/ 566 h 670"/>
                  <a:gd name="T4" fmla="*/ 213 w 437"/>
                  <a:gd name="T5" fmla="*/ 670 h 670"/>
                  <a:gd name="T6" fmla="*/ 0 w 437"/>
                  <a:gd name="T7" fmla="*/ 88 h 670"/>
                  <a:gd name="T8" fmla="*/ 224 w 437"/>
                  <a:gd name="T9" fmla="*/ 0 h 670"/>
                  <a:gd name="T10" fmla="*/ 437 w 437"/>
                  <a:gd name="T11" fmla="*/ 581 h 670"/>
                </a:gdLst>
                <a:ahLst/>
                <a:cxnLst>
                  <a:cxn ang="0">
                    <a:pos x="T0" y="T1"/>
                  </a:cxn>
                  <a:cxn ang="0">
                    <a:pos x="T2" y="T3"/>
                  </a:cxn>
                  <a:cxn ang="0">
                    <a:pos x="T4" y="T5"/>
                  </a:cxn>
                  <a:cxn ang="0">
                    <a:pos x="T6" y="T7"/>
                  </a:cxn>
                  <a:cxn ang="0">
                    <a:pos x="T8" y="T9"/>
                  </a:cxn>
                  <a:cxn ang="0">
                    <a:pos x="T10" y="T11"/>
                  </a:cxn>
                </a:cxnLst>
                <a:rect l="0" t="0" r="r" b="b"/>
                <a:pathLst>
                  <a:path w="437" h="670">
                    <a:moveTo>
                      <a:pt x="437" y="581"/>
                    </a:moveTo>
                    <a:lnTo>
                      <a:pt x="305" y="566"/>
                    </a:lnTo>
                    <a:lnTo>
                      <a:pt x="213" y="670"/>
                    </a:lnTo>
                    <a:lnTo>
                      <a:pt x="0" y="88"/>
                    </a:lnTo>
                    <a:lnTo>
                      <a:pt x="224" y="0"/>
                    </a:lnTo>
                    <a:lnTo>
                      <a:pt x="437"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i$ļïḍé">
                <a:extLst>
                  <a:ext uri="{FF2B5EF4-FFF2-40B4-BE49-F238E27FC236}">
                    <a16:creationId xmlns:a16="http://schemas.microsoft.com/office/drawing/2014/main" id="{7F27C00A-6236-49EB-BB9F-807C1D711B1E}"/>
                  </a:ext>
                </a:extLst>
              </p:cNvPr>
              <p:cNvSpPr/>
              <p:nvPr/>
            </p:nvSpPr>
            <p:spPr bwMode="auto">
              <a:xfrm>
                <a:off x="4383711" y="1149313"/>
                <a:ext cx="3410854" cy="3469190"/>
              </a:xfrm>
              <a:custGeom>
                <a:avLst/>
                <a:gdLst>
                  <a:gd name="T0" fmla="*/ 33 w 476"/>
                  <a:gd name="T1" fmla="*/ 243 h 486"/>
                  <a:gd name="T2" fmla="*/ 11 w 476"/>
                  <a:gd name="T3" fmla="*/ 208 h 486"/>
                  <a:gd name="T4" fmla="*/ 17 w 476"/>
                  <a:gd name="T5" fmla="*/ 176 h 486"/>
                  <a:gd name="T6" fmla="*/ 55 w 476"/>
                  <a:gd name="T7" fmla="*/ 150 h 486"/>
                  <a:gd name="T8" fmla="*/ 47 w 476"/>
                  <a:gd name="T9" fmla="*/ 102 h 486"/>
                  <a:gd name="T10" fmla="*/ 71 w 476"/>
                  <a:gd name="T11" fmla="*/ 86 h 486"/>
                  <a:gd name="T12" fmla="*/ 107 w 476"/>
                  <a:gd name="T13" fmla="*/ 84 h 486"/>
                  <a:gd name="T14" fmla="*/ 125 w 476"/>
                  <a:gd name="T15" fmla="*/ 41 h 486"/>
                  <a:gd name="T16" fmla="*/ 151 w 476"/>
                  <a:gd name="T17" fmla="*/ 27 h 486"/>
                  <a:gd name="T18" fmla="*/ 211 w 476"/>
                  <a:gd name="T19" fmla="*/ 30 h 486"/>
                  <a:gd name="T20" fmla="*/ 244 w 476"/>
                  <a:gd name="T21" fmla="*/ 2 h 486"/>
                  <a:gd name="T22" fmla="*/ 275 w 476"/>
                  <a:gd name="T23" fmla="*/ 37 h 486"/>
                  <a:gd name="T24" fmla="*/ 317 w 476"/>
                  <a:gd name="T25" fmla="*/ 33 h 486"/>
                  <a:gd name="T26" fmla="*/ 352 w 476"/>
                  <a:gd name="T27" fmla="*/ 34 h 486"/>
                  <a:gd name="T28" fmla="*/ 356 w 476"/>
                  <a:gd name="T29" fmla="*/ 61 h 486"/>
                  <a:gd name="T30" fmla="*/ 387 w 476"/>
                  <a:gd name="T31" fmla="*/ 89 h 486"/>
                  <a:gd name="T32" fmla="*/ 415 w 476"/>
                  <a:gd name="T33" fmla="*/ 86 h 486"/>
                  <a:gd name="T34" fmla="*/ 427 w 476"/>
                  <a:gd name="T35" fmla="*/ 119 h 486"/>
                  <a:gd name="T36" fmla="*/ 428 w 476"/>
                  <a:gd name="T37" fmla="*/ 159 h 486"/>
                  <a:gd name="T38" fmla="*/ 458 w 476"/>
                  <a:gd name="T39" fmla="*/ 175 h 486"/>
                  <a:gd name="T40" fmla="*/ 475 w 476"/>
                  <a:gd name="T41" fmla="*/ 197 h 486"/>
                  <a:gd name="T42" fmla="*/ 457 w 476"/>
                  <a:gd name="T43" fmla="*/ 218 h 486"/>
                  <a:gd name="T44" fmla="*/ 456 w 476"/>
                  <a:gd name="T45" fmla="*/ 268 h 486"/>
                  <a:gd name="T46" fmla="*/ 470 w 476"/>
                  <a:gd name="T47" fmla="*/ 305 h 486"/>
                  <a:gd name="T48" fmla="*/ 446 w 476"/>
                  <a:gd name="T49" fmla="*/ 315 h 486"/>
                  <a:gd name="T50" fmla="*/ 422 w 476"/>
                  <a:gd name="T51" fmla="*/ 348 h 486"/>
                  <a:gd name="T52" fmla="*/ 428 w 476"/>
                  <a:gd name="T53" fmla="*/ 394 h 486"/>
                  <a:gd name="T54" fmla="*/ 380 w 476"/>
                  <a:gd name="T55" fmla="*/ 398 h 486"/>
                  <a:gd name="T56" fmla="*/ 355 w 476"/>
                  <a:gd name="T57" fmla="*/ 431 h 486"/>
                  <a:gd name="T58" fmla="*/ 335 w 476"/>
                  <a:gd name="T59" fmla="*/ 462 h 486"/>
                  <a:gd name="T60" fmla="*/ 311 w 476"/>
                  <a:gd name="T61" fmla="*/ 450 h 486"/>
                  <a:gd name="T62" fmla="*/ 273 w 476"/>
                  <a:gd name="T63" fmla="*/ 450 h 486"/>
                  <a:gd name="T64" fmla="*/ 241 w 476"/>
                  <a:gd name="T65" fmla="*/ 485 h 486"/>
                  <a:gd name="T66" fmla="*/ 210 w 476"/>
                  <a:gd name="T67" fmla="*/ 454 h 486"/>
                  <a:gd name="T68" fmla="*/ 173 w 476"/>
                  <a:gd name="T69" fmla="*/ 446 h 486"/>
                  <a:gd name="T70" fmla="*/ 131 w 476"/>
                  <a:gd name="T71" fmla="*/ 459 h 486"/>
                  <a:gd name="T72" fmla="*/ 118 w 476"/>
                  <a:gd name="T73" fmla="*/ 413 h 486"/>
                  <a:gd name="T74" fmla="*/ 75 w 476"/>
                  <a:gd name="T75" fmla="*/ 399 h 486"/>
                  <a:gd name="T76" fmla="*/ 47 w 476"/>
                  <a:gd name="T77" fmla="*/ 377 h 486"/>
                  <a:gd name="T78" fmla="*/ 39 w 476"/>
                  <a:gd name="T79" fmla="*/ 318 h 486"/>
                  <a:gd name="T80" fmla="*/ 6 w 476"/>
                  <a:gd name="T81" fmla="*/ 302 h 486"/>
                  <a:gd name="T82" fmla="*/ 8 w 476"/>
                  <a:gd name="T83" fmla="*/ 28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6" h="486">
                    <a:moveTo>
                      <a:pt x="10" y="278"/>
                    </a:moveTo>
                    <a:cubicBezTo>
                      <a:pt x="20" y="268"/>
                      <a:pt x="32" y="258"/>
                      <a:pt x="33" y="243"/>
                    </a:cubicBezTo>
                    <a:cubicBezTo>
                      <a:pt x="33" y="237"/>
                      <a:pt x="31" y="231"/>
                      <a:pt x="28" y="226"/>
                    </a:cubicBezTo>
                    <a:cubicBezTo>
                      <a:pt x="24" y="219"/>
                      <a:pt x="17" y="214"/>
                      <a:pt x="11" y="208"/>
                    </a:cubicBezTo>
                    <a:cubicBezTo>
                      <a:pt x="7" y="203"/>
                      <a:pt x="2" y="197"/>
                      <a:pt x="3" y="190"/>
                    </a:cubicBezTo>
                    <a:cubicBezTo>
                      <a:pt x="4" y="183"/>
                      <a:pt x="11" y="178"/>
                      <a:pt x="17" y="176"/>
                    </a:cubicBezTo>
                    <a:cubicBezTo>
                      <a:pt x="25" y="173"/>
                      <a:pt x="34" y="171"/>
                      <a:pt x="42" y="166"/>
                    </a:cubicBezTo>
                    <a:cubicBezTo>
                      <a:pt x="48" y="162"/>
                      <a:pt x="52" y="157"/>
                      <a:pt x="55" y="150"/>
                    </a:cubicBezTo>
                    <a:cubicBezTo>
                      <a:pt x="57" y="143"/>
                      <a:pt x="57" y="135"/>
                      <a:pt x="55" y="128"/>
                    </a:cubicBezTo>
                    <a:cubicBezTo>
                      <a:pt x="52" y="120"/>
                      <a:pt x="47" y="111"/>
                      <a:pt x="47" y="102"/>
                    </a:cubicBezTo>
                    <a:cubicBezTo>
                      <a:pt x="47" y="95"/>
                      <a:pt x="51" y="89"/>
                      <a:pt x="58" y="87"/>
                    </a:cubicBezTo>
                    <a:cubicBezTo>
                      <a:pt x="62" y="86"/>
                      <a:pt x="66" y="86"/>
                      <a:pt x="71" y="86"/>
                    </a:cubicBezTo>
                    <a:cubicBezTo>
                      <a:pt x="75" y="87"/>
                      <a:pt x="80" y="88"/>
                      <a:pt x="85" y="88"/>
                    </a:cubicBezTo>
                    <a:cubicBezTo>
                      <a:pt x="93" y="89"/>
                      <a:pt x="100" y="88"/>
                      <a:pt x="107" y="84"/>
                    </a:cubicBezTo>
                    <a:cubicBezTo>
                      <a:pt x="113" y="80"/>
                      <a:pt x="118" y="75"/>
                      <a:pt x="121" y="68"/>
                    </a:cubicBezTo>
                    <a:cubicBezTo>
                      <a:pt x="124" y="59"/>
                      <a:pt x="123" y="50"/>
                      <a:pt x="125" y="41"/>
                    </a:cubicBezTo>
                    <a:cubicBezTo>
                      <a:pt x="125" y="35"/>
                      <a:pt x="128" y="29"/>
                      <a:pt x="134" y="25"/>
                    </a:cubicBezTo>
                    <a:cubicBezTo>
                      <a:pt x="139" y="22"/>
                      <a:pt x="146" y="24"/>
                      <a:pt x="151" y="27"/>
                    </a:cubicBezTo>
                    <a:cubicBezTo>
                      <a:pt x="160" y="31"/>
                      <a:pt x="167" y="37"/>
                      <a:pt x="175" y="40"/>
                    </a:cubicBezTo>
                    <a:cubicBezTo>
                      <a:pt x="188" y="45"/>
                      <a:pt x="203" y="41"/>
                      <a:pt x="211" y="30"/>
                    </a:cubicBezTo>
                    <a:cubicBezTo>
                      <a:pt x="217" y="23"/>
                      <a:pt x="221" y="14"/>
                      <a:pt x="227" y="7"/>
                    </a:cubicBezTo>
                    <a:cubicBezTo>
                      <a:pt x="232" y="3"/>
                      <a:pt x="238" y="0"/>
                      <a:pt x="244" y="2"/>
                    </a:cubicBezTo>
                    <a:cubicBezTo>
                      <a:pt x="251" y="4"/>
                      <a:pt x="255" y="11"/>
                      <a:pt x="259" y="18"/>
                    </a:cubicBezTo>
                    <a:cubicBezTo>
                      <a:pt x="264" y="25"/>
                      <a:pt x="268" y="32"/>
                      <a:pt x="275" y="37"/>
                    </a:cubicBezTo>
                    <a:cubicBezTo>
                      <a:pt x="280" y="41"/>
                      <a:pt x="287" y="43"/>
                      <a:pt x="294" y="43"/>
                    </a:cubicBezTo>
                    <a:cubicBezTo>
                      <a:pt x="303" y="42"/>
                      <a:pt x="310" y="38"/>
                      <a:pt x="317" y="33"/>
                    </a:cubicBezTo>
                    <a:cubicBezTo>
                      <a:pt x="323" y="29"/>
                      <a:pt x="330" y="24"/>
                      <a:pt x="339" y="24"/>
                    </a:cubicBezTo>
                    <a:cubicBezTo>
                      <a:pt x="345" y="24"/>
                      <a:pt x="350" y="28"/>
                      <a:pt x="352" y="34"/>
                    </a:cubicBezTo>
                    <a:cubicBezTo>
                      <a:pt x="354" y="38"/>
                      <a:pt x="354" y="42"/>
                      <a:pt x="355" y="46"/>
                    </a:cubicBezTo>
                    <a:cubicBezTo>
                      <a:pt x="355" y="51"/>
                      <a:pt x="355" y="56"/>
                      <a:pt x="356" y="61"/>
                    </a:cubicBezTo>
                    <a:cubicBezTo>
                      <a:pt x="357" y="68"/>
                      <a:pt x="361" y="76"/>
                      <a:pt x="367" y="81"/>
                    </a:cubicBezTo>
                    <a:cubicBezTo>
                      <a:pt x="372" y="86"/>
                      <a:pt x="380" y="89"/>
                      <a:pt x="387" y="89"/>
                    </a:cubicBezTo>
                    <a:cubicBezTo>
                      <a:pt x="392" y="89"/>
                      <a:pt x="396" y="88"/>
                      <a:pt x="401" y="88"/>
                    </a:cubicBezTo>
                    <a:cubicBezTo>
                      <a:pt x="405" y="87"/>
                      <a:pt x="410" y="86"/>
                      <a:pt x="415" y="86"/>
                    </a:cubicBezTo>
                    <a:cubicBezTo>
                      <a:pt x="421" y="87"/>
                      <a:pt x="428" y="90"/>
                      <a:pt x="430" y="96"/>
                    </a:cubicBezTo>
                    <a:cubicBezTo>
                      <a:pt x="433" y="104"/>
                      <a:pt x="430" y="112"/>
                      <a:pt x="427" y="119"/>
                    </a:cubicBezTo>
                    <a:cubicBezTo>
                      <a:pt x="425" y="126"/>
                      <a:pt x="422" y="134"/>
                      <a:pt x="422" y="142"/>
                    </a:cubicBezTo>
                    <a:cubicBezTo>
                      <a:pt x="422" y="148"/>
                      <a:pt x="424" y="154"/>
                      <a:pt x="428" y="159"/>
                    </a:cubicBezTo>
                    <a:cubicBezTo>
                      <a:pt x="432" y="164"/>
                      <a:pt x="438" y="168"/>
                      <a:pt x="445" y="171"/>
                    </a:cubicBezTo>
                    <a:cubicBezTo>
                      <a:pt x="449" y="172"/>
                      <a:pt x="454" y="174"/>
                      <a:pt x="458" y="175"/>
                    </a:cubicBezTo>
                    <a:cubicBezTo>
                      <a:pt x="462" y="177"/>
                      <a:pt x="466" y="178"/>
                      <a:pt x="469" y="181"/>
                    </a:cubicBezTo>
                    <a:cubicBezTo>
                      <a:pt x="474" y="185"/>
                      <a:pt x="476" y="191"/>
                      <a:pt x="475" y="197"/>
                    </a:cubicBezTo>
                    <a:cubicBezTo>
                      <a:pt x="473" y="201"/>
                      <a:pt x="471" y="204"/>
                      <a:pt x="468" y="207"/>
                    </a:cubicBezTo>
                    <a:cubicBezTo>
                      <a:pt x="465" y="211"/>
                      <a:pt x="461" y="214"/>
                      <a:pt x="457" y="218"/>
                    </a:cubicBezTo>
                    <a:cubicBezTo>
                      <a:pt x="449" y="227"/>
                      <a:pt x="443" y="239"/>
                      <a:pt x="446" y="252"/>
                    </a:cubicBezTo>
                    <a:cubicBezTo>
                      <a:pt x="448" y="258"/>
                      <a:pt x="452" y="263"/>
                      <a:pt x="456" y="268"/>
                    </a:cubicBezTo>
                    <a:cubicBezTo>
                      <a:pt x="462" y="274"/>
                      <a:pt x="470" y="279"/>
                      <a:pt x="474" y="288"/>
                    </a:cubicBezTo>
                    <a:cubicBezTo>
                      <a:pt x="476" y="294"/>
                      <a:pt x="475" y="300"/>
                      <a:pt x="470" y="305"/>
                    </a:cubicBezTo>
                    <a:cubicBezTo>
                      <a:pt x="467" y="308"/>
                      <a:pt x="463" y="309"/>
                      <a:pt x="460" y="311"/>
                    </a:cubicBezTo>
                    <a:cubicBezTo>
                      <a:pt x="455" y="312"/>
                      <a:pt x="451" y="314"/>
                      <a:pt x="446" y="315"/>
                    </a:cubicBezTo>
                    <a:cubicBezTo>
                      <a:pt x="439" y="318"/>
                      <a:pt x="432" y="322"/>
                      <a:pt x="428" y="328"/>
                    </a:cubicBezTo>
                    <a:cubicBezTo>
                      <a:pt x="423" y="334"/>
                      <a:pt x="421" y="341"/>
                      <a:pt x="422" y="348"/>
                    </a:cubicBezTo>
                    <a:cubicBezTo>
                      <a:pt x="422" y="357"/>
                      <a:pt x="426" y="364"/>
                      <a:pt x="429" y="373"/>
                    </a:cubicBezTo>
                    <a:cubicBezTo>
                      <a:pt x="431" y="380"/>
                      <a:pt x="433" y="388"/>
                      <a:pt x="428" y="394"/>
                    </a:cubicBezTo>
                    <a:cubicBezTo>
                      <a:pt x="422" y="401"/>
                      <a:pt x="413" y="400"/>
                      <a:pt x="406" y="399"/>
                    </a:cubicBezTo>
                    <a:cubicBezTo>
                      <a:pt x="397" y="398"/>
                      <a:pt x="389" y="396"/>
                      <a:pt x="380" y="398"/>
                    </a:cubicBezTo>
                    <a:cubicBezTo>
                      <a:pt x="373" y="400"/>
                      <a:pt x="367" y="404"/>
                      <a:pt x="362" y="409"/>
                    </a:cubicBezTo>
                    <a:cubicBezTo>
                      <a:pt x="358" y="416"/>
                      <a:pt x="356" y="423"/>
                      <a:pt x="355" y="431"/>
                    </a:cubicBezTo>
                    <a:cubicBezTo>
                      <a:pt x="354" y="439"/>
                      <a:pt x="354" y="449"/>
                      <a:pt x="350" y="456"/>
                    </a:cubicBezTo>
                    <a:cubicBezTo>
                      <a:pt x="346" y="461"/>
                      <a:pt x="341" y="463"/>
                      <a:pt x="335" y="462"/>
                    </a:cubicBezTo>
                    <a:cubicBezTo>
                      <a:pt x="331" y="462"/>
                      <a:pt x="327" y="460"/>
                      <a:pt x="324" y="458"/>
                    </a:cubicBezTo>
                    <a:cubicBezTo>
                      <a:pt x="320" y="455"/>
                      <a:pt x="316" y="452"/>
                      <a:pt x="311" y="450"/>
                    </a:cubicBezTo>
                    <a:cubicBezTo>
                      <a:pt x="305" y="446"/>
                      <a:pt x="298" y="443"/>
                      <a:pt x="291" y="443"/>
                    </a:cubicBezTo>
                    <a:cubicBezTo>
                      <a:pt x="284" y="444"/>
                      <a:pt x="278" y="446"/>
                      <a:pt x="273" y="450"/>
                    </a:cubicBezTo>
                    <a:cubicBezTo>
                      <a:pt x="266" y="455"/>
                      <a:pt x="262" y="462"/>
                      <a:pt x="258" y="469"/>
                    </a:cubicBezTo>
                    <a:cubicBezTo>
                      <a:pt x="254" y="476"/>
                      <a:pt x="249" y="483"/>
                      <a:pt x="241" y="485"/>
                    </a:cubicBezTo>
                    <a:cubicBezTo>
                      <a:pt x="234" y="486"/>
                      <a:pt x="229" y="482"/>
                      <a:pt x="225" y="477"/>
                    </a:cubicBezTo>
                    <a:cubicBezTo>
                      <a:pt x="219" y="469"/>
                      <a:pt x="216" y="461"/>
                      <a:pt x="210" y="454"/>
                    </a:cubicBezTo>
                    <a:cubicBezTo>
                      <a:pt x="205" y="449"/>
                      <a:pt x="199" y="445"/>
                      <a:pt x="193" y="444"/>
                    </a:cubicBezTo>
                    <a:cubicBezTo>
                      <a:pt x="186" y="442"/>
                      <a:pt x="179" y="443"/>
                      <a:pt x="173" y="446"/>
                    </a:cubicBezTo>
                    <a:cubicBezTo>
                      <a:pt x="165" y="449"/>
                      <a:pt x="158" y="455"/>
                      <a:pt x="151" y="459"/>
                    </a:cubicBezTo>
                    <a:cubicBezTo>
                      <a:pt x="145" y="463"/>
                      <a:pt x="137" y="464"/>
                      <a:pt x="131" y="459"/>
                    </a:cubicBezTo>
                    <a:cubicBezTo>
                      <a:pt x="125" y="454"/>
                      <a:pt x="124" y="445"/>
                      <a:pt x="123" y="438"/>
                    </a:cubicBezTo>
                    <a:cubicBezTo>
                      <a:pt x="123" y="429"/>
                      <a:pt x="122" y="420"/>
                      <a:pt x="118" y="413"/>
                    </a:cubicBezTo>
                    <a:cubicBezTo>
                      <a:pt x="114" y="406"/>
                      <a:pt x="108" y="401"/>
                      <a:pt x="101" y="399"/>
                    </a:cubicBezTo>
                    <a:cubicBezTo>
                      <a:pt x="92" y="396"/>
                      <a:pt x="84" y="397"/>
                      <a:pt x="75" y="399"/>
                    </a:cubicBezTo>
                    <a:cubicBezTo>
                      <a:pt x="68" y="400"/>
                      <a:pt x="59" y="401"/>
                      <a:pt x="52" y="396"/>
                    </a:cubicBezTo>
                    <a:cubicBezTo>
                      <a:pt x="47" y="391"/>
                      <a:pt x="46" y="384"/>
                      <a:pt x="47" y="377"/>
                    </a:cubicBezTo>
                    <a:cubicBezTo>
                      <a:pt x="50" y="369"/>
                      <a:pt x="54" y="361"/>
                      <a:pt x="56" y="352"/>
                    </a:cubicBezTo>
                    <a:cubicBezTo>
                      <a:pt x="58" y="338"/>
                      <a:pt x="51" y="324"/>
                      <a:pt x="39" y="318"/>
                    </a:cubicBezTo>
                    <a:cubicBezTo>
                      <a:pt x="33" y="314"/>
                      <a:pt x="26" y="313"/>
                      <a:pt x="19" y="310"/>
                    </a:cubicBezTo>
                    <a:cubicBezTo>
                      <a:pt x="14" y="309"/>
                      <a:pt x="9" y="306"/>
                      <a:pt x="6" y="302"/>
                    </a:cubicBezTo>
                    <a:cubicBezTo>
                      <a:pt x="0" y="295"/>
                      <a:pt x="5" y="285"/>
                      <a:pt x="10" y="278"/>
                    </a:cubicBezTo>
                    <a:cubicBezTo>
                      <a:pt x="11" y="277"/>
                      <a:pt x="10" y="279"/>
                      <a:pt x="8" y="281"/>
                    </a:cubicBezTo>
                    <a:cubicBezTo>
                      <a:pt x="6" y="284"/>
                      <a:pt x="3" y="287"/>
                      <a:pt x="10" y="278"/>
                    </a:cubicBezTo>
                  </a:path>
                </a:pathLst>
              </a:custGeom>
              <a:solidFill>
                <a:srgbClr val="FC7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íSḻïḋé">
                <a:extLst>
                  <a:ext uri="{FF2B5EF4-FFF2-40B4-BE49-F238E27FC236}">
                    <a16:creationId xmlns:a16="http://schemas.microsoft.com/office/drawing/2014/main" id="{558E8DBC-2766-46D5-A087-6733623C0D07}"/>
                  </a:ext>
                </a:extLst>
              </p:cNvPr>
              <p:cNvSpPr/>
              <p:nvPr/>
            </p:nvSpPr>
            <p:spPr bwMode="auto">
              <a:xfrm>
                <a:off x="4311650" y="1077252"/>
                <a:ext cx="3568700" cy="3613310"/>
              </a:xfrm>
              <a:custGeom>
                <a:avLst/>
                <a:gdLst>
                  <a:gd name="T0" fmla="*/ 249 w 498"/>
                  <a:gd name="T1" fmla="*/ 506 h 506"/>
                  <a:gd name="T2" fmla="*/ 280 w 498"/>
                  <a:gd name="T3" fmla="*/ 462 h 506"/>
                  <a:gd name="T4" fmla="*/ 235 w 498"/>
                  <a:gd name="T5" fmla="*/ 487 h 506"/>
                  <a:gd name="T6" fmla="*/ 213 w 498"/>
                  <a:gd name="T7" fmla="*/ 33 h 506"/>
                  <a:gd name="T8" fmla="*/ 138 w 498"/>
                  <a:gd name="T9" fmla="*/ 26 h 506"/>
                  <a:gd name="T10" fmla="*/ 96 w 498"/>
                  <a:gd name="T11" fmla="*/ 87 h 506"/>
                  <a:gd name="T12" fmla="*/ 51 w 498"/>
                  <a:gd name="T13" fmla="*/ 134 h 506"/>
                  <a:gd name="T14" fmla="*/ 2 w 498"/>
                  <a:gd name="T15" fmla="*/ 198 h 506"/>
                  <a:gd name="T16" fmla="*/ 13 w 498"/>
                  <a:gd name="T17" fmla="*/ 280 h 506"/>
                  <a:gd name="T18" fmla="*/ 25 w 498"/>
                  <a:gd name="T19" fmla="*/ 331 h 506"/>
                  <a:gd name="T20" fmla="*/ 55 w 498"/>
                  <a:gd name="T21" fmla="*/ 415 h 506"/>
                  <a:gd name="T22" fmla="*/ 105 w 498"/>
                  <a:gd name="T23" fmla="*/ 419 h 506"/>
                  <a:gd name="T24" fmla="*/ 62 w 498"/>
                  <a:gd name="T25" fmla="*/ 406 h 506"/>
                  <a:gd name="T26" fmla="*/ 66 w 498"/>
                  <a:gd name="T27" fmla="*/ 356 h 506"/>
                  <a:gd name="T28" fmla="*/ 16 w 498"/>
                  <a:gd name="T29" fmla="*/ 312 h 506"/>
                  <a:gd name="T30" fmla="*/ 16 w 498"/>
                  <a:gd name="T31" fmla="*/ 312 h 506"/>
                  <a:gd name="T32" fmla="*/ 15 w 498"/>
                  <a:gd name="T33" fmla="*/ 311 h 506"/>
                  <a:gd name="T34" fmla="*/ 15 w 498"/>
                  <a:gd name="T35" fmla="*/ 311 h 506"/>
                  <a:gd name="T36" fmla="*/ 15 w 498"/>
                  <a:gd name="T37" fmla="*/ 310 h 506"/>
                  <a:gd name="T38" fmla="*/ 14 w 498"/>
                  <a:gd name="T39" fmla="*/ 309 h 506"/>
                  <a:gd name="T40" fmla="*/ 14 w 498"/>
                  <a:gd name="T41" fmla="*/ 309 h 506"/>
                  <a:gd name="T42" fmla="*/ 14 w 498"/>
                  <a:gd name="T43" fmla="*/ 308 h 506"/>
                  <a:gd name="T44" fmla="*/ 14 w 498"/>
                  <a:gd name="T45" fmla="*/ 308 h 506"/>
                  <a:gd name="T46" fmla="*/ 14 w 498"/>
                  <a:gd name="T47" fmla="*/ 307 h 506"/>
                  <a:gd name="T48" fmla="*/ 20 w 498"/>
                  <a:gd name="T49" fmla="*/ 288 h 506"/>
                  <a:gd name="T50" fmla="*/ 43 w 498"/>
                  <a:gd name="T51" fmla="*/ 253 h 506"/>
                  <a:gd name="T52" fmla="*/ 13 w 498"/>
                  <a:gd name="T53" fmla="*/ 200 h 506"/>
                  <a:gd name="T54" fmla="*/ 66 w 498"/>
                  <a:gd name="T55" fmla="*/ 150 h 506"/>
                  <a:gd name="T56" fmla="*/ 72 w 498"/>
                  <a:gd name="T57" fmla="*/ 96 h 506"/>
                  <a:gd name="T58" fmla="*/ 108 w 498"/>
                  <a:gd name="T59" fmla="*/ 97 h 506"/>
                  <a:gd name="T60" fmla="*/ 135 w 498"/>
                  <a:gd name="T61" fmla="*/ 51 h 506"/>
                  <a:gd name="T62" fmla="*/ 162 w 498"/>
                  <a:gd name="T63" fmla="*/ 37 h 506"/>
                  <a:gd name="T64" fmla="*/ 189 w 498"/>
                  <a:gd name="T65" fmla="*/ 51 h 506"/>
                  <a:gd name="T66" fmla="*/ 221 w 498"/>
                  <a:gd name="T67" fmla="*/ 40 h 506"/>
                  <a:gd name="T68" fmla="*/ 263 w 498"/>
                  <a:gd name="T69" fmla="*/ 19 h 506"/>
                  <a:gd name="T70" fmla="*/ 286 w 498"/>
                  <a:gd name="T71" fmla="*/ 48 h 506"/>
                  <a:gd name="T72" fmla="*/ 302 w 498"/>
                  <a:gd name="T73" fmla="*/ 53 h 506"/>
                  <a:gd name="T74" fmla="*/ 328 w 498"/>
                  <a:gd name="T75" fmla="*/ 43 h 506"/>
                  <a:gd name="T76" fmla="*/ 348 w 498"/>
                  <a:gd name="T77" fmla="*/ 34 h 506"/>
                  <a:gd name="T78" fmla="*/ 366 w 498"/>
                  <a:gd name="T79" fmla="*/ 71 h 506"/>
                  <a:gd name="T80" fmla="*/ 406 w 498"/>
                  <a:gd name="T81" fmla="*/ 98 h 506"/>
                  <a:gd name="T82" fmla="*/ 442 w 498"/>
                  <a:gd name="T83" fmla="*/ 113 h 506"/>
                  <a:gd name="T84" fmla="*/ 438 w 498"/>
                  <a:gd name="T85" fmla="*/ 169 h 506"/>
                  <a:gd name="T86" fmla="*/ 472 w 498"/>
                  <a:gd name="T87" fmla="*/ 187 h 506"/>
                  <a:gd name="T88" fmla="*/ 483 w 498"/>
                  <a:gd name="T89" fmla="*/ 210 h 506"/>
                  <a:gd name="T90" fmla="*/ 455 w 498"/>
                  <a:gd name="T91" fmla="*/ 254 h 506"/>
                  <a:gd name="T92" fmla="*/ 466 w 498"/>
                  <a:gd name="T93" fmla="*/ 278 h 506"/>
                  <a:gd name="T94" fmla="*/ 470 w 498"/>
                  <a:gd name="T95" fmla="*/ 321 h 506"/>
                  <a:gd name="T96" fmla="*/ 432 w 498"/>
                  <a:gd name="T97" fmla="*/ 360 h 506"/>
                  <a:gd name="T98" fmla="*/ 437 w 498"/>
                  <a:gd name="T99" fmla="*/ 405 h 506"/>
                  <a:gd name="T100" fmla="*/ 416 w 498"/>
                  <a:gd name="T101" fmla="*/ 409 h 506"/>
                  <a:gd name="T102" fmla="*/ 388 w 498"/>
                  <a:gd name="T103" fmla="*/ 421 h 506"/>
                  <a:gd name="T104" fmla="*/ 423 w 498"/>
                  <a:gd name="T105" fmla="*/ 421 h 506"/>
                  <a:gd name="T106" fmla="*/ 460 w 498"/>
                  <a:gd name="T107" fmla="*/ 336 h 506"/>
                  <a:gd name="T108" fmla="*/ 474 w 498"/>
                  <a:gd name="T109" fmla="*/ 270 h 506"/>
                  <a:gd name="T110" fmla="*/ 486 w 498"/>
                  <a:gd name="T111" fmla="*/ 182 h 506"/>
                  <a:gd name="T112" fmla="*/ 443 w 498"/>
                  <a:gd name="T113" fmla="*/ 151 h 506"/>
                  <a:gd name="T114" fmla="*/ 423 w 498"/>
                  <a:gd name="T115" fmla="*/ 85 h 506"/>
                  <a:gd name="T116" fmla="*/ 376 w 498"/>
                  <a:gd name="T117" fmla="*/ 59 h 506"/>
                  <a:gd name="T118" fmla="*/ 321 w 498"/>
                  <a:gd name="T119" fmla="*/ 34 h 506"/>
                  <a:gd name="T120" fmla="*/ 278 w 498"/>
                  <a:gd name="T121" fmla="*/ 2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8" h="506">
                    <a:moveTo>
                      <a:pt x="213" y="459"/>
                    </a:moveTo>
                    <a:cubicBezTo>
                      <a:pt x="209" y="469"/>
                      <a:pt x="209" y="469"/>
                      <a:pt x="209" y="469"/>
                    </a:cubicBezTo>
                    <a:cubicBezTo>
                      <a:pt x="210" y="470"/>
                      <a:pt x="211" y="471"/>
                      <a:pt x="211" y="472"/>
                    </a:cubicBezTo>
                    <a:cubicBezTo>
                      <a:pt x="214" y="475"/>
                      <a:pt x="217" y="479"/>
                      <a:pt x="219" y="483"/>
                    </a:cubicBezTo>
                    <a:cubicBezTo>
                      <a:pt x="221" y="486"/>
                      <a:pt x="223" y="490"/>
                      <a:pt x="226" y="493"/>
                    </a:cubicBezTo>
                    <a:cubicBezTo>
                      <a:pt x="232" y="501"/>
                      <a:pt x="240" y="506"/>
                      <a:pt x="249" y="506"/>
                    </a:cubicBezTo>
                    <a:cubicBezTo>
                      <a:pt x="250" y="506"/>
                      <a:pt x="252" y="506"/>
                      <a:pt x="253" y="506"/>
                    </a:cubicBezTo>
                    <a:cubicBezTo>
                      <a:pt x="265" y="503"/>
                      <a:pt x="272" y="493"/>
                      <a:pt x="277" y="486"/>
                    </a:cubicBezTo>
                    <a:cubicBezTo>
                      <a:pt x="277" y="485"/>
                      <a:pt x="277" y="485"/>
                      <a:pt x="277" y="485"/>
                    </a:cubicBezTo>
                    <a:cubicBezTo>
                      <a:pt x="278" y="484"/>
                      <a:pt x="279" y="483"/>
                      <a:pt x="280" y="481"/>
                    </a:cubicBezTo>
                    <a:cubicBezTo>
                      <a:pt x="281" y="478"/>
                      <a:pt x="283" y="476"/>
                      <a:pt x="285" y="473"/>
                    </a:cubicBezTo>
                    <a:cubicBezTo>
                      <a:pt x="280" y="462"/>
                      <a:pt x="280" y="462"/>
                      <a:pt x="280" y="462"/>
                    </a:cubicBezTo>
                    <a:cubicBezTo>
                      <a:pt x="275" y="467"/>
                      <a:pt x="272" y="473"/>
                      <a:pt x="268" y="479"/>
                    </a:cubicBezTo>
                    <a:cubicBezTo>
                      <a:pt x="264" y="486"/>
                      <a:pt x="259" y="493"/>
                      <a:pt x="251" y="495"/>
                    </a:cubicBezTo>
                    <a:cubicBezTo>
                      <a:pt x="250" y="495"/>
                      <a:pt x="250" y="495"/>
                      <a:pt x="249" y="495"/>
                    </a:cubicBezTo>
                    <a:cubicBezTo>
                      <a:pt x="249" y="495"/>
                      <a:pt x="249" y="495"/>
                      <a:pt x="249" y="495"/>
                    </a:cubicBezTo>
                    <a:cubicBezTo>
                      <a:pt x="247" y="495"/>
                      <a:pt x="245" y="494"/>
                      <a:pt x="244" y="494"/>
                    </a:cubicBezTo>
                    <a:cubicBezTo>
                      <a:pt x="240" y="492"/>
                      <a:pt x="237" y="490"/>
                      <a:pt x="235" y="487"/>
                    </a:cubicBezTo>
                    <a:cubicBezTo>
                      <a:pt x="229" y="479"/>
                      <a:pt x="226" y="471"/>
                      <a:pt x="220" y="464"/>
                    </a:cubicBezTo>
                    <a:cubicBezTo>
                      <a:pt x="218" y="462"/>
                      <a:pt x="216" y="460"/>
                      <a:pt x="213" y="459"/>
                    </a:cubicBezTo>
                    <a:moveTo>
                      <a:pt x="250" y="0"/>
                    </a:moveTo>
                    <a:cubicBezTo>
                      <a:pt x="242" y="0"/>
                      <a:pt x="235" y="3"/>
                      <a:pt x="229" y="9"/>
                    </a:cubicBezTo>
                    <a:cubicBezTo>
                      <a:pt x="225" y="14"/>
                      <a:pt x="222" y="19"/>
                      <a:pt x="219" y="24"/>
                    </a:cubicBezTo>
                    <a:cubicBezTo>
                      <a:pt x="217" y="27"/>
                      <a:pt x="215" y="31"/>
                      <a:pt x="213" y="33"/>
                    </a:cubicBezTo>
                    <a:cubicBezTo>
                      <a:pt x="209" y="38"/>
                      <a:pt x="203" y="41"/>
                      <a:pt x="196" y="41"/>
                    </a:cubicBezTo>
                    <a:cubicBezTo>
                      <a:pt x="194" y="41"/>
                      <a:pt x="192" y="41"/>
                      <a:pt x="189" y="40"/>
                    </a:cubicBezTo>
                    <a:cubicBezTo>
                      <a:pt x="185" y="39"/>
                      <a:pt x="181" y="36"/>
                      <a:pt x="177" y="33"/>
                    </a:cubicBezTo>
                    <a:cubicBezTo>
                      <a:pt x="174" y="31"/>
                      <a:pt x="170" y="29"/>
                      <a:pt x="166" y="27"/>
                    </a:cubicBezTo>
                    <a:cubicBezTo>
                      <a:pt x="161" y="24"/>
                      <a:pt x="156" y="23"/>
                      <a:pt x="151" y="23"/>
                    </a:cubicBezTo>
                    <a:cubicBezTo>
                      <a:pt x="146" y="23"/>
                      <a:pt x="142" y="24"/>
                      <a:pt x="138" y="26"/>
                    </a:cubicBezTo>
                    <a:cubicBezTo>
                      <a:pt x="133" y="29"/>
                      <a:pt x="126" y="35"/>
                      <a:pt x="124" y="50"/>
                    </a:cubicBezTo>
                    <a:cubicBezTo>
                      <a:pt x="123" y="53"/>
                      <a:pt x="123" y="56"/>
                      <a:pt x="123" y="59"/>
                    </a:cubicBezTo>
                    <a:cubicBezTo>
                      <a:pt x="122" y="65"/>
                      <a:pt x="122" y="70"/>
                      <a:pt x="120" y="74"/>
                    </a:cubicBezTo>
                    <a:cubicBezTo>
                      <a:pt x="118" y="79"/>
                      <a:pt x="115" y="82"/>
                      <a:pt x="112" y="84"/>
                    </a:cubicBezTo>
                    <a:cubicBezTo>
                      <a:pt x="108" y="86"/>
                      <a:pt x="104" y="87"/>
                      <a:pt x="100" y="87"/>
                    </a:cubicBezTo>
                    <a:cubicBezTo>
                      <a:pt x="99" y="87"/>
                      <a:pt x="97" y="87"/>
                      <a:pt x="96" y="87"/>
                    </a:cubicBezTo>
                    <a:cubicBezTo>
                      <a:pt x="94" y="87"/>
                      <a:pt x="92" y="86"/>
                      <a:pt x="90" y="86"/>
                    </a:cubicBezTo>
                    <a:cubicBezTo>
                      <a:pt x="87" y="86"/>
                      <a:pt x="85" y="85"/>
                      <a:pt x="82" y="85"/>
                    </a:cubicBezTo>
                    <a:cubicBezTo>
                      <a:pt x="80" y="85"/>
                      <a:pt x="78" y="85"/>
                      <a:pt x="75" y="85"/>
                    </a:cubicBezTo>
                    <a:cubicBezTo>
                      <a:pt x="71" y="85"/>
                      <a:pt x="68" y="85"/>
                      <a:pt x="65" y="86"/>
                    </a:cubicBezTo>
                    <a:cubicBezTo>
                      <a:pt x="53" y="90"/>
                      <a:pt x="46" y="100"/>
                      <a:pt x="46" y="112"/>
                    </a:cubicBezTo>
                    <a:cubicBezTo>
                      <a:pt x="46" y="120"/>
                      <a:pt x="49" y="128"/>
                      <a:pt x="51" y="134"/>
                    </a:cubicBezTo>
                    <a:cubicBezTo>
                      <a:pt x="52" y="137"/>
                      <a:pt x="53" y="139"/>
                      <a:pt x="54" y="141"/>
                    </a:cubicBezTo>
                    <a:cubicBezTo>
                      <a:pt x="55" y="145"/>
                      <a:pt x="56" y="151"/>
                      <a:pt x="54" y="156"/>
                    </a:cubicBezTo>
                    <a:cubicBezTo>
                      <a:pt x="53" y="160"/>
                      <a:pt x="50" y="164"/>
                      <a:pt x="46" y="167"/>
                    </a:cubicBezTo>
                    <a:cubicBezTo>
                      <a:pt x="42" y="169"/>
                      <a:pt x="37" y="171"/>
                      <a:pt x="32" y="172"/>
                    </a:cubicBezTo>
                    <a:cubicBezTo>
                      <a:pt x="29" y="173"/>
                      <a:pt x="26" y="174"/>
                      <a:pt x="22" y="176"/>
                    </a:cubicBezTo>
                    <a:cubicBezTo>
                      <a:pt x="8" y="182"/>
                      <a:pt x="3" y="191"/>
                      <a:pt x="2" y="198"/>
                    </a:cubicBezTo>
                    <a:cubicBezTo>
                      <a:pt x="0" y="212"/>
                      <a:pt x="10" y="222"/>
                      <a:pt x="13" y="226"/>
                    </a:cubicBezTo>
                    <a:cubicBezTo>
                      <a:pt x="15" y="228"/>
                      <a:pt x="17" y="229"/>
                      <a:pt x="19" y="231"/>
                    </a:cubicBezTo>
                    <a:cubicBezTo>
                      <a:pt x="23" y="235"/>
                      <a:pt x="26" y="238"/>
                      <a:pt x="29" y="242"/>
                    </a:cubicBezTo>
                    <a:cubicBezTo>
                      <a:pt x="31" y="245"/>
                      <a:pt x="32" y="249"/>
                      <a:pt x="32" y="253"/>
                    </a:cubicBezTo>
                    <a:cubicBezTo>
                      <a:pt x="31" y="262"/>
                      <a:pt x="24" y="269"/>
                      <a:pt x="16" y="277"/>
                    </a:cubicBezTo>
                    <a:cubicBezTo>
                      <a:pt x="15" y="278"/>
                      <a:pt x="14" y="279"/>
                      <a:pt x="13" y="280"/>
                    </a:cubicBezTo>
                    <a:cubicBezTo>
                      <a:pt x="20" y="288"/>
                      <a:pt x="20" y="288"/>
                      <a:pt x="20" y="288"/>
                    </a:cubicBezTo>
                    <a:cubicBezTo>
                      <a:pt x="20" y="288"/>
                      <a:pt x="20" y="288"/>
                      <a:pt x="20" y="288"/>
                    </a:cubicBezTo>
                    <a:cubicBezTo>
                      <a:pt x="12" y="281"/>
                      <a:pt x="12" y="281"/>
                      <a:pt x="12" y="281"/>
                    </a:cubicBezTo>
                    <a:cubicBezTo>
                      <a:pt x="8" y="286"/>
                      <a:pt x="5" y="289"/>
                      <a:pt x="5" y="293"/>
                    </a:cubicBezTo>
                    <a:cubicBezTo>
                      <a:pt x="1" y="302"/>
                      <a:pt x="2" y="312"/>
                      <a:pt x="8" y="319"/>
                    </a:cubicBezTo>
                    <a:cubicBezTo>
                      <a:pt x="13" y="326"/>
                      <a:pt x="20" y="329"/>
                      <a:pt x="25" y="331"/>
                    </a:cubicBezTo>
                    <a:cubicBezTo>
                      <a:pt x="28" y="332"/>
                      <a:pt x="30" y="333"/>
                      <a:pt x="32" y="333"/>
                    </a:cubicBezTo>
                    <a:cubicBezTo>
                      <a:pt x="36" y="334"/>
                      <a:pt x="40" y="336"/>
                      <a:pt x="44" y="337"/>
                    </a:cubicBezTo>
                    <a:cubicBezTo>
                      <a:pt x="52" y="342"/>
                      <a:pt x="56" y="351"/>
                      <a:pt x="55" y="360"/>
                    </a:cubicBezTo>
                    <a:cubicBezTo>
                      <a:pt x="54" y="364"/>
                      <a:pt x="53" y="368"/>
                      <a:pt x="51" y="372"/>
                    </a:cubicBezTo>
                    <a:cubicBezTo>
                      <a:pt x="49" y="376"/>
                      <a:pt x="48" y="380"/>
                      <a:pt x="47" y="385"/>
                    </a:cubicBezTo>
                    <a:cubicBezTo>
                      <a:pt x="44" y="397"/>
                      <a:pt x="47" y="408"/>
                      <a:pt x="55" y="415"/>
                    </a:cubicBezTo>
                    <a:cubicBezTo>
                      <a:pt x="61" y="419"/>
                      <a:pt x="67" y="421"/>
                      <a:pt x="75" y="421"/>
                    </a:cubicBezTo>
                    <a:cubicBezTo>
                      <a:pt x="79" y="421"/>
                      <a:pt x="83" y="420"/>
                      <a:pt x="87" y="420"/>
                    </a:cubicBezTo>
                    <a:cubicBezTo>
                      <a:pt x="87" y="420"/>
                      <a:pt x="87" y="420"/>
                      <a:pt x="87" y="420"/>
                    </a:cubicBezTo>
                    <a:cubicBezTo>
                      <a:pt x="88" y="419"/>
                      <a:pt x="88" y="419"/>
                      <a:pt x="88" y="419"/>
                    </a:cubicBezTo>
                    <a:cubicBezTo>
                      <a:pt x="92" y="419"/>
                      <a:pt x="96" y="418"/>
                      <a:pt x="100" y="418"/>
                    </a:cubicBezTo>
                    <a:cubicBezTo>
                      <a:pt x="102" y="418"/>
                      <a:pt x="104" y="419"/>
                      <a:pt x="105" y="419"/>
                    </a:cubicBezTo>
                    <a:cubicBezTo>
                      <a:pt x="109" y="408"/>
                      <a:pt x="109" y="408"/>
                      <a:pt x="109" y="408"/>
                    </a:cubicBezTo>
                    <a:cubicBezTo>
                      <a:pt x="106" y="408"/>
                      <a:pt x="103" y="407"/>
                      <a:pt x="100" y="407"/>
                    </a:cubicBezTo>
                    <a:cubicBezTo>
                      <a:pt x="95" y="407"/>
                      <a:pt x="90" y="408"/>
                      <a:pt x="85" y="409"/>
                    </a:cubicBezTo>
                    <a:cubicBezTo>
                      <a:pt x="82" y="409"/>
                      <a:pt x="79" y="410"/>
                      <a:pt x="75" y="410"/>
                    </a:cubicBezTo>
                    <a:cubicBezTo>
                      <a:pt x="72" y="410"/>
                      <a:pt x="69" y="409"/>
                      <a:pt x="66" y="408"/>
                    </a:cubicBezTo>
                    <a:cubicBezTo>
                      <a:pt x="65" y="408"/>
                      <a:pt x="63" y="407"/>
                      <a:pt x="62" y="406"/>
                    </a:cubicBezTo>
                    <a:cubicBezTo>
                      <a:pt x="58" y="403"/>
                      <a:pt x="57" y="398"/>
                      <a:pt x="57" y="393"/>
                    </a:cubicBezTo>
                    <a:cubicBezTo>
                      <a:pt x="57" y="392"/>
                      <a:pt x="57" y="391"/>
                      <a:pt x="57" y="390"/>
                    </a:cubicBezTo>
                    <a:cubicBezTo>
                      <a:pt x="57" y="389"/>
                      <a:pt x="57" y="388"/>
                      <a:pt x="57" y="387"/>
                    </a:cubicBezTo>
                    <a:cubicBezTo>
                      <a:pt x="58" y="386"/>
                      <a:pt x="58" y="385"/>
                      <a:pt x="58" y="384"/>
                    </a:cubicBezTo>
                    <a:cubicBezTo>
                      <a:pt x="61" y="377"/>
                      <a:pt x="64" y="370"/>
                      <a:pt x="66" y="362"/>
                    </a:cubicBezTo>
                    <a:cubicBezTo>
                      <a:pt x="66" y="360"/>
                      <a:pt x="66" y="358"/>
                      <a:pt x="66" y="356"/>
                    </a:cubicBezTo>
                    <a:cubicBezTo>
                      <a:pt x="66" y="353"/>
                      <a:pt x="66" y="350"/>
                      <a:pt x="65" y="347"/>
                    </a:cubicBezTo>
                    <a:cubicBezTo>
                      <a:pt x="62" y="339"/>
                      <a:pt x="57" y="332"/>
                      <a:pt x="49" y="328"/>
                    </a:cubicBezTo>
                    <a:cubicBezTo>
                      <a:pt x="43" y="324"/>
                      <a:pt x="36" y="323"/>
                      <a:pt x="29" y="320"/>
                    </a:cubicBezTo>
                    <a:cubicBezTo>
                      <a:pt x="24" y="319"/>
                      <a:pt x="19" y="316"/>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2"/>
                    </a:cubicBezTo>
                    <a:cubicBezTo>
                      <a:pt x="16" y="312"/>
                      <a:pt x="16" y="312"/>
                      <a:pt x="16" y="311"/>
                    </a:cubicBezTo>
                    <a:cubicBezTo>
                      <a:pt x="16"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1"/>
                      <a:pt x="15" y="311"/>
                      <a:pt x="15" y="311"/>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5" y="310"/>
                      <a:pt x="15" y="310"/>
                    </a:cubicBezTo>
                    <a:cubicBezTo>
                      <a:pt x="15" y="310"/>
                      <a:pt x="14" y="310"/>
                      <a:pt x="14" y="310"/>
                    </a:cubicBezTo>
                    <a:cubicBezTo>
                      <a:pt x="14" y="310"/>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9"/>
                    </a:cubicBezTo>
                    <a:cubicBezTo>
                      <a:pt x="14" y="309"/>
                      <a:pt x="14" y="309"/>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8"/>
                      <a:pt x="14" y="308"/>
                      <a:pt x="14" y="308"/>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4" y="307"/>
                      <a:pt x="14" y="307"/>
                      <a:pt x="14" y="307"/>
                    </a:cubicBezTo>
                    <a:cubicBezTo>
                      <a:pt x="12" y="302"/>
                      <a:pt x="15" y="296"/>
                      <a:pt x="18" y="291"/>
                    </a:cubicBezTo>
                    <a:cubicBezTo>
                      <a:pt x="17" y="292"/>
                      <a:pt x="16" y="293"/>
                      <a:pt x="16" y="294"/>
                    </a:cubicBezTo>
                    <a:cubicBezTo>
                      <a:pt x="16" y="294"/>
                      <a:pt x="16" y="294"/>
                      <a:pt x="16" y="294"/>
                    </a:cubicBezTo>
                    <a:cubicBezTo>
                      <a:pt x="16" y="294"/>
                      <a:pt x="16" y="294"/>
                      <a:pt x="16" y="294"/>
                    </a:cubicBezTo>
                    <a:cubicBezTo>
                      <a:pt x="16" y="294"/>
                      <a:pt x="17" y="292"/>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20" y="288"/>
                      <a:pt x="20" y="288"/>
                      <a:pt x="20" y="288"/>
                    </a:cubicBezTo>
                    <a:cubicBezTo>
                      <a:pt x="30" y="278"/>
                      <a:pt x="42" y="268"/>
                      <a:pt x="43" y="253"/>
                    </a:cubicBezTo>
                    <a:cubicBezTo>
                      <a:pt x="43" y="253"/>
                      <a:pt x="43" y="253"/>
                      <a:pt x="43" y="252"/>
                    </a:cubicBezTo>
                    <a:cubicBezTo>
                      <a:pt x="43" y="247"/>
                      <a:pt x="41" y="241"/>
                      <a:pt x="38" y="236"/>
                    </a:cubicBezTo>
                    <a:cubicBezTo>
                      <a:pt x="34" y="229"/>
                      <a:pt x="27" y="224"/>
                      <a:pt x="21" y="218"/>
                    </a:cubicBezTo>
                    <a:cubicBezTo>
                      <a:pt x="21" y="218"/>
                      <a:pt x="21" y="218"/>
                      <a:pt x="21" y="218"/>
                    </a:cubicBezTo>
                    <a:cubicBezTo>
                      <a:pt x="17" y="214"/>
                      <a:pt x="13" y="208"/>
                      <a:pt x="13" y="202"/>
                    </a:cubicBezTo>
                    <a:cubicBezTo>
                      <a:pt x="13" y="201"/>
                      <a:pt x="13" y="201"/>
                      <a:pt x="13" y="200"/>
                    </a:cubicBezTo>
                    <a:cubicBezTo>
                      <a:pt x="13" y="200"/>
                      <a:pt x="13" y="200"/>
                      <a:pt x="13" y="200"/>
                    </a:cubicBezTo>
                    <a:cubicBezTo>
                      <a:pt x="14" y="193"/>
                      <a:pt x="21" y="188"/>
                      <a:pt x="27" y="186"/>
                    </a:cubicBezTo>
                    <a:cubicBezTo>
                      <a:pt x="35" y="183"/>
                      <a:pt x="44" y="181"/>
                      <a:pt x="52" y="176"/>
                    </a:cubicBezTo>
                    <a:cubicBezTo>
                      <a:pt x="58" y="172"/>
                      <a:pt x="62" y="167"/>
                      <a:pt x="65" y="160"/>
                    </a:cubicBezTo>
                    <a:cubicBezTo>
                      <a:pt x="65" y="159"/>
                      <a:pt x="65" y="158"/>
                      <a:pt x="66" y="157"/>
                    </a:cubicBezTo>
                    <a:cubicBezTo>
                      <a:pt x="66" y="155"/>
                      <a:pt x="66" y="152"/>
                      <a:pt x="66" y="150"/>
                    </a:cubicBezTo>
                    <a:cubicBezTo>
                      <a:pt x="66" y="146"/>
                      <a:pt x="66" y="142"/>
                      <a:pt x="65" y="138"/>
                    </a:cubicBezTo>
                    <a:cubicBezTo>
                      <a:pt x="63" y="134"/>
                      <a:pt x="61" y="130"/>
                      <a:pt x="60" y="125"/>
                    </a:cubicBezTo>
                    <a:cubicBezTo>
                      <a:pt x="58" y="121"/>
                      <a:pt x="57" y="117"/>
                      <a:pt x="57" y="112"/>
                    </a:cubicBezTo>
                    <a:cubicBezTo>
                      <a:pt x="57" y="112"/>
                      <a:pt x="57" y="112"/>
                      <a:pt x="57" y="112"/>
                    </a:cubicBezTo>
                    <a:cubicBezTo>
                      <a:pt x="57" y="105"/>
                      <a:pt x="61" y="99"/>
                      <a:pt x="68" y="97"/>
                    </a:cubicBezTo>
                    <a:cubicBezTo>
                      <a:pt x="69" y="96"/>
                      <a:pt x="71" y="96"/>
                      <a:pt x="72" y="96"/>
                    </a:cubicBezTo>
                    <a:cubicBezTo>
                      <a:pt x="73" y="96"/>
                      <a:pt x="74" y="96"/>
                      <a:pt x="75" y="96"/>
                    </a:cubicBezTo>
                    <a:cubicBezTo>
                      <a:pt x="77" y="96"/>
                      <a:pt x="79" y="96"/>
                      <a:pt x="81" y="96"/>
                    </a:cubicBezTo>
                    <a:cubicBezTo>
                      <a:pt x="81" y="96"/>
                      <a:pt x="81" y="96"/>
                      <a:pt x="81" y="96"/>
                    </a:cubicBezTo>
                    <a:cubicBezTo>
                      <a:pt x="85" y="97"/>
                      <a:pt x="90" y="98"/>
                      <a:pt x="95" y="98"/>
                    </a:cubicBezTo>
                    <a:cubicBezTo>
                      <a:pt x="97" y="98"/>
                      <a:pt x="98" y="98"/>
                      <a:pt x="100" y="98"/>
                    </a:cubicBezTo>
                    <a:cubicBezTo>
                      <a:pt x="103" y="98"/>
                      <a:pt x="105" y="98"/>
                      <a:pt x="108" y="97"/>
                    </a:cubicBezTo>
                    <a:cubicBezTo>
                      <a:pt x="111" y="97"/>
                      <a:pt x="114" y="96"/>
                      <a:pt x="117" y="94"/>
                    </a:cubicBezTo>
                    <a:cubicBezTo>
                      <a:pt x="117" y="94"/>
                      <a:pt x="117" y="94"/>
                      <a:pt x="117" y="94"/>
                    </a:cubicBezTo>
                    <a:cubicBezTo>
                      <a:pt x="123" y="90"/>
                      <a:pt x="128" y="85"/>
                      <a:pt x="131" y="78"/>
                    </a:cubicBezTo>
                    <a:cubicBezTo>
                      <a:pt x="131" y="78"/>
                      <a:pt x="131" y="78"/>
                      <a:pt x="131" y="77"/>
                    </a:cubicBezTo>
                    <a:cubicBezTo>
                      <a:pt x="134" y="69"/>
                      <a:pt x="133" y="60"/>
                      <a:pt x="135" y="51"/>
                    </a:cubicBezTo>
                    <a:cubicBezTo>
                      <a:pt x="135" y="51"/>
                      <a:pt x="135" y="51"/>
                      <a:pt x="135" y="51"/>
                    </a:cubicBezTo>
                    <a:cubicBezTo>
                      <a:pt x="135" y="45"/>
                      <a:pt x="138" y="39"/>
                      <a:pt x="144" y="35"/>
                    </a:cubicBezTo>
                    <a:cubicBezTo>
                      <a:pt x="144" y="35"/>
                      <a:pt x="144" y="35"/>
                      <a:pt x="144" y="35"/>
                    </a:cubicBezTo>
                    <a:cubicBezTo>
                      <a:pt x="146" y="34"/>
                      <a:pt x="148" y="34"/>
                      <a:pt x="151" y="34"/>
                    </a:cubicBezTo>
                    <a:cubicBezTo>
                      <a:pt x="154" y="34"/>
                      <a:pt x="158" y="35"/>
                      <a:pt x="161" y="36"/>
                    </a:cubicBezTo>
                    <a:cubicBezTo>
                      <a:pt x="161" y="36"/>
                      <a:pt x="161" y="37"/>
                      <a:pt x="161" y="37"/>
                    </a:cubicBezTo>
                    <a:cubicBezTo>
                      <a:pt x="162" y="37"/>
                      <a:pt x="162" y="37"/>
                      <a:pt x="162" y="37"/>
                    </a:cubicBezTo>
                    <a:cubicBezTo>
                      <a:pt x="170" y="41"/>
                      <a:pt x="177" y="47"/>
                      <a:pt x="185" y="50"/>
                    </a:cubicBezTo>
                    <a:cubicBezTo>
                      <a:pt x="185" y="50"/>
                      <a:pt x="185" y="50"/>
                      <a:pt x="185" y="50"/>
                    </a:cubicBezTo>
                    <a:cubicBezTo>
                      <a:pt x="186" y="51"/>
                      <a:pt x="187" y="51"/>
                      <a:pt x="188" y="51"/>
                    </a:cubicBezTo>
                    <a:cubicBezTo>
                      <a:pt x="188" y="51"/>
                      <a:pt x="188" y="51"/>
                      <a:pt x="188" y="51"/>
                    </a:cubicBezTo>
                    <a:cubicBezTo>
                      <a:pt x="188" y="51"/>
                      <a:pt x="188" y="51"/>
                      <a:pt x="188" y="51"/>
                    </a:cubicBezTo>
                    <a:cubicBezTo>
                      <a:pt x="188" y="51"/>
                      <a:pt x="188" y="51"/>
                      <a:pt x="189" y="51"/>
                    </a:cubicBezTo>
                    <a:cubicBezTo>
                      <a:pt x="189" y="51"/>
                      <a:pt x="189" y="51"/>
                      <a:pt x="189" y="51"/>
                    </a:cubicBezTo>
                    <a:cubicBezTo>
                      <a:pt x="189" y="52"/>
                      <a:pt x="189" y="52"/>
                      <a:pt x="189" y="52"/>
                    </a:cubicBezTo>
                    <a:cubicBezTo>
                      <a:pt x="189" y="52"/>
                      <a:pt x="189" y="52"/>
                      <a:pt x="189" y="52"/>
                    </a:cubicBezTo>
                    <a:cubicBezTo>
                      <a:pt x="191" y="52"/>
                      <a:pt x="194" y="52"/>
                      <a:pt x="196" y="52"/>
                    </a:cubicBezTo>
                    <a:cubicBezTo>
                      <a:pt x="201" y="52"/>
                      <a:pt x="205" y="51"/>
                      <a:pt x="210" y="50"/>
                    </a:cubicBezTo>
                    <a:cubicBezTo>
                      <a:pt x="214" y="47"/>
                      <a:pt x="218" y="44"/>
                      <a:pt x="221" y="40"/>
                    </a:cubicBezTo>
                    <a:cubicBezTo>
                      <a:pt x="227" y="33"/>
                      <a:pt x="231" y="24"/>
                      <a:pt x="237" y="17"/>
                    </a:cubicBezTo>
                    <a:cubicBezTo>
                      <a:pt x="241" y="14"/>
                      <a:pt x="245" y="11"/>
                      <a:pt x="250" y="11"/>
                    </a:cubicBezTo>
                    <a:cubicBezTo>
                      <a:pt x="250" y="11"/>
                      <a:pt x="251" y="11"/>
                      <a:pt x="252" y="11"/>
                    </a:cubicBezTo>
                    <a:cubicBezTo>
                      <a:pt x="253" y="12"/>
                      <a:pt x="253" y="12"/>
                      <a:pt x="254" y="12"/>
                    </a:cubicBezTo>
                    <a:cubicBezTo>
                      <a:pt x="254" y="12"/>
                      <a:pt x="254" y="12"/>
                      <a:pt x="254" y="12"/>
                    </a:cubicBezTo>
                    <a:cubicBezTo>
                      <a:pt x="257" y="13"/>
                      <a:pt x="261" y="16"/>
                      <a:pt x="263" y="19"/>
                    </a:cubicBezTo>
                    <a:cubicBezTo>
                      <a:pt x="265" y="22"/>
                      <a:pt x="267" y="25"/>
                      <a:pt x="269" y="28"/>
                    </a:cubicBezTo>
                    <a:cubicBezTo>
                      <a:pt x="273" y="34"/>
                      <a:pt x="276" y="40"/>
                      <a:pt x="282" y="45"/>
                    </a:cubicBezTo>
                    <a:cubicBezTo>
                      <a:pt x="283" y="46"/>
                      <a:pt x="284" y="47"/>
                      <a:pt x="285" y="47"/>
                    </a:cubicBezTo>
                    <a:cubicBezTo>
                      <a:pt x="285" y="47"/>
                      <a:pt x="285" y="48"/>
                      <a:pt x="285" y="48"/>
                    </a:cubicBezTo>
                    <a:cubicBezTo>
                      <a:pt x="285" y="48"/>
                      <a:pt x="285" y="48"/>
                      <a:pt x="285" y="48"/>
                    </a:cubicBezTo>
                    <a:cubicBezTo>
                      <a:pt x="286" y="48"/>
                      <a:pt x="286" y="48"/>
                      <a:pt x="286" y="48"/>
                    </a:cubicBezTo>
                    <a:cubicBezTo>
                      <a:pt x="286" y="48"/>
                      <a:pt x="286" y="48"/>
                      <a:pt x="286" y="48"/>
                    </a:cubicBezTo>
                    <a:cubicBezTo>
                      <a:pt x="287" y="48"/>
                      <a:pt x="287" y="49"/>
                      <a:pt x="287" y="49"/>
                    </a:cubicBezTo>
                    <a:cubicBezTo>
                      <a:pt x="288" y="49"/>
                      <a:pt x="290" y="50"/>
                      <a:pt x="291" y="51"/>
                    </a:cubicBezTo>
                    <a:cubicBezTo>
                      <a:pt x="291" y="51"/>
                      <a:pt x="292" y="51"/>
                      <a:pt x="292" y="51"/>
                    </a:cubicBezTo>
                    <a:cubicBezTo>
                      <a:pt x="292" y="51"/>
                      <a:pt x="292" y="51"/>
                      <a:pt x="292" y="51"/>
                    </a:cubicBezTo>
                    <a:cubicBezTo>
                      <a:pt x="295" y="52"/>
                      <a:pt x="299" y="53"/>
                      <a:pt x="302" y="53"/>
                    </a:cubicBezTo>
                    <a:cubicBezTo>
                      <a:pt x="303" y="53"/>
                      <a:pt x="303" y="53"/>
                      <a:pt x="304" y="53"/>
                    </a:cubicBezTo>
                    <a:cubicBezTo>
                      <a:pt x="304" y="53"/>
                      <a:pt x="304" y="53"/>
                      <a:pt x="304" y="53"/>
                    </a:cubicBezTo>
                    <a:cubicBezTo>
                      <a:pt x="304" y="53"/>
                      <a:pt x="304" y="53"/>
                      <a:pt x="304" y="53"/>
                    </a:cubicBezTo>
                    <a:cubicBezTo>
                      <a:pt x="313" y="52"/>
                      <a:pt x="320" y="48"/>
                      <a:pt x="327" y="43"/>
                    </a:cubicBezTo>
                    <a:cubicBezTo>
                      <a:pt x="327" y="43"/>
                      <a:pt x="327" y="43"/>
                      <a:pt x="327" y="43"/>
                    </a:cubicBezTo>
                    <a:cubicBezTo>
                      <a:pt x="327" y="43"/>
                      <a:pt x="328" y="43"/>
                      <a:pt x="328" y="43"/>
                    </a:cubicBezTo>
                    <a:cubicBezTo>
                      <a:pt x="328" y="42"/>
                      <a:pt x="328" y="42"/>
                      <a:pt x="328" y="42"/>
                    </a:cubicBezTo>
                    <a:cubicBezTo>
                      <a:pt x="328" y="42"/>
                      <a:pt x="328" y="42"/>
                      <a:pt x="328" y="42"/>
                    </a:cubicBezTo>
                    <a:cubicBezTo>
                      <a:pt x="334" y="39"/>
                      <a:pt x="339" y="35"/>
                      <a:pt x="345" y="34"/>
                    </a:cubicBezTo>
                    <a:cubicBezTo>
                      <a:pt x="346" y="34"/>
                      <a:pt x="347" y="34"/>
                      <a:pt x="348" y="34"/>
                    </a:cubicBezTo>
                    <a:cubicBezTo>
                      <a:pt x="348" y="34"/>
                      <a:pt x="348" y="34"/>
                      <a:pt x="348" y="34"/>
                    </a:cubicBezTo>
                    <a:cubicBezTo>
                      <a:pt x="348" y="34"/>
                      <a:pt x="348" y="34"/>
                      <a:pt x="348" y="34"/>
                    </a:cubicBezTo>
                    <a:cubicBezTo>
                      <a:pt x="348" y="34"/>
                      <a:pt x="349" y="34"/>
                      <a:pt x="349" y="34"/>
                    </a:cubicBezTo>
                    <a:cubicBezTo>
                      <a:pt x="349" y="34"/>
                      <a:pt x="349" y="34"/>
                      <a:pt x="349" y="34"/>
                    </a:cubicBezTo>
                    <a:cubicBezTo>
                      <a:pt x="355" y="34"/>
                      <a:pt x="360" y="38"/>
                      <a:pt x="362" y="44"/>
                    </a:cubicBezTo>
                    <a:cubicBezTo>
                      <a:pt x="362" y="44"/>
                      <a:pt x="362" y="44"/>
                      <a:pt x="362" y="44"/>
                    </a:cubicBezTo>
                    <a:cubicBezTo>
                      <a:pt x="364" y="48"/>
                      <a:pt x="364" y="52"/>
                      <a:pt x="365" y="56"/>
                    </a:cubicBezTo>
                    <a:cubicBezTo>
                      <a:pt x="365" y="61"/>
                      <a:pt x="365" y="66"/>
                      <a:pt x="366" y="71"/>
                    </a:cubicBezTo>
                    <a:cubicBezTo>
                      <a:pt x="367" y="78"/>
                      <a:pt x="371" y="86"/>
                      <a:pt x="377" y="91"/>
                    </a:cubicBezTo>
                    <a:cubicBezTo>
                      <a:pt x="377" y="91"/>
                      <a:pt x="378" y="92"/>
                      <a:pt x="379" y="93"/>
                    </a:cubicBezTo>
                    <a:cubicBezTo>
                      <a:pt x="384" y="97"/>
                      <a:pt x="391" y="99"/>
                      <a:pt x="397" y="99"/>
                    </a:cubicBezTo>
                    <a:cubicBezTo>
                      <a:pt x="397" y="99"/>
                      <a:pt x="397" y="99"/>
                      <a:pt x="397" y="99"/>
                    </a:cubicBezTo>
                    <a:cubicBezTo>
                      <a:pt x="398" y="99"/>
                      <a:pt x="398" y="99"/>
                      <a:pt x="398" y="99"/>
                    </a:cubicBezTo>
                    <a:cubicBezTo>
                      <a:pt x="401" y="99"/>
                      <a:pt x="404" y="99"/>
                      <a:pt x="406" y="98"/>
                    </a:cubicBezTo>
                    <a:cubicBezTo>
                      <a:pt x="412" y="98"/>
                      <a:pt x="417" y="96"/>
                      <a:pt x="423" y="96"/>
                    </a:cubicBezTo>
                    <a:cubicBezTo>
                      <a:pt x="424" y="96"/>
                      <a:pt x="424" y="96"/>
                      <a:pt x="425" y="96"/>
                    </a:cubicBezTo>
                    <a:cubicBezTo>
                      <a:pt x="425" y="96"/>
                      <a:pt x="425" y="96"/>
                      <a:pt x="425" y="96"/>
                    </a:cubicBezTo>
                    <a:cubicBezTo>
                      <a:pt x="431" y="97"/>
                      <a:pt x="438" y="100"/>
                      <a:pt x="440" y="106"/>
                    </a:cubicBezTo>
                    <a:cubicBezTo>
                      <a:pt x="441" y="108"/>
                      <a:pt x="442" y="110"/>
                      <a:pt x="442" y="113"/>
                    </a:cubicBezTo>
                    <a:cubicBezTo>
                      <a:pt x="442" y="113"/>
                      <a:pt x="442" y="113"/>
                      <a:pt x="442" y="113"/>
                    </a:cubicBezTo>
                    <a:cubicBezTo>
                      <a:pt x="442" y="118"/>
                      <a:pt x="439" y="124"/>
                      <a:pt x="437" y="129"/>
                    </a:cubicBezTo>
                    <a:cubicBezTo>
                      <a:pt x="436" y="132"/>
                      <a:pt x="435" y="134"/>
                      <a:pt x="434" y="137"/>
                    </a:cubicBezTo>
                    <a:cubicBezTo>
                      <a:pt x="433" y="141"/>
                      <a:pt x="432" y="146"/>
                      <a:pt x="432" y="150"/>
                    </a:cubicBezTo>
                    <a:cubicBezTo>
                      <a:pt x="432" y="151"/>
                      <a:pt x="432" y="151"/>
                      <a:pt x="432" y="152"/>
                    </a:cubicBezTo>
                    <a:cubicBezTo>
                      <a:pt x="432" y="152"/>
                      <a:pt x="432" y="152"/>
                      <a:pt x="432" y="152"/>
                    </a:cubicBezTo>
                    <a:cubicBezTo>
                      <a:pt x="432" y="158"/>
                      <a:pt x="434" y="164"/>
                      <a:pt x="438" y="169"/>
                    </a:cubicBezTo>
                    <a:cubicBezTo>
                      <a:pt x="438" y="169"/>
                      <a:pt x="438" y="169"/>
                      <a:pt x="438" y="169"/>
                    </a:cubicBezTo>
                    <a:cubicBezTo>
                      <a:pt x="441" y="173"/>
                      <a:pt x="445" y="176"/>
                      <a:pt x="449" y="178"/>
                    </a:cubicBezTo>
                    <a:cubicBezTo>
                      <a:pt x="451" y="179"/>
                      <a:pt x="453" y="180"/>
                      <a:pt x="455" y="181"/>
                    </a:cubicBezTo>
                    <a:cubicBezTo>
                      <a:pt x="455" y="181"/>
                      <a:pt x="456" y="181"/>
                      <a:pt x="456" y="181"/>
                    </a:cubicBezTo>
                    <a:cubicBezTo>
                      <a:pt x="460" y="183"/>
                      <a:pt x="464" y="184"/>
                      <a:pt x="468" y="185"/>
                    </a:cubicBezTo>
                    <a:cubicBezTo>
                      <a:pt x="470" y="186"/>
                      <a:pt x="471" y="186"/>
                      <a:pt x="472" y="187"/>
                    </a:cubicBezTo>
                    <a:cubicBezTo>
                      <a:pt x="475" y="188"/>
                      <a:pt x="477" y="189"/>
                      <a:pt x="479" y="191"/>
                    </a:cubicBezTo>
                    <a:cubicBezTo>
                      <a:pt x="479" y="191"/>
                      <a:pt x="479" y="191"/>
                      <a:pt x="479" y="191"/>
                    </a:cubicBezTo>
                    <a:cubicBezTo>
                      <a:pt x="479" y="191"/>
                      <a:pt x="479" y="191"/>
                      <a:pt x="479" y="191"/>
                    </a:cubicBezTo>
                    <a:cubicBezTo>
                      <a:pt x="483" y="194"/>
                      <a:pt x="485" y="198"/>
                      <a:pt x="485" y="203"/>
                    </a:cubicBezTo>
                    <a:cubicBezTo>
                      <a:pt x="485" y="204"/>
                      <a:pt x="485" y="206"/>
                      <a:pt x="485" y="207"/>
                    </a:cubicBezTo>
                    <a:cubicBezTo>
                      <a:pt x="484" y="208"/>
                      <a:pt x="484" y="209"/>
                      <a:pt x="483" y="210"/>
                    </a:cubicBezTo>
                    <a:cubicBezTo>
                      <a:pt x="482" y="212"/>
                      <a:pt x="480" y="215"/>
                      <a:pt x="478" y="217"/>
                    </a:cubicBezTo>
                    <a:cubicBezTo>
                      <a:pt x="478" y="217"/>
                      <a:pt x="478" y="217"/>
                      <a:pt x="478" y="217"/>
                    </a:cubicBezTo>
                    <a:cubicBezTo>
                      <a:pt x="478" y="217"/>
                      <a:pt x="478" y="217"/>
                      <a:pt x="478" y="217"/>
                    </a:cubicBezTo>
                    <a:cubicBezTo>
                      <a:pt x="475" y="221"/>
                      <a:pt x="471" y="224"/>
                      <a:pt x="467" y="228"/>
                    </a:cubicBezTo>
                    <a:cubicBezTo>
                      <a:pt x="467" y="228"/>
                      <a:pt x="467" y="228"/>
                      <a:pt x="467" y="228"/>
                    </a:cubicBezTo>
                    <a:cubicBezTo>
                      <a:pt x="460" y="235"/>
                      <a:pt x="455" y="244"/>
                      <a:pt x="455" y="254"/>
                    </a:cubicBezTo>
                    <a:cubicBezTo>
                      <a:pt x="455" y="257"/>
                      <a:pt x="456" y="259"/>
                      <a:pt x="456" y="262"/>
                    </a:cubicBezTo>
                    <a:cubicBezTo>
                      <a:pt x="456" y="262"/>
                      <a:pt x="456" y="262"/>
                      <a:pt x="456" y="262"/>
                    </a:cubicBezTo>
                    <a:cubicBezTo>
                      <a:pt x="456" y="262"/>
                      <a:pt x="457" y="262"/>
                      <a:pt x="457" y="262"/>
                    </a:cubicBezTo>
                    <a:cubicBezTo>
                      <a:pt x="457" y="262"/>
                      <a:pt x="457" y="262"/>
                      <a:pt x="457" y="262"/>
                    </a:cubicBezTo>
                    <a:cubicBezTo>
                      <a:pt x="458" y="268"/>
                      <a:pt x="462" y="274"/>
                      <a:pt x="466" y="278"/>
                    </a:cubicBezTo>
                    <a:cubicBezTo>
                      <a:pt x="466" y="278"/>
                      <a:pt x="466" y="278"/>
                      <a:pt x="466" y="278"/>
                    </a:cubicBezTo>
                    <a:cubicBezTo>
                      <a:pt x="470" y="282"/>
                      <a:pt x="475" y="285"/>
                      <a:pt x="478" y="289"/>
                    </a:cubicBezTo>
                    <a:cubicBezTo>
                      <a:pt x="481" y="292"/>
                      <a:pt x="483" y="294"/>
                      <a:pt x="484" y="298"/>
                    </a:cubicBezTo>
                    <a:cubicBezTo>
                      <a:pt x="485" y="301"/>
                      <a:pt x="485" y="305"/>
                      <a:pt x="484" y="309"/>
                    </a:cubicBezTo>
                    <a:cubicBezTo>
                      <a:pt x="483" y="311"/>
                      <a:pt x="482" y="313"/>
                      <a:pt x="480" y="315"/>
                    </a:cubicBezTo>
                    <a:cubicBezTo>
                      <a:pt x="478" y="317"/>
                      <a:pt x="475" y="319"/>
                      <a:pt x="472" y="320"/>
                    </a:cubicBezTo>
                    <a:cubicBezTo>
                      <a:pt x="471" y="320"/>
                      <a:pt x="470" y="320"/>
                      <a:pt x="470" y="321"/>
                    </a:cubicBezTo>
                    <a:cubicBezTo>
                      <a:pt x="465" y="322"/>
                      <a:pt x="461" y="324"/>
                      <a:pt x="456" y="325"/>
                    </a:cubicBezTo>
                    <a:cubicBezTo>
                      <a:pt x="449" y="328"/>
                      <a:pt x="442" y="332"/>
                      <a:pt x="438" y="338"/>
                    </a:cubicBezTo>
                    <a:cubicBezTo>
                      <a:pt x="434" y="343"/>
                      <a:pt x="432" y="350"/>
                      <a:pt x="432" y="356"/>
                    </a:cubicBezTo>
                    <a:cubicBezTo>
                      <a:pt x="432" y="357"/>
                      <a:pt x="432" y="357"/>
                      <a:pt x="432" y="358"/>
                    </a:cubicBezTo>
                    <a:cubicBezTo>
                      <a:pt x="432" y="358"/>
                      <a:pt x="432" y="358"/>
                      <a:pt x="432" y="358"/>
                    </a:cubicBezTo>
                    <a:cubicBezTo>
                      <a:pt x="432" y="358"/>
                      <a:pt x="432" y="359"/>
                      <a:pt x="432" y="360"/>
                    </a:cubicBezTo>
                    <a:cubicBezTo>
                      <a:pt x="433" y="368"/>
                      <a:pt x="436" y="375"/>
                      <a:pt x="439" y="383"/>
                    </a:cubicBezTo>
                    <a:cubicBezTo>
                      <a:pt x="440" y="386"/>
                      <a:pt x="441" y="390"/>
                      <a:pt x="441" y="394"/>
                    </a:cubicBezTo>
                    <a:cubicBezTo>
                      <a:pt x="441" y="398"/>
                      <a:pt x="440" y="401"/>
                      <a:pt x="438" y="404"/>
                    </a:cubicBezTo>
                    <a:cubicBezTo>
                      <a:pt x="437" y="405"/>
                      <a:pt x="437" y="405"/>
                      <a:pt x="437" y="405"/>
                    </a:cubicBezTo>
                    <a:cubicBezTo>
                      <a:pt x="437" y="405"/>
                      <a:pt x="437" y="405"/>
                      <a:pt x="437" y="405"/>
                    </a:cubicBezTo>
                    <a:cubicBezTo>
                      <a:pt x="437" y="405"/>
                      <a:pt x="437" y="405"/>
                      <a:pt x="437" y="405"/>
                    </a:cubicBezTo>
                    <a:cubicBezTo>
                      <a:pt x="433" y="409"/>
                      <a:pt x="428" y="410"/>
                      <a:pt x="423" y="410"/>
                    </a:cubicBezTo>
                    <a:cubicBezTo>
                      <a:pt x="423" y="410"/>
                      <a:pt x="423" y="410"/>
                      <a:pt x="423" y="410"/>
                    </a:cubicBezTo>
                    <a:cubicBezTo>
                      <a:pt x="423" y="410"/>
                      <a:pt x="423" y="410"/>
                      <a:pt x="423" y="410"/>
                    </a:cubicBezTo>
                    <a:cubicBezTo>
                      <a:pt x="423" y="410"/>
                      <a:pt x="423" y="410"/>
                      <a:pt x="423" y="410"/>
                    </a:cubicBezTo>
                    <a:cubicBezTo>
                      <a:pt x="423" y="410"/>
                      <a:pt x="423" y="410"/>
                      <a:pt x="423" y="410"/>
                    </a:cubicBezTo>
                    <a:cubicBezTo>
                      <a:pt x="420" y="410"/>
                      <a:pt x="418" y="410"/>
                      <a:pt x="416" y="409"/>
                    </a:cubicBezTo>
                    <a:cubicBezTo>
                      <a:pt x="410" y="409"/>
                      <a:pt x="404" y="408"/>
                      <a:pt x="398" y="408"/>
                    </a:cubicBezTo>
                    <a:cubicBezTo>
                      <a:pt x="395" y="408"/>
                      <a:pt x="393" y="408"/>
                      <a:pt x="390" y="408"/>
                    </a:cubicBezTo>
                    <a:cubicBezTo>
                      <a:pt x="390" y="408"/>
                      <a:pt x="390" y="408"/>
                      <a:pt x="390" y="408"/>
                    </a:cubicBezTo>
                    <a:cubicBezTo>
                      <a:pt x="390" y="408"/>
                      <a:pt x="390" y="408"/>
                      <a:pt x="390" y="408"/>
                    </a:cubicBezTo>
                    <a:cubicBezTo>
                      <a:pt x="388" y="409"/>
                      <a:pt x="386" y="410"/>
                      <a:pt x="384" y="410"/>
                    </a:cubicBezTo>
                    <a:cubicBezTo>
                      <a:pt x="388" y="421"/>
                      <a:pt x="388" y="421"/>
                      <a:pt x="388" y="421"/>
                    </a:cubicBezTo>
                    <a:cubicBezTo>
                      <a:pt x="389" y="420"/>
                      <a:pt x="391" y="420"/>
                      <a:pt x="392" y="419"/>
                    </a:cubicBezTo>
                    <a:cubicBezTo>
                      <a:pt x="394" y="419"/>
                      <a:pt x="396" y="419"/>
                      <a:pt x="398" y="419"/>
                    </a:cubicBezTo>
                    <a:cubicBezTo>
                      <a:pt x="398" y="419"/>
                      <a:pt x="398" y="419"/>
                      <a:pt x="398" y="419"/>
                    </a:cubicBezTo>
                    <a:cubicBezTo>
                      <a:pt x="401" y="419"/>
                      <a:pt x="405" y="419"/>
                      <a:pt x="409" y="420"/>
                    </a:cubicBezTo>
                    <a:cubicBezTo>
                      <a:pt x="411" y="420"/>
                      <a:pt x="412" y="420"/>
                      <a:pt x="414" y="420"/>
                    </a:cubicBezTo>
                    <a:cubicBezTo>
                      <a:pt x="416" y="421"/>
                      <a:pt x="420" y="421"/>
                      <a:pt x="423" y="421"/>
                    </a:cubicBezTo>
                    <a:cubicBezTo>
                      <a:pt x="433" y="421"/>
                      <a:pt x="440" y="418"/>
                      <a:pt x="446" y="412"/>
                    </a:cubicBezTo>
                    <a:cubicBezTo>
                      <a:pt x="456" y="400"/>
                      <a:pt x="451" y="384"/>
                      <a:pt x="449" y="379"/>
                    </a:cubicBezTo>
                    <a:cubicBezTo>
                      <a:pt x="449" y="377"/>
                      <a:pt x="448" y="374"/>
                      <a:pt x="447" y="372"/>
                    </a:cubicBezTo>
                    <a:cubicBezTo>
                      <a:pt x="445" y="367"/>
                      <a:pt x="443" y="362"/>
                      <a:pt x="443" y="357"/>
                    </a:cubicBezTo>
                    <a:cubicBezTo>
                      <a:pt x="443" y="353"/>
                      <a:pt x="444" y="348"/>
                      <a:pt x="447" y="345"/>
                    </a:cubicBezTo>
                    <a:cubicBezTo>
                      <a:pt x="449" y="341"/>
                      <a:pt x="454" y="338"/>
                      <a:pt x="460" y="336"/>
                    </a:cubicBezTo>
                    <a:cubicBezTo>
                      <a:pt x="461" y="335"/>
                      <a:pt x="463" y="335"/>
                      <a:pt x="465" y="334"/>
                    </a:cubicBezTo>
                    <a:cubicBezTo>
                      <a:pt x="468" y="333"/>
                      <a:pt x="471" y="332"/>
                      <a:pt x="474" y="331"/>
                    </a:cubicBezTo>
                    <a:cubicBezTo>
                      <a:pt x="478" y="329"/>
                      <a:pt x="484" y="327"/>
                      <a:pt x="488" y="323"/>
                    </a:cubicBezTo>
                    <a:cubicBezTo>
                      <a:pt x="496" y="315"/>
                      <a:pt x="498" y="304"/>
                      <a:pt x="494" y="293"/>
                    </a:cubicBezTo>
                    <a:cubicBezTo>
                      <a:pt x="491" y="285"/>
                      <a:pt x="485" y="280"/>
                      <a:pt x="479" y="275"/>
                    </a:cubicBezTo>
                    <a:cubicBezTo>
                      <a:pt x="477" y="273"/>
                      <a:pt x="476" y="272"/>
                      <a:pt x="474" y="270"/>
                    </a:cubicBezTo>
                    <a:cubicBezTo>
                      <a:pt x="471" y="266"/>
                      <a:pt x="468" y="263"/>
                      <a:pt x="467" y="259"/>
                    </a:cubicBezTo>
                    <a:cubicBezTo>
                      <a:pt x="464" y="249"/>
                      <a:pt x="471" y="240"/>
                      <a:pt x="475" y="236"/>
                    </a:cubicBezTo>
                    <a:cubicBezTo>
                      <a:pt x="477" y="234"/>
                      <a:pt x="478" y="233"/>
                      <a:pt x="479" y="232"/>
                    </a:cubicBezTo>
                    <a:cubicBezTo>
                      <a:pt x="482" y="230"/>
                      <a:pt x="484" y="227"/>
                      <a:pt x="486" y="224"/>
                    </a:cubicBezTo>
                    <a:cubicBezTo>
                      <a:pt x="490" y="221"/>
                      <a:pt x="493" y="216"/>
                      <a:pt x="495" y="210"/>
                    </a:cubicBezTo>
                    <a:cubicBezTo>
                      <a:pt x="498" y="200"/>
                      <a:pt x="495" y="189"/>
                      <a:pt x="486" y="182"/>
                    </a:cubicBezTo>
                    <a:cubicBezTo>
                      <a:pt x="482" y="178"/>
                      <a:pt x="476" y="176"/>
                      <a:pt x="472" y="175"/>
                    </a:cubicBezTo>
                    <a:cubicBezTo>
                      <a:pt x="472" y="175"/>
                      <a:pt x="472" y="175"/>
                      <a:pt x="472" y="175"/>
                    </a:cubicBezTo>
                    <a:cubicBezTo>
                      <a:pt x="470" y="174"/>
                      <a:pt x="468" y="173"/>
                      <a:pt x="466" y="173"/>
                    </a:cubicBezTo>
                    <a:cubicBezTo>
                      <a:pt x="463" y="172"/>
                      <a:pt x="461" y="171"/>
                      <a:pt x="459" y="170"/>
                    </a:cubicBezTo>
                    <a:cubicBezTo>
                      <a:pt x="454" y="168"/>
                      <a:pt x="450" y="166"/>
                      <a:pt x="447" y="162"/>
                    </a:cubicBezTo>
                    <a:cubicBezTo>
                      <a:pt x="445" y="159"/>
                      <a:pt x="443" y="155"/>
                      <a:pt x="443" y="151"/>
                    </a:cubicBezTo>
                    <a:cubicBezTo>
                      <a:pt x="443" y="146"/>
                      <a:pt x="445" y="140"/>
                      <a:pt x="448" y="133"/>
                    </a:cubicBezTo>
                    <a:cubicBezTo>
                      <a:pt x="448" y="133"/>
                      <a:pt x="448" y="133"/>
                      <a:pt x="448" y="133"/>
                    </a:cubicBezTo>
                    <a:cubicBezTo>
                      <a:pt x="448" y="133"/>
                      <a:pt x="448" y="133"/>
                      <a:pt x="448" y="133"/>
                    </a:cubicBezTo>
                    <a:cubicBezTo>
                      <a:pt x="451" y="124"/>
                      <a:pt x="455" y="113"/>
                      <a:pt x="451" y="102"/>
                    </a:cubicBezTo>
                    <a:cubicBezTo>
                      <a:pt x="447" y="92"/>
                      <a:pt x="437" y="86"/>
                      <a:pt x="425" y="85"/>
                    </a:cubicBezTo>
                    <a:cubicBezTo>
                      <a:pt x="424" y="85"/>
                      <a:pt x="424" y="85"/>
                      <a:pt x="423" y="85"/>
                    </a:cubicBezTo>
                    <a:cubicBezTo>
                      <a:pt x="418" y="85"/>
                      <a:pt x="413" y="86"/>
                      <a:pt x="409" y="87"/>
                    </a:cubicBezTo>
                    <a:cubicBezTo>
                      <a:pt x="405" y="87"/>
                      <a:pt x="402" y="88"/>
                      <a:pt x="398" y="88"/>
                    </a:cubicBezTo>
                    <a:cubicBezTo>
                      <a:pt x="398" y="88"/>
                      <a:pt x="398" y="88"/>
                      <a:pt x="398" y="88"/>
                    </a:cubicBezTo>
                    <a:cubicBezTo>
                      <a:pt x="392" y="88"/>
                      <a:pt x="388" y="86"/>
                      <a:pt x="384" y="82"/>
                    </a:cubicBezTo>
                    <a:cubicBezTo>
                      <a:pt x="380" y="79"/>
                      <a:pt x="378" y="74"/>
                      <a:pt x="377" y="69"/>
                    </a:cubicBezTo>
                    <a:cubicBezTo>
                      <a:pt x="377" y="66"/>
                      <a:pt x="376" y="63"/>
                      <a:pt x="376" y="59"/>
                    </a:cubicBezTo>
                    <a:cubicBezTo>
                      <a:pt x="376" y="58"/>
                      <a:pt x="376" y="57"/>
                      <a:pt x="376" y="55"/>
                    </a:cubicBezTo>
                    <a:cubicBezTo>
                      <a:pt x="375" y="50"/>
                      <a:pt x="375" y="45"/>
                      <a:pt x="372" y="40"/>
                    </a:cubicBezTo>
                    <a:cubicBezTo>
                      <a:pt x="368" y="30"/>
                      <a:pt x="359" y="23"/>
                      <a:pt x="349" y="23"/>
                    </a:cubicBezTo>
                    <a:cubicBezTo>
                      <a:pt x="348" y="23"/>
                      <a:pt x="348" y="23"/>
                      <a:pt x="348" y="23"/>
                    </a:cubicBezTo>
                    <a:cubicBezTo>
                      <a:pt x="337" y="23"/>
                      <a:pt x="329" y="28"/>
                      <a:pt x="323" y="33"/>
                    </a:cubicBezTo>
                    <a:cubicBezTo>
                      <a:pt x="321" y="34"/>
                      <a:pt x="321" y="34"/>
                      <a:pt x="321" y="34"/>
                    </a:cubicBezTo>
                    <a:cubicBezTo>
                      <a:pt x="315" y="38"/>
                      <a:pt x="309" y="41"/>
                      <a:pt x="304" y="42"/>
                    </a:cubicBezTo>
                    <a:cubicBezTo>
                      <a:pt x="303" y="42"/>
                      <a:pt x="303" y="42"/>
                      <a:pt x="302" y="42"/>
                    </a:cubicBezTo>
                    <a:cubicBezTo>
                      <a:pt x="298" y="42"/>
                      <a:pt x="294" y="40"/>
                      <a:pt x="291" y="38"/>
                    </a:cubicBezTo>
                    <a:cubicBezTo>
                      <a:pt x="287" y="35"/>
                      <a:pt x="284" y="30"/>
                      <a:pt x="280" y="24"/>
                    </a:cubicBezTo>
                    <a:cubicBezTo>
                      <a:pt x="279" y="22"/>
                      <a:pt x="279" y="22"/>
                      <a:pt x="279" y="22"/>
                    </a:cubicBezTo>
                    <a:cubicBezTo>
                      <a:pt x="278" y="21"/>
                      <a:pt x="278" y="21"/>
                      <a:pt x="278" y="21"/>
                    </a:cubicBezTo>
                    <a:cubicBezTo>
                      <a:pt x="274" y="14"/>
                      <a:pt x="268" y="4"/>
                      <a:pt x="257" y="1"/>
                    </a:cubicBezTo>
                    <a:cubicBezTo>
                      <a:pt x="254" y="0"/>
                      <a:pt x="252" y="0"/>
                      <a:pt x="250" y="0"/>
                    </a:cubicBezTo>
                  </a:path>
                </a:pathLst>
              </a:custGeom>
              <a:solidFill>
                <a:srgbClr val="F9F4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sḻídè">
                <a:extLst>
                  <a:ext uri="{FF2B5EF4-FFF2-40B4-BE49-F238E27FC236}">
                    <a16:creationId xmlns:a16="http://schemas.microsoft.com/office/drawing/2014/main" id="{CE8CCB12-AF27-48F9-A877-8AD812C51289}"/>
                  </a:ext>
                </a:extLst>
              </p:cNvPr>
              <p:cNvSpPr/>
              <p:nvPr/>
            </p:nvSpPr>
            <p:spPr bwMode="auto">
              <a:xfrm>
                <a:off x="5063137" y="3990548"/>
                <a:ext cx="775506" cy="535305"/>
              </a:xfrm>
              <a:custGeom>
                <a:avLst/>
                <a:gdLst>
                  <a:gd name="T0" fmla="*/ 4 w 108"/>
                  <a:gd name="T1" fmla="*/ 0 h 75"/>
                  <a:gd name="T2" fmla="*/ 0 w 108"/>
                  <a:gd name="T3" fmla="*/ 11 h 75"/>
                  <a:gd name="T4" fmla="*/ 2 w 108"/>
                  <a:gd name="T5" fmla="*/ 12 h 75"/>
                  <a:gd name="T6" fmla="*/ 13 w 108"/>
                  <a:gd name="T7" fmla="*/ 20 h 75"/>
                  <a:gd name="T8" fmla="*/ 17 w 108"/>
                  <a:gd name="T9" fmla="*/ 39 h 75"/>
                  <a:gd name="T10" fmla="*/ 17 w 108"/>
                  <a:gd name="T11" fmla="*/ 41 h 75"/>
                  <a:gd name="T12" fmla="*/ 30 w 108"/>
                  <a:gd name="T13" fmla="*/ 70 h 75"/>
                  <a:gd name="T14" fmla="*/ 45 w 108"/>
                  <a:gd name="T15" fmla="*/ 75 h 75"/>
                  <a:gd name="T16" fmla="*/ 61 w 108"/>
                  <a:gd name="T17" fmla="*/ 71 h 75"/>
                  <a:gd name="T18" fmla="*/ 71 w 108"/>
                  <a:gd name="T19" fmla="*/ 65 h 75"/>
                  <a:gd name="T20" fmla="*/ 82 w 108"/>
                  <a:gd name="T21" fmla="*/ 58 h 75"/>
                  <a:gd name="T22" fmla="*/ 91 w 108"/>
                  <a:gd name="T23" fmla="*/ 56 h 75"/>
                  <a:gd name="T24" fmla="*/ 95 w 108"/>
                  <a:gd name="T25" fmla="*/ 57 h 75"/>
                  <a:gd name="T26" fmla="*/ 104 w 108"/>
                  <a:gd name="T27" fmla="*/ 61 h 75"/>
                  <a:gd name="T28" fmla="*/ 108 w 108"/>
                  <a:gd name="T29" fmla="*/ 51 h 75"/>
                  <a:gd name="T30" fmla="*/ 98 w 108"/>
                  <a:gd name="T31" fmla="*/ 46 h 75"/>
                  <a:gd name="T32" fmla="*/ 91 w 108"/>
                  <a:gd name="T33" fmla="*/ 45 h 75"/>
                  <a:gd name="T34" fmla="*/ 78 w 108"/>
                  <a:gd name="T35" fmla="*/ 48 h 75"/>
                  <a:gd name="T36" fmla="*/ 56 w 108"/>
                  <a:gd name="T37" fmla="*/ 61 h 75"/>
                  <a:gd name="T38" fmla="*/ 56 w 108"/>
                  <a:gd name="T39" fmla="*/ 61 h 75"/>
                  <a:gd name="T40" fmla="*/ 47 w 108"/>
                  <a:gd name="T41" fmla="*/ 64 h 75"/>
                  <a:gd name="T42" fmla="*/ 45 w 108"/>
                  <a:gd name="T43" fmla="*/ 64 h 75"/>
                  <a:gd name="T44" fmla="*/ 39 w 108"/>
                  <a:gd name="T45" fmla="*/ 63 h 75"/>
                  <a:gd name="T46" fmla="*/ 36 w 108"/>
                  <a:gd name="T47" fmla="*/ 61 h 75"/>
                  <a:gd name="T48" fmla="*/ 36 w 108"/>
                  <a:gd name="T49" fmla="*/ 61 h 75"/>
                  <a:gd name="T50" fmla="*/ 28 w 108"/>
                  <a:gd name="T51" fmla="*/ 40 h 75"/>
                  <a:gd name="T52" fmla="*/ 28 w 108"/>
                  <a:gd name="T53" fmla="*/ 40 h 75"/>
                  <a:gd name="T54" fmla="*/ 23 w 108"/>
                  <a:gd name="T55" fmla="*/ 15 h 75"/>
                  <a:gd name="T56" fmla="*/ 23 w 108"/>
                  <a:gd name="T57" fmla="*/ 15 h 75"/>
                  <a:gd name="T58" fmla="*/ 6 w 108"/>
                  <a:gd name="T59" fmla="*/ 1 h 75"/>
                  <a:gd name="T60" fmla="*/ 4 w 108"/>
                  <a:gd name="T6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75">
                    <a:moveTo>
                      <a:pt x="4" y="0"/>
                    </a:moveTo>
                    <a:cubicBezTo>
                      <a:pt x="0" y="11"/>
                      <a:pt x="0" y="11"/>
                      <a:pt x="0" y="11"/>
                    </a:cubicBezTo>
                    <a:cubicBezTo>
                      <a:pt x="1" y="11"/>
                      <a:pt x="2" y="11"/>
                      <a:pt x="2" y="12"/>
                    </a:cubicBezTo>
                    <a:cubicBezTo>
                      <a:pt x="7" y="13"/>
                      <a:pt x="11" y="16"/>
                      <a:pt x="13" y="20"/>
                    </a:cubicBezTo>
                    <a:cubicBezTo>
                      <a:pt x="16" y="25"/>
                      <a:pt x="16" y="32"/>
                      <a:pt x="17" y="39"/>
                    </a:cubicBezTo>
                    <a:cubicBezTo>
                      <a:pt x="17" y="41"/>
                      <a:pt x="17" y="41"/>
                      <a:pt x="17" y="41"/>
                    </a:cubicBezTo>
                    <a:cubicBezTo>
                      <a:pt x="18" y="49"/>
                      <a:pt x="19" y="62"/>
                      <a:pt x="30" y="70"/>
                    </a:cubicBezTo>
                    <a:cubicBezTo>
                      <a:pt x="34" y="73"/>
                      <a:pt x="40" y="75"/>
                      <a:pt x="45" y="75"/>
                    </a:cubicBezTo>
                    <a:cubicBezTo>
                      <a:pt x="50" y="75"/>
                      <a:pt x="56" y="74"/>
                      <a:pt x="61" y="71"/>
                    </a:cubicBezTo>
                    <a:cubicBezTo>
                      <a:pt x="65" y="69"/>
                      <a:pt x="68" y="67"/>
                      <a:pt x="71" y="65"/>
                    </a:cubicBezTo>
                    <a:cubicBezTo>
                      <a:pt x="75" y="62"/>
                      <a:pt x="79" y="60"/>
                      <a:pt x="82" y="58"/>
                    </a:cubicBezTo>
                    <a:cubicBezTo>
                      <a:pt x="85" y="57"/>
                      <a:pt x="88" y="56"/>
                      <a:pt x="91" y="56"/>
                    </a:cubicBezTo>
                    <a:cubicBezTo>
                      <a:pt x="93" y="56"/>
                      <a:pt x="94" y="57"/>
                      <a:pt x="95" y="57"/>
                    </a:cubicBezTo>
                    <a:cubicBezTo>
                      <a:pt x="99" y="58"/>
                      <a:pt x="102" y="59"/>
                      <a:pt x="104" y="61"/>
                    </a:cubicBezTo>
                    <a:cubicBezTo>
                      <a:pt x="108" y="51"/>
                      <a:pt x="108" y="51"/>
                      <a:pt x="108" y="51"/>
                    </a:cubicBezTo>
                    <a:cubicBezTo>
                      <a:pt x="105" y="48"/>
                      <a:pt x="102" y="47"/>
                      <a:pt x="98" y="46"/>
                    </a:cubicBezTo>
                    <a:cubicBezTo>
                      <a:pt x="96" y="45"/>
                      <a:pt x="93" y="45"/>
                      <a:pt x="91" y="45"/>
                    </a:cubicBezTo>
                    <a:cubicBezTo>
                      <a:pt x="87" y="45"/>
                      <a:pt x="82" y="46"/>
                      <a:pt x="78" y="48"/>
                    </a:cubicBezTo>
                    <a:cubicBezTo>
                      <a:pt x="70" y="51"/>
                      <a:pt x="63" y="57"/>
                      <a:pt x="56" y="61"/>
                    </a:cubicBezTo>
                    <a:cubicBezTo>
                      <a:pt x="56" y="61"/>
                      <a:pt x="56" y="61"/>
                      <a:pt x="56" y="61"/>
                    </a:cubicBezTo>
                    <a:cubicBezTo>
                      <a:pt x="53" y="63"/>
                      <a:pt x="50" y="64"/>
                      <a:pt x="47" y="64"/>
                    </a:cubicBezTo>
                    <a:cubicBezTo>
                      <a:pt x="47" y="64"/>
                      <a:pt x="46" y="64"/>
                      <a:pt x="45" y="64"/>
                    </a:cubicBezTo>
                    <a:cubicBezTo>
                      <a:pt x="43" y="64"/>
                      <a:pt x="41" y="64"/>
                      <a:pt x="39" y="63"/>
                    </a:cubicBezTo>
                    <a:cubicBezTo>
                      <a:pt x="38" y="62"/>
                      <a:pt x="37" y="62"/>
                      <a:pt x="36" y="61"/>
                    </a:cubicBezTo>
                    <a:cubicBezTo>
                      <a:pt x="36" y="61"/>
                      <a:pt x="36" y="61"/>
                      <a:pt x="36" y="61"/>
                    </a:cubicBezTo>
                    <a:cubicBezTo>
                      <a:pt x="30" y="56"/>
                      <a:pt x="29" y="47"/>
                      <a:pt x="28" y="40"/>
                    </a:cubicBezTo>
                    <a:cubicBezTo>
                      <a:pt x="28" y="40"/>
                      <a:pt x="28" y="40"/>
                      <a:pt x="28" y="40"/>
                    </a:cubicBezTo>
                    <a:cubicBezTo>
                      <a:pt x="28" y="31"/>
                      <a:pt x="27" y="23"/>
                      <a:pt x="23" y="15"/>
                    </a:cubicBezTo>
                    <a:cubicBezTo>
                      <a:pt x="23" y="15"/>
                      <a:pt x="23" y="15"/>
                      <a:pt x="23" y="15"/>
                    </a:cubicBezTo>
                    <a:cubicBezTo>
                      <a:pt x="19" y="8"/>
                      <a:pt x="13" y="3"/>
                      <a:pt x="6" y="1"/>
                    </a:cubicBezTo>
                    <a:cubicBezTo>
                      <a:pt x="5" y="1"/>
                      <a:pt x="5" y="1"/>
                      <a:pt x="4" y="0"/>
                    </a:cubicBezTo>
                  </a:path>
                </a:pathLst>
              </a:custGeom>
              <a:solidFill>
                <a:srgbClr val="D84C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ślíḋê">
                <a:extLst>
                  <a:ext uri="{FF2B5EF4-FFF2-40B4-BE49-F238E27FC236}">
                    <a16:creationId xmlns:a16="http://schemas.microsoft.com/office/drawing/2014/main" id="{86E324C0-AA5D-4FD4-B900-E57C46B88C91}"/>
                  </a:ext>
                </a:extLst>
              </p:cNvPr>
              <p:cNvSpPr/>
              <p:nvPr/>
            </p:nvSpPr>
            <p:spPr bwMode="auto">
              <a:xfrm>
                <a:off x="6319045" y="4004274"/>
                <a:ext cx="772076" cy="528442"/>
              </a:xfrm>
              <a:custGeom>
                <a:avLst/>
                <a:gdLst>
                  <a:gd name="T0" fmla="*/ 104 w 108"/>
                  <a:gd name="T1" fmla="*/ 0 h 74"/>
                  <a:gd name="T2" fmla="*/ 92 w 108"/>
                  <a:gd name="T3" fmla="*/ 9 h 74"/>
                  <a:gd name="T4" fmla="*/ 92 w 108"/>
                  <a:gd name="T5" fmla="*/ 9 h 74"/>
                  <a:gd name="T6" fmla="*/ 85 w 108"/>
                  <a:gd name="T7" fmla="*/ 31 h 74"/>
                  <a:gd name="T8" fmla="*/ 85 w 108"/>
                  <a:gd name="T9" fmla="*/ 31 h 74"/>
                  <a:gd name="T10" fmla="*/ 80 w 108"/>
                  <a:gd name="T11" fmla="*/ 56 h 74"/>
                  <a:gd name="T12" fmla="*/ 80 w 108"/>
                  <a:gd name="T13" fmla="*/ 56 h 74"/>
                  <a:gd name="T14" fmla="*/ 74 w 108"/>
                  <a:gd name="T15" fmla="*/ 61 h 74"/>
                  <a:gd name="T16" fmla="*/ 69 w 108"/>
                  <a:gd name="T17" fmla="*/ 62 h 74"/>
                  <a:gd name="T18" fmla="*/ 67 w 108"/>
                  <a:gd name="T19" fmla="*/ 62 h 74"/>
                  <a:gd name="T20" fmla="*/ 67 w 108"/>
                  <a:gd name="T21" fmla="*/ 62 h 74"/>
                  <a:gd name="T22" fmla="*/ 67 w 108"/>
                  <a:gd name="T23" fmla="*/ 62 h 74"/>
                  <a:gd name="T24" fmla="*/ 65 w 108"/>
                  <a:gd name="T25" fmla="*/ 62 h 74"/>
                  <a:gd name="T26" fmla="*/ 65 w 108"/>
                  <a:gd name="T27" fmla="*/ 62 h 74"/>
                  <a:gd name="T28" fmla="*/ 65 w 108"/>
                  <a:gd name="T29" fmla="*/ 62 h 74"/>
                  <a:gd name="T30" fmla="*/ 54 w 108"/>
                  <a:gd name="T31" fmla="*/ 58 h 74"/>
                  <a:gd name="T32" fmla="*/ 41 w 108"/>
                  <a:gd name="T33" fmla="*/ 50 h 74"/>
                  <a:gd name="T34" fmla="*/ 41 w 108"/>
                  <a:gd name="T35" fmla="*/ 50 h 74"/>
                  <a:gd name="T36" fmla="*/ 41 w 108"/>
                  <a:gd name="T37" fmla="*/ 49 h 74"/>
                  <a:gd name="T38" fmla="*/ 38 w 108"/>
                  <a:gd name="T39" fmla="*/ 48 h 74"/>
                  <a:gd name="T40" fmla="*/ 38 w 108"/>
                  <a:gd name="T41" fmla="*/ 48 h 74"/>
                  <a:gd name="T42" fmla="*/ 38 w 108"/>
                  <a:gd name="T43" fmla="*/ 48 h 74"/>
                  <a:gd name="T44" fmla="*/ 25 w 108"/>
                  <a:gd name="T45" fmla="*/ 44 h 74"/>
                  <a:gd name="T46" fmla="*/ 24 w 108"/>
                  <a:gd name="T47" fmla="*/ 44 h 74"/>
                  <a:gd name="T48" fmla="*/ 24 w 108"/>
                  <a:gd name="T49" fmla="*/ 44 h 74"/>
                  <a:gd name="T50" fmla="*/ 22 w 108"/>
                  <a:gd name="T51" fmla="*/ 43 h 74"/>
                  <a:gd name="T52" fmla="*/ 21 w 108"/>
                  <a:gd name="T53" fmla="*/ 43 h 74"/>
                  <a:gd name="T54" fmla="*/ 21 w 108"/>
                  <a:gd name="T55" fmla="*/ 43 h 74"/>
                  <a:gd name="T56" fmla="*/ 21 w 108"/>
                  <a:gd name="T57" fmla="*/ 43 h 74"/>
                  <a:gd name="T58" fmla="*/ 21 w 108"/>
                  <a:gd name="T59" fmla="*/ 43 h 74"/>
                  <a:gd name="T60" fmla="*/ 3 w 108"/>
                  <a:gd name="T61" fmla="*/ 50 h 74"/>
                  <a:gd name="T62" fmla="*/ 0 w 108"/>
                  <a:gd name="T63" fmla="*/ 52 h 74"/>
                  <a:gd name="T64" fmla="*/ 5 w 108"/>
                  <a:gd name="T65" fmla="*/ 63 h 74"/>
                  <a:gd name="T66" fmla="*/ 10 w 108"/>
                  <a:gd name="T67" fmla="*/ 59 h 74"/>
                  <a:gd name="T68" fmla="*/ 21 w 108"/>
                  <a:gd name="T69" fmla="*/ 54 h 74"/>
                  <a:gd name="T70" fmla="*/ 21 w 108"/>
                  <a:gd name="T71" fmla="*/ 54 h 74"/>
                  <a:gd name="T72" fmla="*/ 36 w 108"/>
                  <a:gd name="T73" fmla="*/ 59 h 74"/>
                  <a:gd name="T74" fmla="*/ 42 w 108"/>
                  <a:gd name="T75" fmla="*/ 63 h 74"/>
                  <a:gd name="T76" fmla="*/ 48 w 108"/>
                  <a:gd name="T77" fmla="*/ 67 h 74"/>
                  <a:gd name="T78" fmla="*/ 63 w 108"/>
                  <a:gd name="T79" fmla="*/ 73 h 74"/>
                  <a:gd name="T80" fmla="*/ 67 w 108"/>
                  <a:gd name="T81" fmla="*/ 74 h 74"/>
                  <a:gd name="T82" fmla="*/ 89 w 108"/>
                  <a:gd name="T83" fmla="*/ 62 h 74"/>
                  <a:gd name="T84" fmla="*/ 96 w 108"/>
                  <a:gd name="T85" fmla="*/ 36 h 74"/>
                  <a:gd name="T86" fmla="*/ 96 w 108"/>
                  <a:gd name="T87" fmla="*/ 32 h 74"/>
                  <a:gd name="T88" fmla="*/ 101 w 108"/>
                  <a:gd name="T89" fmla="*/ 16 h 74"/>
                  <a:gd name="T90" fmla="*/ 108 w 108"/>
                  <a:gd name="T91" fmla="*/ 11 h 74"/>
                  <a:gd name="T92" fmla="*/ 104 w 108"/>
                  <a:gd name="T9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74">
                    <a:moveTo>
                      <a:pt x="104" y="0"/>
                    </a:moveTo>
                    <a:cubicBezTo>
                      <a:pt x="100" y="2"/>
                      <a:pt x="96" y="5"/>
                      <a:pt x="92" y="9"/>
                    </a:cubicBezTo>
                    <a:cubicBezTo>
                      <a:pt x="92" y="9"/>
                      <a:pt x="92" y="9"/>
                      <a:pt x="92" y="9"/>
                    </a:cubicBezTo>
                    <a:cubicBezTo>
                      <a:pt x="88" y="16"/>
                      <a:pt x="86" y="23"/>
                      <a:pt x="85" y="31"/>
                    </a:cubicBezTo>
                    <a:cubicBezTo>
                      <a:pt x="85" y="31"/>
                      <a:pt x="85" y="31"/>
                      <a:pt x="85" y="31"/>
                    </a:cubicBezTo>
                    <a:cubicBezTo>
                      <a:pt x="84" y="39"/>
                      <a:pt x="84" y="49"/>
                      <a:pt x="80" y="56"/>
                    </a:cubicBezTo>
                    <a:cubicBezTo>
                      <a:pt x="80" y="56"/>
                      <a:pt x="80" y="56"/>
                      <a:pt x="80" y="56"/>
                    </a:cubicBezTo>
                    <a:cubicBezTo>
                      <a:pt x="78" y="58"/>
                      <a:pt x="76" y="60"/>
                      <a:pt x="74" y="61"/>
                    </a:cubicBezTo>
                    <a:cubicBezTo>
                      <a:pt x="72" y="62"/>
                      <a:pt x="71" y="62"/>
                      <a:pt x="69" y="62"/>
                    </a:cubicBezTo>
                    <a:cubicBezTo>
                      <a:pt x="69" y="62"/>
                      <a:pt x="68" y="62"/>
                      <a:pt x="67" y="62"/>
                    </a:cubicBezTo>
                    <a:cubicBezTo>
                      <a:pt x="67" y="62"/>
                      <a:pt x="67" y="62"/>
                      <a:pt x="67" y="62"/>
                    </a:cubicBezTo>
                    <a:cubicBezTo>
                      <a:pt x="67" y="62"/>
                      <a:pt x="67" y="62"/>
                      <a:pt x="67" y="62"/>
                    </a:cubicBezTo>
                    <a:cubicBezTo>
                      <a:pt x="66" y="62"/>
                      <a:pt x="66" y="62"/>
                      <a:pt x="65" y="62"/>
                    </a:cubicBezTo>
                    <a:cubicBezTo>
                      <a:pt x="65" y="62"/>
                      <a:pt x="65" y="62"/>
                      <a:pt x="65" y="62"/>
                    </a:cubicBezTo>
                    <a:cubicBezTo>
                      <a:pt x="65" y="62"/>
                      <a:pt x="65" y="62"/>
                      <a:pt x="65" y="62"/>
                    </a:cubicBezTo>
                    <a:cubicBezTo>
                      <a:pt x="61" y="62"/>
                      <a:pt x="57" y="60"/>
                      <a:pt x="54" y="58"/>
                    </a:cubicBezTo>
                    <a:cubicBezTo>
                      <a:pt x="50" y="55"/>
                      <a:pt x="46" y="52"/>
                      <a:pt x="41" y="50"/>
                    </a:cubicBezTo>
                    <a:cubicBezTo>
                      <a:pt x="41" y="50"/>
                      <a:pt x="41" y="50"/>
                      <a:pt x="41" y="50"/>
                    </a:cubicBezTo>
                    <a:cubicBezTo>
                      <a:pt x="41" y="50"/>
                      <a:pt x="41" y="49"/>
                      <a:pt x="41" y="49"/>
                    </a:cubicBezTo>
                    <a:cubicBezTo>
                      <a:pt x="40" y="49"/>
                      <a:pt x="39" y="48"/>
                      <a:pt x="38" y="48"/>
                    </a:cubicBezTo>
                    <a:cubicBezTo>
                      <a:pt x="38" y="48"/>
                      <a:pt x="38" y="48"/>
                      <a:pt x="38" y="48"/>
                    </a:cubicBezTo>
                    <a:cubicBezTo>
                      <a:pt x="38" y="48"/>
                      <a:pt x="38" y="48"/>
                      <a:pt x="38" y="48"/>
                    </a:cubicBezTo>
                    <a:cubicBezTo>
                      <a:pt x="34" y="46"/>
                      <a:pt x="29" y="44"/>
                      <a:pt x="25" y="44"/>
                    </a:cubicBezTo>
                    <a:cubicBezTo>
                      <a:pt x="25" y="44"/>
                      <a:pt x="24" y="44"/>
                      <a:pt x="24" y="44"/>
                    </a:cubicBezTo>
                    <a:cubicBezTo>
                      <a:pt x="24" y="44"/>
                      <a:pt x="24" y="44"/>
                      <a:pt x="24" y="44"/>
                    </a:cubicBezTo>
                    <a:cubicBezTo>
                      <a:pt x="23" y="43"/>
                      <a:pt x="23" y="43"/>
                      <a:pt x="22" y="43"/>
                    </a:cubicBezTo>
                    <a:cubicBezTo>
                      <a:pt x="22" y="43"/>
                      <a:pt x="21" y="43"/>
                      <a:pt x="21" y="43"/>
                    </a:cubicBezTo>
                    <a:cubicBezTo>
                      <a:pt x="21" y="43"/>
                      <a:pt x="21" y="43"/>
                      <a:pt x="21" y="43"/>
                    </a:cubicBezTo>
                    <a:cubicBezTo>
                      <a:pt x="21" y="43"/>
                      <a:pt x="21" y="43"/>
                      <a:pt x="21" y="43"/>
                    </a:cubicBezTo>
                    <a:cubicBezTo>
                      <a:pt x="21" y="43"/>
                      <a:pt x="21" y="43"/>
                      <a:pt x="21" y="43"/>
                    </a:cubicBezTo>
                    <a:cubicBezTo>
                      <a:pt x="14" y="44"/>
                      <a:pt x="8" y="46"/>
                      <a:pt x="3" y="50"/>
                    </a:cubicBezTo>
                    <a:cubicBezTo>
                      <a:pt x="2" y="50"/>
                      <a:pt x="1" y="51"/>
                      <a:pt x="0" y="52"/>
                    </a:cubicBezTo>
                    <a:cubicBezTo>
                      <a:pt x="5" y="63"/>
                      <a:pt x="5" y="63"/>
                      <a:pt x="5" y="63"/>
                    </a:cubicBezTo>
                    <a:cubicBezTo>
                      <a:pt x="6" y="62"/>
                      <a:pt x="8" y="60"/>
                      <a:pt x="10" y="59"/>
                    </a:cubicBezTo>
                    <a:cubicBezTo>
                      <a:pt x="13" y="56"/>
                      <a:pt x="17" y="55"/>
                      <a:pt x="21" y="54"/>
                    </a:cubicBezTo>
                    <a:cubicBezTo>
                      <a:pt x="21" y="54"/>
                      <a:pt x="21" y="54"/>
                      <a:pt x="21" y="54"/>
                    </a:cubicBezTo>
                    <a:cubicBezTo>
                      <a:pt x="26" y="54"/>
                      <a:pt x="30" y="56"/>
                      <a:pt x="36" y="59"/>
                    </a:cubicBezTo>
                    <a:cubicBezTo>
                      <a:pt x="38" y="61"/>
                      <a:pt x="40" y="62"/>
                      <a:pt x="42" y="63"/>
                    </a:cubicBezTo>
                    <a:cubicBezTo>
                      <a:pt x="44" y="65"/>
                      <a:pt x="46" y="66"/>
                      <a:pt x="48" y="67"/>
                    </a:cubicBezTo>
                    <a:cubicBezTo>
                      <a:pt x="52" y="70"/>
                      <a:pt x="57" y="72"/>
                      <a:pt x="63" y="73"/>
                    </a:cubicBezTo>
                    <a:cubicBezTo>
                      <a:pt x="64" y="73"/>
                      <a:pt x="66" y="74"/>
                      <a:pt x="67" y="74"/>
                    </a:cubicBezTo>
                    <a:cubicBezTo>
                      <a:pt x="76" y="74"/>
                      <a:pt x="84" y="69"/>
                      <a:pt x="89" y="62"/>
                    </a:cubicBezTo>
                    <a:cubicBezTo>
                      <a:pt x="94" y="53"/>
                      <a:pt x="95" y="44"/>
                      <a:pt x="96" y="36"/>
                    </a:cubicBezTo>
                    <a:cubicBezTo>
                      <a:pt x="96" y="35"/>
                      <a:pt x="96" y="33"/>
                      <a:pt x="96" y="32"/>
                    </a:cubicBezTo>
                    <a:cubicBezTo>
                      <a:pt x="97" y="25"/>
                      <a:pt x="98" y="20"/>
                      <a:pt x="101" y="16"/>
                    </a:cubicBezTo>
                    <a:cubicBezTo>
                      <a:pt x="103" y="14"/>
                      <a:pt x="105" y="12"/>
                      <a:pt x="108" y="11"/>
                    </a:cubicBezTo>
                    <a:cubicBezTo>
                      <a:pt x="104" y="0"/>
                      <a:pt x="104" y="0"/>
                      <a:pt x="104" y="0"/>
                    </a:cubicBezTo>
                  </a:path>
                </a:pathLst>
              </a:custGeom>
              <a:solidFill>
                <a:srgbClr val="D84C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1íḍè">
                <a:extLst>
                  <a:ext uri="{FF2B5EF4-FFF2-40B4-BE49-F238E27FC236}">
                    <a16:creationId xmlns:a16="http://schemas.microsoft.com/office/drawing/2014/main" id="{0B235CB0-3C02-4B02-BBE1-C944356BCF37}"/>
                  </a:ext>
                </a:extLst>
              </p:cNvPr>
              <p:cNvSpPr/>
              <p:nvPr/>
            </p:nvSpPr>
            <p:spPr bwMode="auto">
              <a:xfrm>
                <a:off x="4397437" y="1156176"/>
                <a:ext cx="3390265" cy="3455464"/>
              </a:xfrm>
              <a:custGeom>
                <a:avLst/>
                <a:gdLst>
                  <a:gd name="T0" fmla="*/ 342 w 473"/>
                  <a:gd name="T1" fmla="*/ 460 h 484"/>
                  <a:gd name="T2" fmla="*/ 140 w 473"/>
                  <a:gd name="T3" fmla="*/ 461 h 484"/>
                  <a:gd name="T4" fmla="*/ 333 w 473"/>
                  <a:gd name="T5" fmla="*/ 461 h 484"/>
                  <a:gd name="T6" fmla="*/ 309 w 473"/>
                  <a:gd name="T7" fmla="*/ 449 h 484"/>
                  <a:gd name="T8" fmla="*/ 306 w 473"/>
                  <a:gd name="T9" fmla="*/ 447 h 484"/>
                  <a:gd name="T10" fmla="*/ 292 w 473"/>
                  <a:gd name="T11" fmla="*/ 443 h 484"/>
                  <a:gd name="T12" fmla="*/ 249 w 473"/>
                  <a:gd name="T13" fmla="*/ 477 h 484"/>
                  <a:gd name="T14" fmla="*/ 256 w 473"/>
                  <a:gd name="T15" fmla="*/ 468 h 484"/>
                  <a:gd name="T16" fmla="*/ 292 w 473"/>
                  <a:gd name="T17" fmla="*/ 443 h 484"/>
                  <a:gd name="T18" fmla="*/ 289 w 473"/>
                  <a:gd name="T19" fmla="*/ 442 h 484"/>
                  <a:gd name="T20" fmla="*/ 149 w 473"/>
                  <a:gd name="T21" fmla="*/ 458 h 484"/>
                  <a:gd name="T22" fmla="*/ 223 w 473"/>
                  <a:gd name="T23" fmla="*/ 476 h 484"/>
                  <a:gd name="T24" fmla="*/ 121 w 473"/>
                  <a:gd name="T25" fmla="*/ 437 h 484"/>
                  <a:gd name="T26" fmla="*/ 121 w 473"/>
                  <a:gd name="T27" fmla="*/ 437 h 484"/>
                  <a:gd name="T28" fmla="*/ 353 w 473"/>
                  <a:gd name="T29" fmla="*/ 430 h 484"/>
                  <a:gd name="T30" fmla="*/ 378 w 473"/>
                  <a:gd name="T31" fmla="*/ 397 h 484"/>
                  <a:gd name="T32" fmla="*/ 360 w 473"/>
                  <a:gd name="T33" fmla="*/ 408 h 484"/>
                  <a:gd name="T34" fmla="*/ 404 w 473"/>
                  <a:gd name="T35" fmla="*/ 398 h 484"/>
                  <a:gd name="T36" fmla="*/ 63 w 473"/>
                  <a:gd name="T37" fmla="*/ 399 h 484"/>
                  <a:gd name="T38" fmla="*/ 99 w 473"/>
                  <a:gd name="T39" fmla="*/ 398 h 484"/>
                  <a:gd name="T40" fmla="*/ 425 w 473"/>
                  <a:gd name="T41" fmla="*/ 394 h 484"/>
                  <a:gd name="T42" fmla="*/ 425 w 473"/>
                  <a:gd name="T43" fmla="*/ 394 h 484"/>
                  <a:gd name="T44" fmla="*/ 54 w 473"/>
                  <a:gd name="T45" fmla="*/ 345 h 484"/>
                  <a:gd name="T46" fmla="*/ 458 w 473"/>
                  <a:gd name="T47" fmla="*/ 310 h 484"/>
                  <a:gd name="T48" fmla="*/ 420 w 473"/>
                  <a:gd name="T49" fmla="*/ 345 h 484"/>
                  <a:gd name="T50" fmla="*/ 4 w 473"/>
                  <a:gd name="T51" fmla="*/ 301 h 484"/>
                  <a:gd name="T52" fmla="*/ 4 w 473"/>
                  <a:gd name="T53" fmla="*/ 301 h 484"/>
                  <a:gd name="T54" fmla="*/ 4 w 473"/>
                  <a:gd name="T55" fmla="*/ 301 h 484"/>
                  <a:gd name="T56" fmla="*/ 4 w 473"/>
                  <a:gd name="T57" fmla="*/ 301 h 484"/>
                  <a:gd name="T58" fmla="*/ 3 w 473"/>
                  <a:gd name="T59" fmla="*/ 300 h 484"/>
                  <a:gd name="T60" fmla="*/ 3 w 473"/>
                  <a:gd name="T61" fmla="*/ 300 h 484"/>
                  <a:gd name="T62" fmla="*/ 3 w 473"/>
                  <a:gd name="T63" fmla="*/ 300 h 484"/>
                  <a:gd name="T64" fmla="*/ 3 w 473"/>
                  <a:gd name="T65" fmla="*/ 299 h 484"/>
                  <a:gd name="T66" fmla="*/ 3 w 473"/>
                  <a:gd name="T67" fmla="*/ 299 h 484"/>
                  <a:gd name="T68" fmla="*/ 2 w 473"/>
                  <a:gd name="T69" fmla="*/ 298 h 484"/>
                  <a:gd name="T70" fmla="*/ 2 w 473"/>
                  <a:gd name="T71" fmla="*/ 298 h 484"/>
                  <a:gd name="T72" fmla="*/ 2 w 473"/>
                  <a:gd name="T73" fmla="*/ 298 h 484"/>
                  <a:gd name="T74" fmla="*/ 2 w 473"/>
                  <a:gd name="T75" fmla="*/ 297 h 484"/>
                  <a:gd name="T76" fmla="*/ 2 w 473"/>
                  <a:gd name="T77" fmla="*/ 297 h 484"/>
                  <a:gd name="T78" fmla="*/ 2 w 473"/>
                  <a:gd name="T79" fmla="*/ 296 h 484"/>
                  <a:gd name="T80" fmla="*/ 4 w 473"/>
                  <a:gd name="T81" fmla="*/ 283 h 484"/>
                  <a:gd name="T82" fmla="*/ 2 w 473"/>
                  <a:gd name="T83" fmla="*/ 296 h 484"/>
                  <a:gd name="T84" fmla="*/ 473 w 473"/>
                  <a:gd name="T85" fmla="*/ 296 h 484"/>
                  <a:gd name="T86" fmla="*/ 8 w 473"/>
                  <a:gd name="T87" fmla="*/ 277 h 484"/>
                  <a:gd name="T88" fmla="*/ 455 w 473"/>
                  <a:gd name="T89" fmla="*/ 217 h 484"/>
                  <a:gd name="T90" fmla="*/ 455 w 473"/>
                  <a:gd name="T91" fmla="*/ 217 h 484"/>
                  <a:gd name="T92" fmla="*/ 26 w 473"/>
                  <a:gd name="T93" fmla="*/ 225 h 484"/>
                  <a:gd name="T94" fmla="*/ 466 w 473"/>
                  <a:gd name="T95" fmla="*/ 206 h 484"/>
                  <a:gd name="T96" fmla="*/ 471 w 473"/>
                  <a:gd name="T97" fmla="*/ 199 h 484"/>
                  <a:gd name="T98" fmla="*/ 1 w 473"/>
                  <a:gd name="T99" fmla="*/ 189 h 484"/>
                  <a:gd name="T100" fmla="*/ 54 w 473"/>
                  <a:gd name="T101" fmla="*/ 146 h 484"/>
                  <a:gd name="T102" fmla="*/ 60 w 473"/>
                  <a:gd name="T103" fmla="*/ 85 h 484"/>
                  <a:gd name="T104" fmla="*/ 105 w 473"/>
                  <a:gd name="T105" fmla="*/ 83 h 484"/>
                  <a:gd name="T106" fmla="*/ 292 w 473"/>
                  <a:gd name="T107" fmla="*/ 42 h 484"/>
                  <a:gd name="T108" fmla="*/ 177 w 473"/>
                  <a:gd name="T109" fmla="*/ 40 h 484"/>
                  <a:gd name="T110" fmla="*/ 123 w 473"/>
                  <a:gd name="T111" fmla="*/ 40 h 484"/>
                  <a:gd name="T112" fmla="*/ 280 w 473"/>
                  <a:gd name="T113" fmla="*/ 40 h 484"/>
                  <a:gd name="T114" fmla="*/ 275 w 473"/>
                  <a:gd name="T115" fmla="*/ 38 h 484"/>
                  <a:gd name="T116" fmla="*/ 274 w 473"/>
                  <a:gd name="T117" fmla="*/ 37 h 484"/>
                  <a:gd name="T118" fmla="*/ 316 w 473"/>
                  <a:gd name="T119" fmla="*/ 32 h 484"/>
                  <a:gd name="T120" fmla="*/ 150 w 473"/>
                  <a:gd name="T121" fmla="*/ 26 h 484"/>
                  <a:gd name="T122" fmla="*/ 132 w 473"/>
                  <a:gd name="T123" fmla="*/ 24 h 484"/>
                  <a:gd name="T124" fmla="*/ 242 w 473"/>
                  <a:gd name="T125" fmla="*/ 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484">
                    <a:moveTo>
                      <a:pt x="333" y="461"/>
                    </a:moveTo>
                    <a:cubicBezTo>
                      <a:pt x="334" y="461"/>
                      <a:pt x="334" y="461"/>
                      <a:pt x="335" y="461"/>
                    </a:cubicBezTo>
                    <a:cubicBezTo>
                      <a:pt x="335" y="461"/>
                      <a:pt x="335" y="461"/>
                      <a:pt x="335" y="461"/>
                    </a:cubicBezTo>
                    <a:cubicBezTo>
                      <a:pt x="335" y="461"/>
                      <a:pt x="334" y="461"/>
                      <a:pt x="333" y="461"/>
                    </a:cubicBezTo>
                    <a:cubicBezTo>
                      <a:pt x="333" y="461"/>
                      <a:pt x="333" y="461"/>
                      <a:pt x="333" y="461"/>
                    </a:cubicBezTo>
                    <a:moveTo>
                      <a:pt x="342" y="460"/>
                    </a:moveTo>
                    <a:cubicBezTo>
                      <a:pt x="342" y="460"/>
                      <a:pt x="342" y="460"/>
                      <a:pt x="341" y="460"/>
                    </a:cubicBezTo>
                    <a:cubicBezTo>
                      <a:pt x="340" y="461"/>
                      <a:pt x="339" y="461"/>
                      <a:pt x="337" y="461"/>
                    </a:cubicBezTo>
                    <a:cubicBezTo>
                      <a:pt x="339" y="461"/>
                      <a:pt x="340" y="461"/>
                      <a:pt x="342" y="460"/>
                    </a:cubicBezTo>
                    <a:moveTo>
                      <a:pt x="132" y="460"/>
                    </a:moveTo>
                    <a:cubicBezTo>
                      <a:pt x="134" y="461"/>
                      <a:pt x="136" y="461"/>
                      <a:pt x="138" y="461"/>
                    </a:cubicBezTo>
                    <a:cubicBezTo>
                      <a:pt x="139" y="461"/>
                      <a:pt x="140" y="461"/>
                      <a:pt x="140" y="461"/>
                    </a:cubicBezTo>
                    <a:cubicBezTo>
                      <a:pt x="140" y="461"/>
                      <a:pt x="139" y="461"/>
                      <a:pt x="138" y="461"/>
                    </a:cubicBezTo>
                    <a:cubicBezTo>
                      <a:pt x="136" y="461"/>
                      <a:pt x="134" y="461"/>
                      <a:pt x="132" y="460"/>
                    </a:cubicBezTo>
                    <a:moveTo>
                      <a:pt x="309" y="449"/>
                    </a:moveTo>
                    <a:cubicBezTo>
                      <a:pt x="309" y="449"/>
                      <a:pt x="309" y="449"/>
                      <a:pt x="309" y="449"/>
                    </a:cubicBezTo>
                    <a:cubicBezTo>
                      <a:pt x="314" y="451"/>
                      <a:pt x="318" y="454"/>
                      <a:pt x="322" y="457"/>
                    </a:cubicBezTo>
                    <a:cubicBezTo>
                      <a:pt x="325" y="459"/>
                      <a:pt x="329" y="461"/>
                      <a:pt x="333" y="461"/>
                    </a:cubicBezTo>
                    <a:cubicBezTo>
                      <a:pt x="333" y="461"/>
                      <a:pt x="333" y="461"/>
                      <a:pt x="333" y="461"/>
                    </a:cubicBezTo>
                    <a:cubicBezTo>
                      <a:pt x="333" y="461"/>
                      <a:pt x="333" y="461"/>
                      <a:pt x="333" y="461"/>
                    </a:cubicBezTo>
                    <a:cubicBezTo>
                      <a:pt x="329" y="461"/>
                      <a:pt x="325" y="459"/>
                      <a:pt x="322" y="457"/>
                    </a:cubicBezTo>
                    <a:cubicBezTo>
                      <a:pt x="318" y="454"/>
                      <a:pt x="314" y="451"/>
                      <a:pt x="309" y="449"/>
                    </a:cubicBezTo>
                    <a:cubicBezTo>
                      <a:pt x="309" y="449"/>
                      <a:pt x="309" y="449"/>
                      <a:pt x="309" y="449"/>
                    </a:cubicBezTo>
                    <a:cubicBezTo>
                      <a:pt x="309" y="449"/>
                      <a:pt x="309" y="449"/>
                      <a:pt x="309" y="449"/>
                    </a:cubicBezTo>
                    <a:moveTo>
                      <a:pt x="306" y="447"/>
                    </a:moveTo>
                    <a:cubicBezTo>
                      <a:pt x="307" y="447"/>
                      <a:pt x="308" y="448"/>
                      <a:pt x="309" y="448"/>
                    </a:cubicBezTo>
                    <a:cubicBezTo>
                      <a:pt x="308" y="448"/>
                      <a:pt x="307" y="447"/>
                      <a:pt x="306" y="447"/>
                    </a:cubicBezTo>
                    <a:cubicBezTo>
                      <a:pt x="306" y="447"/>
                      <a:pt x="306" y="447"/>
                      <a:pt x="306" y="447"/>
                    </a:cubicBezTo>
                    <a:moveTo>
                      <a:pt x="306" y="447"/>
                    </a:moveTo>
                    <a:cubicBezTo>
                      <a:pt x="306" y="447"/>
                      <a:pt x="306" y="447"/>
                      <a:pt x="306" y="447"/>
                    </a:cubicBezTo>
                    <a:cubicBezTo>
                      <a:pt x="306" y="447"/>
                      <a:pt x="306" y="447"/>
                      <a:pt x="306" y="447"/>
                    </a:cubicBezTo>
                    <a:moveTo>
                      <a:pt x="292" y="443"/>
                    </a:moveTo>
                    <a:cubicBezTo>
                      <a:pt x="292" y="443"/>
                      <a:pt x="293" y="443"/>
                      <a:pt x="293" y="443"/>
                    </a:cubicBezTo>
                    <a:cubicBezTo>
                      <a:pt x="293" y="443"/>
                      <a:pt x="293" y="443"/>
                      <a:pt x="293" y="443"/>
                    </a:cubicBezTo>
                    <a:cubicBezTo>
                      <a:pt x="293" y="443"/>
                      <a:pt x="293" y="443"/>
                      <a:pt x="293" y="443"/>
                    </a:cubicBezTo>
                    <a:cubicBezTo>
                      <a:pt x="293" y="443"/>
                      <a:pt x="292" y="443"/>
                      <a:pt x="292" y="443"/>
                    </a:cubicBezTo>
                    <a:moveTo>
                      <a:pt x="289" y="442"/>
                    </a:moveTo>
                    <a:cubicBezTo>
                      <a:pt x="289" y="442"/>
                      <a:pt x="289" y="442"/>
                      <a:pt x="289" y="442"/>
                    </a:cubicBezTo>
                    <a:cubicBezTo>
                      <a:pt x="282" y="443"/>
                      <a:pt x="276" y="445"/>
                      <a:pt x="271" y="449"/>
                    </a:cubicBezTo>
                    <a:cubicBezTo>
                      <a:pt x="264" y="454"/>
                      <a:pt x="260" y="461"/>
                      <a:pt x="256" y="468"/>
                    </a:cubicBezTo>
                    <a:cubicBezTo>
                      <a:pt x="256" y="468"/>
                      <a:pt x="256" y="468"/>
                      <a:pt x="256" y="468"/>
                    </a:cubicBezTo>
                    <a:cubicBezTo>
                      <a:pt x="254" y="471"/>
                      <a:pt x="252" y="475"/>
                      <a:pt x="249" y="477"/>
                    </a:cubicBezTo>
                    <a:cubicBezTo>
                      <a:pt x="249" y="477"/>
                      <a:pt x="249" y="477"/>
                      <a:pt x="249" y="477"/>
                    </a:cubicBezTo>
                    <a:cubicBezTo>
                      <a:pt x="249" y="477"/>
                      <a:pt x="249" y="477"/>
                      <a:pt x="249" y="477"/>
                    </a:cubicBezTo>
                    <a:cubicBezTo>
                      <a:pt x="246" y="480"/>
                      <a:pt x="243" y="483"/>
                      <a:pt x="239" y="484"/>
                    </a:cubicBezTo>
                    <a:cubicBezTo>
                      <a:pt x="238" y="484"/>
                      <a:pt x="238" y="484"/>
                      <a:pt x="237" y="484"/>
                    </a:cubicBezTo>
                    <a:cubicBezTo>
                      <a:pt x="238" y="484"/>
                      <a:pt x="238" y="484"/>
                      <a:pt x="239" y="484"/>
                    </a:cubicBezTo>
                    <a:cubicBezTo>
                      <a:pt x="247" y="482"/>
                      <a:pt x="252" y="475"/>
                      <a:pt x="256" y="468"/>
                    </a:cubicBezTo>
                    <a:cubicBezTo>
                      <a:pt x="260" y="462"/>
                      <a:pt x="263" y="456"/>
                      <a:pt x="268" y="451"/>
                    </a:cubicBezTo>
                    <a:cubicBezTo>
                      <a:pt x="269" y="450"/>
                      <a:pt x="270" y="449"/>
                      <a:pt x="271" y="449"/>
                    </a:cubicBezTo>
                    <a:cubicBezTo>
                      <a:pt x="276" y="445"/>
                      <a:pt x="282" y="443"/>
                      <a:pt x="289" y="442"/>
                    </a:cubicBezTo>
                    <a:cubicBezTo>
                      <a:pt x="289" y="442"/>
                      <a:pt x="289" y="442"/>
                      <a:pt x="289" y="442"/>
                    </a:cubicBezTo>
                    <a:moveTo>
                      <a:pt x="290" y="442"/>
                    </a:moveTo>
                    <a:cubicBezTo>
                      <a:pt x="291" y="442"/>
                      <a:pt x="291" y="442"/>
                      <a:pt x="292" y="443"/>
                    </a:cubicBezTo>
                    <a:cubicBezTo>
                      <a:pt x="292" y="443"/>
                      <a:pt x="292" y="443"/>
                      <a:pt x="292" y="443"/>
                    </a:cubicBezTo>
                    <a:cubicBezTo>
                      <a:pt x="291" y="442"/>
                      <a:pt x="291" y="442"/>
                      <a:pt x="290" y="442"/>
                    </a:cubicBezTo>
                    <a:moveTo>
                      <a:pt x="289" y="442"/>
                    </a:moveTo>
                    <a:cubicBezTo>
                      <a:pt x="289" y="442"/>
                      <a:pt x="289" y="442"/>
                      <a:pt x="289" y="442"/>
                    </a:cubicBezTo>
                    <a:cubicBezTo>
                      <a:pt x="289" y="442"/>
                      <a:pt x="289" y="442"/>
                      <a:pt x="289" y="442"/>
                    </a:cubicBezTo>
                    <a:cubicBezTo>
                      <a:pt x="289" y="442"/>
                      <a:pt x="289" y="442"/>
                      <a:pt x="289" y="442"/>
                    </a:cubicBezTo>
                    <a:cubicBezTo>
                      <a:pt x="289" y="442"/>
                      <a:pt x="289" y="442"/>
                      <a:pt x="289" y="442"/>
                    </a:cubicBezTo>
                    <a:moveTo>
                      <a:pt x="184" y="442"/>
                    </a:moveTo>
                    <a:cubicBezTo>
                      <a:pt x="180" y="442"/>
                      <a:pt x="175" y="443"/>
                      <a:pt x="171" y="445"/>
                    </a:cubicBezTo>
                    <a:cubicBezTo>
                      <a:pt x="163" y="448"/>
                      <a:pt x="156" y="454"/>
                      <a:pt x="149" y="458"/>
                    </a:cubicBezTo>
                    <a:cubicBezTo>
                      <a:pt x="149" y="458"/>
                      <a:pt x="149" y="458"/>
                      <a:pt x="149" y="458"/>
                    </a:cubicBezTo>
                    <a:cubicBezTo>
                      <a:pt x="149" y="458"/>
                      <a:pt x="149" y="458"/>
                      <a:pt x="149" y="458"/>
                    </a:cubicBezTo>
                    <a:cubicBezTo>
                      <a:pt x="156" y="454"/>
                      <a:pt x="163" y="448"/>
                      <a:pt x="171" y="445"/>
                    </a:cubicBezTo>
                    <a:cubicBezTo>
                      <a:pt x="175" y="443"/>
                      <a:pt x="180" y="442"/>
                      <a:pt x="184" y="442"/>
                    </a:cubicBezTo>
                    <a:cubicBezTo>
                      <a:pt x="186" y="442"/>
                      <a:pt x="189" y="442"/>
                      <a:pt x="191" y="443"/>
                    </a:cubicBezTo>
                    <a:cubicBezTo>
                      <a:pt x="195" y="444"/>
                      <a:pt x="198" y="445"/>
                      <a:pt x="201" y="448"/>
                    </a:cubicBezTo>
                    <a:cubicBezTo>
                      <a:pt x="204" y="449"/>
                      <a:pt x="206" y="451"/>
                      <a:pt x="208" y="453"/>
                    </a:cubicBezTo>
                    <a:cubicBezTo>
                      <a:pt x="214" y="460"/>
                      <a:pt x="217" y="468"/>
                      <a:pt x="223" y="476"/>
                    </a:cubicBezTo>
                    <a:cubicBezTo>
                      <a:pt x="225" y="479"/>
                      <a:pt x="228" y="481"/>
                      <a:pt x="232" y="483"/>
                    </a:cubicBezTo>
                    <a:cubicBezTo>
                      <a:pt x="228" y="481"/>
                      <a:pt x="225" y="479"/>
                      <a:pt x="223" y="476"/>
                    </a:cubicBezTo>
                    <a:cubicBezTo>
                      <a:pt x="217" y="468"/>
                      <a:pt x="214" y="460"/>
                      <a:pt x="208" y="453"/>
                    </a:cubicBezTo>
                    <a:cubicBezTo>
                      <a:pt x="203" y="448"/>
                      <a:pt x="197" y="444"/>
                      <a:pt x="191" y="443"/>
                    </a:cubicBezTo>
                    <a:cubicBezTo>
                      <a:pt x="189" y="442"/>
                      <a:pt x="186" y="442"/>
                      <a:pt x="184" y="442"/>
                    </a:cubicBezTo>
                    <a:moveTo>
                      <a:pt x="121" y="437"/>
                    </a:moveTo>
                    <a:cubicBezTo>
                      <a:pt x="121" y="437"/>
                      <a:pt x="121" y="437"/>
                      <a:pt x="121" y="437"/>
                    </a:cubicBezTo>
                    <a:cubicBezTo>
                      <a:pt x="122" y="444"/>
                      <a:pt x="123" y="453"/>
                      <a:pt x="129" y="458"/>
                    </a:cubicBezTo>
                    <a:cubicBezTo>
                      <a:pt x="129" y="458"/>
                      <a:pt x="129" y="458"/>
                      <a:pt x="129" y="458"/>
                    </a:cubicBezTo>
                    <a:cubicBezTo>
                      <a:pt x="129" y="458"/>
                      <a:pt x="129" y="458"/>
                      <a:pt x="129" y="458"/>
                    </a:cubicBezTo>
                    <a:cubicBezTo>
                      <a:pt x="123" y="453"/>
                      <a:pt x="122" y="444"/>
                      <a:pt x="121" y="437"/>
                    </a:cubicBezTo>
                    <a:cubicBezTo>
                      <a:pt x="121" y="437"/>
                      <a:pt x="121" y="437"/>
                      <a:pt x="121" y="437"/>
                    </a:cubicBezTo>
                    <a:moveTo>
                      <a:pt x="353" y="430"/>
                    </a:moveTo>
                    <a:cubicBezTo>
                      <a:pt x="353" y="430"/>
                      <a:pt x="353" y="430"/>
                      <a:pt x="353" y="430"/>
                    </a:cubicBezTo>
                    <a:cubicBezTo>
                      <a:pt x="352" y="438"/>
                      <a:pt x="352" y="448"/>
                      <a:pt x="348" y="455"/>
                    </a:cubicBezTo>
                    <a:cubicBezTo>
                      <a:pt x="348" y="455"/>
                      <a:pt x="348" y="455"/>
                      <a:pt x="348" y="455"/>
                    </a:cubicBezTo>
                    <a:cubicBezTo>
                      <a:pt x="348" y="455"/>
                      <a:pt x="348" y="455"/>
                      <a:pt x="348" y="455"/>
                    </a:cubicBezTo>
                    <a:cubicBezTo>
                      <a:pt x="352" y="448"/>
                      <a:pt x="352" y="438"/>
                      <a:pt x="353" y="430"/>
                    </a:cubicBezTo>
                    <a:cubicBezTo>
                      <a:pt x="353" y="430"/>
                      <a:pt x="353" y="430"/>
                      <a:pt x="353" y="430"/>
                    </a:cubicBezTo>
                    <a:moveTo>
                      <a:pt x="411" y="399"/>
                    </a:moveTo>
                    <a:cubicBezTo>
                      <a:pt x="411" y="399"/>
                      <a:pt x="411" y="399"/>
                      <a:pt x="411" y="399"/>
                    </a:cubicBezTo>
                    <a:cubicBezTo>
                      <a:pt x="411" y="399"/>
                      <a:pt x="411" y="399"/>
                      <a:pt x="411" y="399"/>
                    </a:cubicBezTo>
                    <a:cubicBezTo>
                      <a:pt x="411" y="399"/>
                      <a:pt x="411" y="399"/>
                      <a:pt x="411" y="399"/>
                    </a:cubicBezTo>
                    <a:moveTo>
                      <a:pt x="378" y="397"/>
                    </a:moveTo>
                    <a:cubicBezTo>
                      <a:pt x="378" y="397"/>
                      <a:pt x="378" y="397"/>
                      <a:pt x="378" y="397"/>
                    </a:cubicBezTo>
                    <a:cubicBezTo>
                      <a:pt x="378" y="397"/>
                      <a:pt x="378" y="397"/>
                      <a:pt x="378" y="397"/>
                    </a:cubicBezTo>
                    <a:cubicBezTo>
                      <a:pt x="371" y="399"/>
                      <a:pt x="365" y="403"/>
                      <a:pt x="361" y="408"/>
                    </a:cubicBezTo>
                    <a:cubicBezTo>
                      <a:pt x="361" y="408"/>
                      <a:pt x="361" y="408"/>
                      <a:pt x="360" y="408"/>
                    </a:cubicBezTo>
                    <a:cubicBezTo>
                      <a:pt x="360" y="408"/>
                      <a:pt x="360" y="408"/>
                      <a:pt x="360" y="408"/>
                    </a:cubicBezTo>
                    <a:cubicBezTo>
                      <a:pt x="360" y="408"/>
                      <a:pt x="360" y="408"/>
                      <a:pt x="360" y="408"/>
                    </a:cubicBezTo>
                    <a:cubicBezTo>
                      <a:pt x="364" y="404"/>
                      <a:pt x="368" y="401"/>
                      <a:pt x="372" y="399"/>
                    </a:cubicBezTo>
                    <a:cubicBezTo>
                      <a:pt x="374" y="399"/>
                      <a:pt x="376" y="398"/>
                      <a:pt x="378" y="397"/>
                    </a:cubicBezTo>
                    <a:cubicBezTo>
                      <a:pt x="378" y="397"/>
                      <a:pt x="378" y="397"/>
                      <a:pt x="378" y="397"/>
                    </a:cubicBezTo>
                    <a:moveTo>
                      <a:pt x="386" y="397"/>
                    </a:moveTo>
                    <a:cubicBezTo>
                      <a:pt x="386" y="397"/>
                      <a:pt x="386" y="397"/>
                      <a:pt x="386" y="397"/>
                    </a:cubicBezTo>
                    <a:cubicBezTo>
                      <a:pt x="392" y="397"/>
                      <a:pt x="398" y="398"/>
                      <a:pt x="404" y="398"/>
                    </a:cubicBezTo>
                    <a:cubicBezTo>
                      <a:pt x="406" y="399"/>
                      <a:pt x="408" y="399"/>
                      <a:pt x="411" y="399"/>
                    </a:cubicBezTo>
                    <a:cubicBezTo>
                      <a:pt x="408" y="399"/>
                      <a:pt x="406" y="399"/>
                      <a:pt x="404" y="398"/>
                    </a:cubicBezTo>
                    <a:cubicBezTo>
                      <a:pt x="398" y="398"/>
                      <a:pt x="392" y="397"/>
                      <a:pt x="386" y="397"/>
                    </a:cubicBezTo>
                    <a:moveTo>
                      <a:pt x="88" y="396"/>
                    </a:moveTo>
                    <a:cubicBezTo>
                      <a:pt x="83" y="396"/>
                      <a:pt x="78" y="397"/>
                      <a:pt x="73" y="398"/>
                    </a:cubicBezTo>
                    <a:cubicBezTo>
                      <a:pt x="70" y="398"/>
                      <a:pt x="67" y="399"/>
                      <a:pt x="63" y="399"/>
                    </a:cubicBezTo>
                    <a:cubicBezTo>
                      <a:pt x="60" y="399"/>
                      <a:pt x="57" y="398"/>
                      <a:pt x="54" y="397"/>
                    </a:cubicBezTo>
                    <a:cubicBezTo>
                      <a:pt x="57" y="398"/>
                      <a:pt x="60" y="399"/>
                      <a:pt x="63" y="399"/>
                    </a:cubicBezTo>
                    <a:cubicBezTo>
                      <a:pt x="67" y="399"/>
                      <a:pt x="70" y="398"/>
                      <a:pt x="73" y="398"/>
                    </a:cubicBezTo>
                    <a:cubicBezTo>
                      <a:pt x="78" y="397"/>
                      <a:pt x="83" y="396"/>
                      <a:pt x="88" y="396"/>
                    </a:cubicBezTo>
                    <a:cubicBezTo>
                      <a:pt x="91" y="396"/>
                      <a:pt x="94" y="397"/>
                      <a:pt x="97" y="397"/>
                    </a:cubicBezTo>
                    <a:cubicBezTo>
                      <a:pt x="98" y="398"/>
                      <a:pt x="98" y="398"/>
                      <a:pt x="99" y="398"/>
                    </a:cubicBezTo>
                    <a:cubicBezTo>
                      <a:pt x="106" y="400"/>
                      <a:pt x="112" y="405"/>
                      <a:pt x="116" y="412"/>
                    </a:cubicBezTo>
                    <a:cubicBezTo>
                      <a:pt x="116" y="412"/>
                      <a:pt x="116" y="412"/>
                      <a:pt x="116" y="412"/>
                    </a:cubicBezTo>
                    <a:cubicBezTo>
                      <a:pt x="116" y="412"/>
                      <a:pt x="116" y="412"/>
                      <a:pt x="116" y="412"/>
                    </a:cubicBezTo>
                    <a:cubicBezTo>
                      <a:pt x="112" y="405"/>
                      <a:pt x="106" y="400"/>
                      <a:pt x="99" y="398"/>
                    </a:cubicBezTo>
                    <a:cubicBezTo>
                      <a:pt x="95" y="397"/>
                      <a:pt x="91" y="396"/>
                      <a:pt x="88" y="396"/>
                    </a:cubicBezTo>
                    <a:moveTo>
                      <a:pt x="425" y="394"/>
                    </a:moveTo>
                    <a:cubicBezTo>
                      <a:pt x="425" y="394"/>
                      <a:pt x="425" y="394"/>
                      <a:pt x="425" y="394"/>
                    </a:cubicBezTo>
                    <a:cubicBezTo>
                      <a:pt x="425" y="394"/>
                      <a:pt x="425" y="394"/>
                      <a:pt x="425" y="394"/>
                    </a:cubicBezTo>
                    <a:moveTo>
                      <a:pt x="429" y="383"/>
                    </a:moveTo>
                    <a:cubicBezTo>
                      <a:pt x="429" y="387"/>
                      <a:pt x="428" y="390"/>
                      <a:pt x="426" y="393"/>
                    </a:cubicBezTo>
                    <a:cubicBezTo>
                      <a:pt x="426" y="393"/>
                      <a:pt x="426" y="393"/>
                      <a:pt x="426" y="393"/>
                    </a:cubicBezTo>
                    <a:cubicBezTo>
                      <a:pt x="425" y="394"/>
                      <a:pt x="425" y="394"/>
                      <a:pt x="425" y="394"/>
                    </a:cubicBezTo>
                    <a:cubicBezTo>
                      <a:pt x="425" y="394"/>
                      <a:pt x="425" y="394"/>
                      <a:pt x="426" y="393"/>
                    </a:cubicBezTo>
                    <a:cubicBezTo>
                      <a:pt x="428" y="390"/>
                      <a:pt x="429" y="387"/>
                      <a:pt x="429" y="383"/>
                    </a:cubicBezTo>
                    <a:moveTo>
                      <a:pt x="45" y="379"/>
                    </a:moveTo>
                    <a:cubicBezTo>
                      <a:pt x="45" y="380"/>
                      <a:pt x="45" y="381"/>
                      <a:pt x="45" y="382"/>
                    </a:cubicBezTo>
                    <a:cubicBezTo>
                      <a:pt x="45" y="381"/>
                      <a:pt x="45" y="380"/>
                      <a:pt x="45" y="379"/>
                    </a:cubicBezTo>
                    <a:moveTo>
                      <a:pt x="54" y="345"/>
                    </a:moveTo>
                    <a:cubicBezTo>
                      <a:pt x="54" y="347"/>
                      <a:pt x="54" y="349"/>
                      <a:pt x="54" y="351"/>
                    </a:cubicBezTo>
                    <a:cubicBezTo>
                      <a:pt x="52" y="359"/>
                      <a:pt x="49" y="366"/>
                      <a:pt x="46" y="373"/>
                    </a:cubicBezTo>
                    <a:cubicBezTo>
                      <a:pt x="49" y="366"/>
                      <a:pt x="52" y="359"/>
                      <a:pt x="54" y="351"/>
                    </a:cubicBezTo>
                    <a:cubicBezTo>
                      <a:pt x="54" y="349"/>
                      <a:pt x="54" y="347"/>
                      <a:pt x="54" y="345"/>
                    </a:cubicBezTo>
                    <a:moveTo>
                      <a:pt x="460" y="309"/>
                    </a:moveTo>
                    <a:cubicBezTo>
                      <a:pt x="459" y="309"/>
                      <a:pt x="458" y="309"/>
                      <a:pt x="458" y="310"/>
                    </a:cubicBezTo>
                    <a:cubicBezTo>
                      <a:pt x="458" y="310"/>
                      <a:pt x="458" y="310"/>
                      <a:pt x="458" y="310"/>
                    </a:cubicBezTo>
                    <a:cubicBezTo>
                      <a:pt x="453" y="311"/>
                      <a:pt x="449" y="313"/>
                      <a:pt x="444" y="314"/>
                    </a:cubicBezTo>
                    <a:cubicBezTo>
                      <a:pt x="443" y="315"/>
                      <a:pt x="442" y="315"/>
                      <a:pt x="440" y="316"/>
                    </a:cubicBezTo>
                    <a:cubicBezTo>
                      <a:pt x="435" y="318"/>
                      <a:pt x="429" y="322"/>
                      <a:pt x="426" y="327"/>
                    </a:cubicBezTo>
                    <a:cubicBezTo>
                      <a:pt x="425" y="328"/>
                      <a:pt x="424" y="330"/>
                      <a:pt x="423" y="332"/>
                    </a:cubicBezTo>
                    <a:cubicBezTo>
                      <a:pt x="421" y="336"/>
                      <a:pt x="420" y="341"/>
                      <a:pt x="420" y="345"/>
                    </a:cubicBezTo>
                    <a:cubicBezTo>
                      <a:pt x="420" y="339"/>
                      <a:pt x="422" y="332"/>
                      <a:pt x="426" y="327"/>
                    </a:cubicBezTo>
                    <a:cubicBezTo>
                      <a:pt x="430" y="321"/>
                      <a:pt x="437" y="317"/>
                      <a:pt x="444" y="314"/>
                    </a:cubicBezTo>
                    <a:cubicBezTo>
                      <a:pt x="449" y="313"/>
                      <a:pt x="453" y="311"/>
                      <a:pt x="458" y="310"/>
                    </a:cubicBezTo>
                    <a:cubicBezTo>
                      <a:pt x="458" y="309"/>
                      <a:pt x="459" y="309"/>
                      <a:pt x="460" y="309"/>
                    </a:cubicBezTo>
                    <a:moveTo>
                      <a:pt x="4" y="301"/>
                    </a:moveTo>
                    <a:cubicBezTo>
                      <a:pt x="4" y="301"/>
                      <a:pt x="4" y="301"/>
                      <a:pt x="4" y="301"/>
                    </a:cubicBezTo>
                    <a:cubicBezTo>
                      <a:pt x="7" y="305"/>
                      <a:pt x="12" y="308"/>
                      <a:pt x="17" y="309"/>
                    </a:cubicBezTo>
                    <a:cubicBezTo>
                      <a:pt x="24" y="312"/>
                      <a:pt x="31" y="313"/>
                      <a:pt x="37" y="317"/>
                    </a:cubicBezTo>
                    <a:cubicBezTo>
                      <a:pt x="45" y="321"/>
                      <a:pt x="50" y="328"/>
                      <a:pt x="53" y="336"/>
                    </a:cubicBezTo>
                    <a:cubicBezTo>
                      <a:pt x="50" y="328"/>
                      <a:pt x="45" y="321"/>
                      <a:pt x="37" y="317"/>
                    </a:cubicBezTo>
                    <a:cubicBezTo>
                      <a:pt x="31" y="313"/>
                      <a:pt x="24" y="312"/>
                      <a:pt x="17" y="309"/>
                    </a:cubicBezTo>
                    <a:cubicBezTo>
                      <a:pt x="12" y="308"/>
                      <a:pt x="7" y="305"/>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1"/>
                    </a:moveTo>
                    <a:cubicBezTo>
                      <a:pt x="4" y="301"/>
                      <a:pt x="4" y="301"/>
                      <a:pt x="4" y="301"/>
                    </a:cubicBezTo>
                    <a:cubicBezTo>
                      <a:pt x="4" y="301"/>
                      <a:pt x="4" y="301"/>
                      <a:pt x="4" y="301"/>
                    </a:cubicBezTo>
                    <a:moveTo>
                      <a:pt x="4" y="300"/>
                    </a:moveTo>
                    <a:cubicBezTo>
                      <a:pt x="4" y="301"/>
                      <a:pt x="4" y="301"/>
                      <a:pt x="4" y="301"/>
                    </a:cubicBezTo>
                    <a:cubicBezTo>
                      <a:pt x="4" y="301"/>
                      <a:pt x="4" y="301"/>
                      <a:pt x="4"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300"/>
                    </a:moveTo>
                    <a:cubicBezTo>
                      <a:pt x="3" y="300"/>
                      <a:pt x="3" y="300"/>
                      <a:pt x="3" y="300"/>
                    </a:cubicBezTo>
                    <a:cubicBezTo>
                      <a:pt x="3" y="300"/>
                      <a:pt x="3" y="300"/>
                      <a:pt x="3" y="300"/>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3" y="299"/>
                    </a:moveTo>
                    <a:cubicBezTo>
                      <a:pt x="3" y="299"/>
                      <a:pt x="3" y="299"/>
                      <a:pt x="3" y="299"/>
                    </a:cubicBezTo>
                    <a:cubicBezTo>
                      <a:pt x="3" y="299"/>
                      <a:pt x="3" y="299"/>
                      <a:pt x="3" y="299"/>
                    </a:cubicBezTo>
                    <a:moveTo>
                      <a:pt x="2" y="299"/>
                    </a:moveTo>
                    <a:cubicBezTo>
                      <a:pt x="2" y="299"/>
                      <a:pt x="3" y="299"/>
                      <a:pt x="3" y="299"/>
                    </a:cubicBezTo>
                    <a:cubicBezTo>
                      <a:pt x="3" y="299"/>
                      <a:pt x="2" y="299"/>
                      <a:pt x="2" y="299"/>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8"/>
                    </a:moveTo>
                    <a:cubicBezTo>
                      <a:pt x="2" y="298"/>
                      <a:pt x="2" y="298"/>
                      <a:pt x="2" y="298"/>
                    </a:cubicBezTo>
                    <a:cubicBezTo>
                      <a:pt x="2" y="298"/>
                      <a:pt x="2" y="298"/>
                      <a:pt x="2" y="298"/>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7"/>
                    </a:moveTo>
                    <a:cubicBezTo>
                      <a:pt x="2" y="297"/>
                      <a:pt x="2" y="297"/>
                      <a:pt x="2" y="297"/>
                    </a:cubicBezTo>
                    <a:cubicBezTo>
                      <a:pt x="2" y="297"/>
                      <a:pt x="2" y="297"/>
                      <a:pt x="2" y="297"/>
                    </a:cubicBezTo>
                    <a:moveTo>
                      <a:pt x="2" y="296"/>
                    </a:moveTo>
                    <a:cubicBezTo>
                      <a:pt x="2" y="296"/>
                      <a:pt x="2" y="296"/>
                      <a:pt x="2" y="297"/>
                    </a:cubicBezTo>
                    <a:cubicBezTo>
                      <a:pt x="2" y="296"/>
                      <a:pt x="2" y="296"/>
                      <a:pt x="2" y="296"/>
                    </a:cubicBezTo>
                    <a:moveTo>
                      <a:pt x="2" y="296"/>
                    </a:moveTo>
                    <a:cubicBezTo>
                      <a:pt x="2" y="296"/>
                      <a:pt x="2" y="296"/>
                      <a:pt x="2" y="296"/>
                    </a:cubicBezTo>
                    <a:cubicBezTo>
                      <a:pt x="2" y="296"/>
                      <a:pt x="2" y="296"/>
                      <a:pt x="2" y="296"/>
                    </a:cubicBezTo>
                    <a:moveTo>
                      <a:pt x="2" y="296"/>
                    </a:moveTo>
                    <a:cubicBezTo>
                      <a:pt x="2" y="296"/>
                      <a:pt x="2" y="296"/>
                      <a:pt x="2" y="296"/>
                    </a:cubicBezTo>
                    <a:cubicBezTo>
                      <a:pt x="2" y="296"/>
                      <a:pt x="2" y="296"/>
                      <a:pt x="2" y="296"/>
                    </a:cubicBezTo>
                    <a:moveTo>
                      <a:pt x="4" y="283"/>
                    </a:moveTo>
                    <a:cubicBezTo>
                      <a:pt x="4" y="283"/>
                      <a:pt x="4" y="283"/>
                      <a:pt x="4" y="283"/>
                    </a:cubicBezTo>
                    <a:cubicBezTo>
                      <a:pt x="4" y="283"/>
                      <a:pt x="4" y="283"/>
                      <a:pt x="4" y="283"/>
                    </a:cubicBezTo>
                    <a:cubicBezTo>
                      <a:pt x="4" y="283"/>
                      <a:pt x="4" y="283"/>
                      <a:pt x="4" y="283"/>
                    </a:cubicBezTo>
                    <a:cubicBezTo>
                      <a:pt x="4" y="283"/>
                      <a:pt x="4" y="283"/>
                      <a:pt x="4" y="283"/>
                    </a:cubicBezTo>
                    <a:moveTo>
                      <a:pt x="6" y="280"/>
                    </a:moveTo>
                    <a:cubicBezTo>
                      <a:pt x="6" y="280"/>
                      <a:pt x="6" y="280"/>
                      <a:pt x="6" y="280"/>
                    </a:cubicBezTo>
                    <a:cubicBezTo>
                      <a:pt x="3" y="285"/>
                      <a:pt x="0" y="291"/>
                      <a:pt x="2" y="296"/>
                    </a:cubicBezTo>
                    <a:cubicBezTo>
                      <a:pt x="0" y="291"/>
                      <a:pt x="3" y="285"/>
                      <a:pt x="6" y="280"/>
                    </a:cubicBezTo>
                    <a:moveTo>
                      <a:pt x="466" y="278"/>
                    </a:moveTo>
                    <a:cubicBezTo>
                      <a:pt x="466" y="278"/>
                      <a:pt x="466" y="279"/>
                      <a:pt x="467" y="279"/>
                    </a:cubicBezTo>
                    <a:cubicBezTo>
                      <a:pt x="469" y="281"/>
                      <a:pt x="471" y="284"/>
                      <a:pt x="472" y="287"/>
                    </a:cubicBezTo>
                    <a:cubicBezTo>
                      <a:pt x="473" y="289"/>
                      <a:pt x="473" y="291"/>
                      <a:pt x="473" y="293"/>
                    </a:cubicBezTo>
                    <a:cubicBezTo>
                      <a:pt x="473" y="294"/>
                      <a:pt x="473" y="295"/>
                      <a:pt x="473" y="296"/>
                    </a:cubicBezTo>
                    <a:cubicBezTo>
                      <a:pt x="473" y="296"/>
                      <a:pt x="472" y="297"/>
                      <a:pt x="472" y="298"/>
                    </a:cubicBezTo>
                    <a:cubicBezTo>
                      <a:pt x="473" y="294"/>
                      <a:pt x="473" y="290"/>
                      <a:pt x="472" y="287"/>
                    </a:cubicBezTo>
                    <a:cubicBezTo>
                      <a:pt x="471" y="283"/>
                      <a:pt x="469" y="281"/>
                      <a:pt x="466" y="278"/>
                    </a:cubicBezTo>
                    <a:moveTo>
                      <a:pt x="9" y="277"/>
                    </a:moveTo>
                    <a:cubicBezTo>
                      <a:pt x="8" y="277"/>
                      <a:pt x="8" y="277"/>
                      <a:pt x="8" y="277"/>
                    </a:cubicBezTo>
                    <a:cubicBezTo>
                      <a:pt x="8" y="277"/>
                      <a:pt x="8" y="277"/>
                      <a:pt x="8" y="277"/>
                    </a:cubicBezTo>
                    <a:cubicBezTo>
                      <a:pt x="8" y="277"/>
                      <a:pt x="8" y="277"/>
                      <a:pt x="8" y="277"/>
                    </a:cubicBezTo>
                    <a:cubicBezTo>
                      <a:pt x="8" y="277"/>
                      <a:pt x="8" y="277"/>
                      <a:pt x="8" y="277"/>
                    </a:cubicBezTo>
                    <a:cubicBezTo>
                      <a:pt x="8" y="277"/>
                      <a:pt x="8" y="277"/>
                      <a:pt x="8" y="277"/>
                    </a:cubicBezTo>
                    <a:cubicBezTo>
                      <a:pt x="7" y="278"/>
                      <a:pt x="7" y="279"/>
                      <a:pt x="6" y="280"/>
                    </a:cubicBezTo>
                    <a:cubicBezTo>
                      <a:pt x="7" y="279"/>
                      <a:pt x="9" y="277"/>
                      <a:pt x="9" y="277"/>
                    </a:cubicBezTo>
                    <a:moveTo>
                      <a:pt x="455" y="217"/>
                    </a:moveTo>
                    <a:cubicBezTo>
                      <a:pt x="455" y="217"/>
                      <a:pt x="455" y="217"/>
                      <a:pt x="455" y="217"/>
                    </a:cubicBezTo>
                    <a:cubicBezTo>
                      <a:pt x="455" y="217"/>
                      <a:pt x="455" y="217"/>
                      <a:pt x="455" y="217"/>
                    </a:cubicBezTo>
                    <a:cubicBezTo>
                      <a:pt x="455" y="217"/>
                      <a:pt x="455" y="217"/>
                      <a:pt x="455" y="217"/>
                    </a:cubicBezTo>
                    <a:cubicBezTo>
                      <a:pt x="448" y="224"/>
                      <a:pt x="443" y="233"/>
                      <a:pt x="443" y="243"/>
                    </a:cubicBezTo>
                    <a:cubicBezTo>
                      <a:pt x="443" y="243"/>
                      <a:pt x="443" y="243"/>
                      <a:pt x="443" y="243"/>
                    </a:cubicBezTo>
                    <a:cubicBezTo>
                      <a:pt x="443" y="233"/>
                      <a:pt x="448" y="224"/>
                      <a:pt x="455" y="217"/>
                    </a:cubicBezTo>
                    <a:cubicBezTo>
                      <a:pt x="455" y="217"/>
                      <a:pt x="455" y="217"/>
                      <a:pt x="455" y="217"/>
                    </a:cubicBezTo>
                    <a:moveTo>
                      <a:pt x="9" y="207"/>
                    </a:moveTo>
                    <a:cubicBezTo>
                      <a:pt x="9" y="207"/>
                      <a:pt x="9" y="207"/>
                      <a:pt x="9" y="207"/>
                    </a:cubicBezTo>
                    <a:cubicBezTo>
                      <a:pt x="15" y="213"/>
                      <a:pt x="22" y="218"/>
                      <a:pt x="26" y="225"/>
                    </a:cubicBezTo>
                    <a:cubicBezTo>
                      <a:pt x="29" y="230"/>
                      <a:pt x="31" y="236"/>
                      <a:pt x="31" y="241"/>
                    </a:cubicBezTo>
                    <a:cubicBezTo>
                      <a:pt x="31" y="236"/>
                      <a:pt x="29" y="230"/>
                      <a:pt x="26" y="225"/>
                    </a:cubicBezTo>
                    <a:cubicBezTo>
                      <a:pt x="22" y="218"/>
                      <a:pt x="15" y="213"/>
                      <a:pt x="9" y="207"/>
                    </a:cubicBezTo>
                    <a:cubicBezTo>
                      <a:pt x="9" y="207"/>
                      <a:pt x="9" y="207"/>
                      <a:pt x="9" y="207"/>
                    </a:cubicBezTo>
                    <a:moveTo>
                      <a:pt x="466" y="206"/>
                    </a:moveTo>
                    <a:cubicBezTo>
                      <a:pt x="466" y="206"/>
                      <a:pt x="466" y="206"/>
                      <a:pt x="466" y="206"/>
                    </a:cubicBezTo>
                    <a:cubicBezTo>
                      <a:pt x="466" y="206"/>
                      <a:pt x="466" y="206"/>
                      <a:pt x="466" y="206"/>
                    </a:cubicBezTo>
                    <a:cubicBezTo>
                      <a:pt x="466" y="206"/>
                      <a:pt x="466" y="206"/>
                      <a:pt x="466" y="206"/>
                    </a:cubicBezTo>
                    <a:cubicBezTo>
                      <a:pt x="466" y="206"/>
                      <a:pt x="466" y="206"/>
                      <a:pt x="466" y="206"/>
                    </a:cubicBezTo>
                    <a:cubicBezTo>
                      <a:pt x="466" y="206"/>
                      <a:pt x="466" y="206"/>
                      <a:pt x="466" y="206"/>
                    </a:cubicBezTo>
                    <a:cubicBezTo>
                      <a:pt x="466" y="206"/>
                      <a:pt x="466" y="206"/>
                      <a:pt x="466" y="206"/>
                    </a:cubicBezTo>
                    <a:moveTo>
                      <a:pt x="473" y="192"/>
                    </a:moveTo>
                    <a:cubicBezTo>
                      <a:pt x="473" y="193"/>
                      <a:pt x="473" y="195"/>
                      <a:pt x="473" y="196"/>
                    </a:cubicBezTo>
                    <a:cubicBezTo>
                      <a:pt x="472" y="197"/>
                      <a:pt x="472" y="198"/>
                      <a:pt x="471" y="199"/>
                    </a:cubicBezTo>
                    <a:cubicBezTo>
                      <a:pt x="471" y="199"/>
                      <a:pt x="471" y="199"/>
                      <a:pt x="471" y="199"/>
                    </a:cubicBezTo>
                    <a:cubicBezTo>
                      <a:pt x="472" y="198"/>
                      <a:pt x="472" y="197"/>
                      <a:pt x="473" y="196"/>
                    </a:cubicBezTo>
                    <a:cubicBezTo>
                      <a:pt x="473" y="195"/>
                      <a:pt x="473" y="193"/>
                      <a:pt x="473" y="192"/>
                    </a:cubicBezTo>
                    <a:moveTo>
                      <a:pt x="1" y="189"/>
                    </a:moveTo>
                    <a:cubicBezTo>
                      <a:pt x="1" y="190"/>
                      <a:pt x="1" y="190"/>
                      <a:pt x="1" y="191"/>
                    </a:cubicBezTo>
                    <a:cubicBezTo>
                      <a:pt x="1" y="190"/>
                      <a:pt x="1" y="190"/>
                      <a:pt x="1" y="189"/>
                    </a:cubicBezTo>
                    <a:moveTo>
                      <a:pt x="460" y="176"/>
                    </a:moveTo>
                    <a:cubicBezTo>
                      <a:pt x="461" y="176"/>
                      <a:pt x="461" y="176"/>
                      <a:pt x="461" y="176"/>
                    </a:cubicBezTo>
                    <a:cubicBezTo>
                      <a:pt x="463" y="177"/>
                      <a:pt x="465" y="178"/>
                      <a:pt x="467" y="180"/>
                    </a:cubicBezTo>
                    <a:cubicBezTo>
                      <a:pt x="465" y="178"/>
                      <a:pt x="463" y="177"/>
                      <a:pt x="460" y="176"/>
                    </a:cubicBezTo>
                    <a:moveTo>
                      <a:pt x="54" y="139"/>
                    </a:moveTo>
                    <a:cubicBezTo>
                      <a:pt x="54" y="141"/>
                      <a:pt x="54" y="144"/>
                      <a:pt x="54" y="146"/>
                    </a:cubicBezTo>
                    <a:cubicBezTo>
                      <a:pt x="54" y="144"/>
                      <a:pt x="54" y="141"/>
                      <a:pt x="54" y="139"/>
                    </a:cubicBezTo>
                    <a:moveTo>
                      <a:pt x="45" y="101"/>
                    </a:moveTo>
                    <a:cubicBezTo>
                      <a:pt x="45" y="106"/>
                      <a:pt x="46" y="110"/>
                      <a:pt x="48" y="114"/>
                    </a:cubicBezTo>
                    <a:cubicBezTo>
                      <a:pt x="46" y="110"/>
                      <a:pt x="45" y="106"/>
                      <a:pt x="45" y="101"/>
                    </a:cubicBezTo>
                    <a:moveTo>
                      <a:pt x="63" y="85"/>
                    </a:moveTo>
                    <a:cubicBezTo>
                      <a:pt x="62" y="85"/>
                      <a:pt x="61" y="85"/>
                      <a:pt x="60" y="85"/>
                    </a:cubicBezTo>
                    <a:cubicBezTo>
                      <a:pt x="61" y="85"/>
                      <a:pt x="62" y="85"/>
                      <a:pt x="63" y="85"/>
                    </a:cubicBezTo>
                    <a:cubicBezTo>
                      <a:pt x="65" y="85"/>
                      <a:pt x="67" y="85"/>
                      <a:pt x="69" y="85"/>
                    </a:cubicBezTo>
                    <a:cubicBezTo>
                      <a:pt x="67" y="85"/>
                      <a:pt x="65" y="85"/>
                      <a:pt x="63" y="85"/>
                    </a:cubicBezTo>
                    <a:moveTo>
                      <a:pt x="105" y="83"/>
                    </a:moveTo>
                    <a:cubicBezTo>
                      <a:pt x="102" y="85"/>
                      <a:pt x="99" y="86"/>
                      <a:pt x="96" y="86"/>
                    </a:cubicBezTo>
                    <a:cubicBezTo>
                      <a:pt x="99" y="86"/>
                      <a:pt x="102" y="85"/>
                      <a:pt x="105" y="83"/>
                    </a:cubicBezTo>
                    <a:moveTo>
                      <a:pt x="367" y="82"/>
                    </a:moveTo>
                    <a:cubicBezTo>
                      <a:pt x="372" y="86"/>
                      <a:pt x="379" y="88"/>
                      <a:pt x="385" y="88"/>
                    </a:cubicBezTo>
                    <a:cubicBezTo>
                      <a:pt x="385" y="88"/>
                      <a:pt x="385" y="88"/>
                      <a:pt x="385" y="88"/>
                    </a:cubicBezTo>
                    <a:cubicBezTo>
                      <a:pt x="385" y="88"/>
                      <a:pt x="385" y="88"/>
                      <a:pt x="385" y="88"/>
                    </a:cubicBezTo>
                    <a:cubicBezTo>
                      <a:pt x="379" y="88"/>
                      <a:pt x="372" y="86"/>
                      <a:pt x="367" y="82"/>
                    </a:cubicBezTo>
                    <a:moveTo>
                      <a:pt x="292" y="42"/>
                    </a:moveTo>
                    <a:cubicBezTo>
                      <a:pt x="292" y="42"/>
                      <a:pt x="292" y="42"/>
                      <a:pt x="292" y="42"/>
                    </a:cubicBezTo>
                    <a:cubicBezTo>
                      <a:pt x="292" y="42"/>
                      <a:pt x="292" y="42"/>
                      <a:pt x="292" y="42"/>
                    </a:cubicBezTo>
                    <a:cubicBezTo>
                      <a:pt x="292" y="42"/>
                      <a:pt x="292" y="42"/>
                      <a:pt x="292" y="42"/>
                    </a:cubicBezTo>
                    <a:moveTo>
                      <a:pt x="177" y="40"/>
                    </a:moveTo>
                    <a:cubicBezTo>
                      <a:pt x="177" y="41"/>
                      <a:pt x="177" y="41"/>
                      <a:pt x="177" y="41"/>
                    </a:cubicBezTo>
                    <a:cubicBezTo>
                      <a:pt x="177" y="41"/>
                      <a:pt x="177" y="41"/>
                      <a:pt x="177" y="40"/>
                    </a:cubicBezTo>
                    <a:moveTo>
                      <a:pt x="176" y="40"/>
                    </a:moveTo>
                    <a:cubicBezTo>
                      <a:pt x="176" y="40"/>
                      <a:pt x="176" y="40"/>
                      <a:pt x="177" y="40"/>
                    </a:cubicBezTo>
                    <a:cubicBezTo>
                      <a:pt x="176" y="40"/>
                      <a:pt x="176" y="40"/>
                      <a:pt x="176" y="40"/>
                    </a:cubicBezTo>
                    <a:moveTo>
                      <a:pt x="123" y="40"/>
                    </a:moveTo>
                    <a:cubicBezTo>
                      <a:pt x="121" y="49"/>
                      <a:pt x="122" y="58"/>
                      <a:pt x="119" y="66"/>
                    </a:cubicBezTo>
                    <a:cubicBezTo>
                      <a:pt x="122" y="58"/>
                      <a:pt x="121" y="49"/>
                      <a:pt x="123" y="40"/>
                    </a:cubicBezTo>
                    <a:moveTo>
                      <a:pt x="176" y="40"/>
                    </a:moveTo>
                    <a:cubicBezTo>
                      <a:pt x="176" y="40"/>
                      <a:pt x="176" y="40"/>
                      <a:pt x="176" y="40"/>
                    </a:cubicBezTo>
                    <a:cubicBezTo>
                      <a:pt x="176" y="40"/>
                      <a:pt x="176" y="40"/>
                      <a:pt x="176" y="40"/>
                    </a:cubicBezTo>
                    <a:moveTo>
                      <a:pt x="280" y="40"/>
                    </a:moveTo>
                    <a:cubicBezTo>
                      <a:pt x="280" y="40"/>
                      <a:pt x="280" y="40"/>
                      <a:pt x="280" y="40"/>
                    </a:cubicBezTo>
                    <a:cubicBezTo>
                      <a:pt x="280" y="40"/>
                      <a:pt x="280" y="40"/>
                      <a:pt x="280" y="40"/>
                    </a:cubicBezTo>
                    <a:moveTo>
                      <a:pt x="198" y="39"/>
                    </a:moveTo>
                    <a:cubicBezTo>
                      <a:pt x="193" y="40"/>
                      <a:pt x="189" y="41"/>
                      <a:pt x="184" y="41"/>
                    </a:cubicBezTo>
                    <a:cubicBezTo>
                      <a:pt x="182" y="41"/>
                      <a:pt x="179" y="41"/>
                      <a:pt x="177" y="41"/>
                    </a:cubicBezTo>
                    <a:cubicBezTo>
                      <a:pt x="179" y="41"/>
                      <a:pt x="182" y="41"/>
                      <a:pt x="184" y="41"/>
                    </a:cubicBezTo>
                    <a:cubicBezTo>
                      <a:pt x="189" y="41"/>
                      <a:pt x="193" y="40"/>
                      <a:pt x="198" y="39"/>
                    </a:cubicBezTo>
                    <a:moveTo>
                      <a:pt x="275" y="38"/>
                    </a:moveTo>
                    <a:cubicBezTo>
                      <a:pt x="276" y="38"/>
                      <a:pt x="277" y="39"/>
                      <a:pt x="279" y="40"/>
                    </a:cubicBezTo>
                    <a:cubicBezTo>
                      <a:pt x="279" y="40"/>
                      <a:pt x="279" y="40"/>
                      <a:pt x="279" y="40"/>
                    </a:cubicBezTo>
                    <a:cubicBezTo>
                      <a:pt x="278" y="39"/>
                      <a:pt x="276" y="38"/>
                      <a:pt x="275" y="38"/>
                    </a:cubicBezTo>
                    <a:moveTo>
                      <a:pt x="274" y="37"/>
                    </a:moveTo>
                    <a:cubicBezTo>
                      <a:pt x="274" y="37"/>
                      <a:pt x="274" y="37"/>
                      <a:pt x="274" y="37"/>
                    </a:cubicBezTo>
                    <a:cubicBezTo>
                      <a:pt x="274" y="37"/>
                      <a:pt x="274" y="37"/>
                      <a:pt x="274" y="37"/>
                    </a:cubicBezTo>
                    <a:moveTo>
                      <a:pt x="273" y="37"/>
                    </a:moveTo>
                    <a:cubicBezTo>
                      <a:pt x="273" y="37"/>
                      <a:pt x="273" y="37"/>
                      <a:pt x="273" y="37"/>
                    </a:cubicBezTo>
                    <a:cubicBezTo>
                      <a:pt x="273" y="37"/>
                      <a:pt x="273" y="37"/>
                      <a:pt x="273" y="37"/>
                    </a:cubicBezTo>
                    <a:moveTo>
                      <a:pt x="316" y="32"/>
                    </a:moveTo>
                    <a:cubicBezTo>
                      <a:pt x="316" y="32"/>
                      <a:pt x="315" y="32"/>
                      <a:pt x="315" y="32"/>
                    </a:cubicBezTo>
                    <a:cubicBezTo>
                      <a:pt x="315" y="32"/>
                      <a:pt x="316" y="32"/>
                      <a:pt x="316" y="32"/>
                    </a:cubicBezTo>
                    <a:moveTo>
                      <a:pt x="316" y="31"/>
                    </a:moveTo>
                    <a:cubicBezTo>
                      <a:pt x="316" y="31"/>
                      <a:pt x="316" y="31"/>
                      <a:pt x="316" y="31"/>
                    </a:cubicBezTo>
                    <a:cubicBezTo>
                      <a:pt x="316" y="31"/>
                      <a:pt x="316" y="31"/>
                      <a:pt x="316" y="31"/>
                    </a:cubicBezTo>
                    <a:moveTo>
                      <a:pt x="150" y="26"/>
                    </a:moveTo>
                    <a:cubicBezTo>
                      <a:pt x="158" y="30"/>
                      <a:pt x="165" y="36"/>
                      <a:pt x="173" y="39"/>
                    </a:cubicBezTo>
                    <a:cubicBezTo>
                      <a:pt x="165" y="36"/>
                      <a:pt x="158" y="30"/>
                      <a:pt x="150" y="26"/>
                    </a:cubicBezTo>
                    <a:moveTo>
                      <a:pt x="336" y="23"/>
                    </a:moveTo>
                    <a:cubicBezTo>
                      <a:pt x="336" y="23"/>
                      <a:pt x="336" y="23"/>
                      <a:pt x="336" y="23"/>
                    </a:cubicBezTo>
                    <a:cubicBezTo>
                      <a:pt x="336" y="23"/>
                      <a:pt x="336" y="23"/>
                      <a:pt x="336" y="23"/>
                    </a:cubicBezTo>
                    <a:cubicBezTo>
                      <a:pt x="336" y="23"/>
                      <a:pt x="336" y="23"/>
                      <a:pt x="336" y="23"/>
                    </a:cubicBezTo>
                    <a:moveTo>
                      <a:pt x="139" y="23"/>
                    </a:moveTo>
                    <a:cubicBezTo>
                      <a:pt x="136" y="23"/>
                      <a:pt x="134" y="23"/>
                      <a:pt x="132" y="24"/>
                    </a:cubicBezTo>
                    <a:cubicBezTo>
                      <a:pt x="134" y="23"/>
                      <a:pt x="136" y="23"/>
                      <a:pt x="139" y="23"/>
                    </a:cubicBezTo>
                    <a:cubicBezTo>
                      <a:pt x="142" y="23"/>
                      <a:pt x="146" y="24"/>
                      <a:pt x="149" y="25"/>
                    </a:cubicBezTo>
                    <a:cubicBezTo>
                      <a:pt x="146" y="24"/>
                      <a:pt x="142" y="23"/>
                      <a:pt x="139" y="23"/>
                    </a:cubicBezTo>
                    <a:moveTo>
                      <a:pt x="240" y="0"/>
                    </a:moveTo>
                    <a:cubicBezTo>
                      <a:pt x="240" y="0"/>
                      <a:pt x="241" y="1"/>
                      <a:pt x="241" y="1"/>
                    </a:cubicBezTo>
                    <a:cubicBezTo>
                      <a:pt x="241" y="1"/>
                      <a:pt x="241" y="1"/>
                      <a:pt x="242" y="1"/>
                    </a:cubicBezTo>
                    <a:cubicBezTo>
                      <a:pt x="241" y="1"/>
                      <a:pt x="241" y="1"/>
                      <a:pt x="240" y="0"/>
                    </a:cubicBezTo>
                  </a:path>
                </a:pathLst>
              </a:custGeom>
              <a:solidFill>
                <a:srgbClr val="F96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ïśḷiḍé">
                <a:extLst>
                  <a:ext uri="{FF2B5EF4-FFF2-40B4-BE49-F238E27FC236}">
                    <a16:creationId xmlns:a16="http://schemas.microsoft.com/office/drawing/2014/main" id="{ABB65FAF-ECF3-49EB-B74E-30432444A7FF}"/>
                  </a:ext>
                </a:extLst>
              </p:cNvPr>
              <p:cNvSpPr/>
              <p:nvPr/>
            </p:nvSpPr>
            <p:spPr bwMode="auto">
              <a:xfrm>
                <a:off x="6174924" y="1190491"/>
                <a:ext cx="1554444" cy="2800057"/>
              </a:xfrm>
              <a:custGeom>
                <a:avLst/>
                <a:gdLst>
                  <a:gd name="T0" fmla="*/ 130 w 217"/>
                  <a:gd name="T1" fmla="*/ 392 h 392"/>
                  <a:gd name="T2" fmla="*/ 130 w 217"/>
                  <a:gd name="T3" fmla="*/ 392 h 392"/>
                  <a:gd name="T4" fmla="*/ 217 w 217"/>
                  <a:gd name="T5" fmla="*/ 272 h 392"/>
                  <a:gd name="T6" fmla="*/ 216 w 217"/>
                  <a:gd name="T7" fmla="*/ 271 h 392"/>
                  <a:gd name="T8" fmla="*/ 216 w 217"/>
                  <a:gd name="T9" fmla="*/ 271 h 392"/>
                  <a:gd name="T10" fmla="*/ 216 w 217"/>
                  <a:gd name="T11" fmla="*/ 271 h 392"/>
                  <a:gd name="T12" fmla="*/ 212 w 217"/>
                  <a:gd name="T13" fmla="*/ 267 h 392"/>
                  <a:gd name="T14" fmla="*/ 212 w 217"/>
                  <a:gd name="T15" fmla="*/ 267 h 392"/>
                  <a:gd name="T16" fmla="*/ 212 w 217"/>
                  <a:gd name="T17" fmla="*/ 267 h 392"/>
                  <a:gd name="T18" fmla="*/ 195 w 217"/>
                  <a:gd name="T19" fmla="*/ 238 h 392"/>
                  <a:gd name="T20" fmla="*/ 206 w 217"/>
                  <a:gd name="T21" fmla="*/ 262 h 392"/>
                  <a:gd name="T22" fmla="*/ 206 w 217"/>
                  <a:gd name="T23" fmla="*/ 262 h 392"/>
                  <a:gd name="T24" fmla="*/ 197 w 217"/>
                  <a:gd name="T25" fmla="*/ 246 h 392"/>
                  <a:gd name="T26" fmla="*/ 196 w 217"/>
                  <a:gd name="T27" fmla="*/ 246 h 392"/>
                  <a:gd name="T28" fmla="*/ 195 w 217"/>
                  <a:gd name="T29" fmla="*/ 238 h 392"/>
                  <a:gd name="T30" fmla="*/ 172 w 217"/>
                  <a:gd name="T31" fmla="*/ 136 h 392"/>
                  <a:gd name="T32" fmla="*/ 195 w 217"/>
                  <a:gd name="T33" fmla="*/ 165 h 392"/>
                  <a:gd name="T34" fmla="*/ 208 w 217"/>
                  <a:gd name="T35" fmla="*/ 169 h 392"/>
                  <a:gd name="T36" fmla="*/ 196 w 217"/>
                  <a:gd name="T37" fmla="*/ 165 h 392"/>
                  <a:gd name="T38" fmla="*/ 189 w 217"/>
                  <a:gd name="T39" fmla="*/ 162 h 392"/>
                  <a:gd name="T40" fmla="*/ 178 w 217"/>
                  <a:gd name="T41" fmla="*/ 153 h 392"/>
                  <a:gd name="T42" fmla="*/ 172 w 217"/>
                  <a:gd name="T43" fmla="*/ 136 h 392"/>
                  <a:gd name="T44" fmla="*/ 163 w 217"/>
                  <a:gd name="T45" fmla="*/ 80 h 392"/>
                  <a:gd name="T46" fmla="*/ 146 w 217"/>
                  <a:gd name="T47" fmla="*/ 82 h 392"/>
                  <a:gd name="T48" fmla="*/ 151 w 217"/>
                  <a:gd name="T49" fmla="*/ 82 h 392"/>
                  <a:gd name="T50" fmla="*/ 163 w 217"/>
                  <a:gd name="T51" fmla="*/ 80 h 392"/>
                  <a:gd name="T52" fmla="*/ 42 w 217"/>
                  <a:gd name="T53" fmla="*/ 37 h 392"/>
                  <a:gd name="T54" fmla="*/ 42 w 217"/>
                  <a:gd name="T55" fmla="*/ 37 h 392"/>
                  <a:gd name="T56" fmla="*/ 42 w 217"/>
                  <a:gd name="T57" fmla="*/ 37 h 392"/>
                  <a:gd name="T58" fmla="*/ 88 w 217"/>
                  <a:gd name="T59" fmla="*/ 18 h 392"/>
                  <a:gd name="T60" fmla="*/ 85 w 217"/>
                  <a:gd name="T61" fmla="*/ 18 h 392"/>
                  <a:gd name="T62" fmla="*/ 88 w 217"/>
                  <a:gd name="T63" fmla="*/ 18 h 392"/>
                  <a:gd name="T64" fmla="*/ 88 w 217"/>
                  <a:gd name="T65" fmla="*/ 18 h 392"/>
                  <a:gd name="T66" fmla="*/ 0 w 217"/>
                  <a:gd name="T67" fmla="*/ 0 h 392"/>
                  <a:gd name="T68" fmla="*/ 25 w 217"/>
                  <a:gd name="T69" fmla="*/ 31 h 392"/>
                  <a:gd name="T70" fmla="*/ 25 w 217"/>
                  <a:gd name="T71" fmla="*/ 31 h 392"/>
                  <a:gd name="T72" fmla="*/ 9 w 217"/>
                  <a:gd name="T73" fmla="*/ 12 h 392"/>
                  <a:gd name="T74" fmla="*/ 0 w 217"/>
                  <a:gd name="T7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 h="392">
                    <a:moveTo>
                      <a:pt x="130" y="392"/>
                    </a:moveTo>
                    <a:cubicBezTo>
                      <a:pt x="130" y="392"/>
                      <a:pt x="130" y="392"/>
                      <a:pt x="130" y="392"/>
                    </a:cubicBezTo>
                    <a:cubicBezTo>
                      <a:pt x="130" y="392"/>
                      <a:pt x="130" y="392"/>
                      <a:pt x="130" y="392"/>
                    </a:cubicBezTo>
                    <a:cubicBezTo>
                      <a:pt x="130" y="392"/>
                      <a:pt x="130" y="392"/>
                      <a:pt x="130" y="392"/>
                    </a:cubicBezTo>
                    <a:moveTo>
                      <a:pt x="217" y="272"/>
                    </a:moveTo>
                    <a:cubicBezTo>
                      <a:pt x="217" y="272"/>
                      <a:pt x="217" y="272"/>
                      <a:pt x="217" y="272"/>
                    </a:cubicBezTo>
                    <a:cubicBezTo>
                      <a:pt x="217" y="272"/>
                      <a:pt x="217" y="272"/>
                      <a:pt x="217" y="272"/>
                    </a:cubicBezTo>
                    <a:moveTo>
                      <a:pt x="216" y="271"/>
                    </a:moveTo>
                    <a:cubicBezTo>
                      <a:pt x="216" y="271"/>
                      <a:pt x="217" y="272"/>
                      <a:pt x="217" y="272"/>
                    </a:cubicBezTo>
                    <a:cubicBezTo>
                      <a:pt x="217" y="272"/>
                      <a:pt x="216" y="271"/>
                      <a:pt x="216" y="271"/>
                    </a:cubicBezTo>
                    <a:moveTo>
                      <a:pt x="213" y="268"/>
                    </a:moveTo>
                    <a:cubicBezTo>
                      <a:pt x="214" y="269"/>
                      <a:pt x="215" y="270"/>
                      <a:pt x="216" y="271"/>
                    </a:cubicBezTo>
                    <a:cubicBezTo>
                      <a:pt x="215" y="270"/>
                      <a:pt x="214" y="269"/>
                      <a:pt x="213" y="268"/>
                    </a:cubicBezTo>
                    <a:moveTo>
                      <a:pt x="212" y="267"/>
                    </a:moveTo>
                    <a:cubicBezTo>
                      <a:pt x="212" y="267"/>
                      <a:pt x="212" y="268"/>
                      <a:pt x="212" y="268"/>
                    </a:cubicBezTo>
                    <a:cubicBezTo>
                      <a:pt x="212" y="268"/>
                      <a:pt x="212" y="267"/>
                      <a:pt x="212" y="267"/>
                    </a:cubicBezTo>
                    <a:moveTo>
                      <a:pt x="211" y="266"/>
                    </a:moveTo>
                    <a:cubicBezTo>
                      <a:pt x="211" y="266"/>
                      <a:pt x="211" y="267"/>
                      <a:pt x="212" y="267"/>
                    </a:cubicBezTo>
                    <a:cubicBezTo>
                      <a:pt x="211" y="267"/>
                      <a:pt x="211" y="266"/>
                      <a:pt x="211" y="266"/>
                    </a:cubicBezTo>
                    <a:moveTo>
                      <a:pt x="195" y="238"/>
                    </a:moveTo>
                    <a:cubicBezTo>
                      <a:pt x="195" y="241"/>
                      <a:pt x="196" y="243"/>
                      <a:pt x="196" y="246"/>
                    </a:cubicBezTo>
                    <a:cubicBezTo>
                      <a:pt x="198" y="252"/>
                      <a:pt x="202" y="257"/>
                      <a:pt x="206" y="262"/>
                    </a:cubicBezTo>
                    <a:cubicBezTo>
                      <a:pt x="208" y="263"/>
                      <a:pt x="209" y="264"/>
                      <a:pt x="210" y="266"/>
                    </a:cubicBezTo>
                    <a:cubicBezTo>
                      <a:pt x="209" y="264"/>
                      <a:pt x="208" y="263"/>
                      <a:pt x="206" y="262"/>
                    </a:cubicBezTo>
                    <a:cubicBezTo>
                      <a:pt x="206" y="262"/>
                      <a:pt x="206" y="262"/>
                      <a:pt x="206" y="262"/>
                    </a:cubicBezTo>
                    <a:cubicBezTo>
                      <a:pt x="202" y="258"/>
                      <a:pt x="198" y="252"/>
                      <a:pt x="197" y="246"/>
                    </a:cubicBezTo>
                    <a:cubicBezTo>
                      <a:pt x="197" y="246"/>
                      <a:pt x="197" y="246"/>
                      <a:pt x="197" y="246"/>
                    </a:cubicBezTo>
                    <a:cubicBezTo>
                      <a:pt x="197" y="246"/>
                      <a:pt x="196" y="246"/>
                      <a:pt x="196" y="246"/>
                    </a:cubicBezTo>
                    <a:cubicBezTo>
                      <a:pt x="196" y="246"/>
                      <a:pt x="196" y="246"/>
                      <a:pt x="196" y="246"/>
                    </a:cubicBezTo>
                    <a:cubicBezTo>
                      <a:pt x="196" y="243"/>
                      <a:pt x="195" y="241"/>
                      <a:pt x="195" y="238"/>
                    </a:cubicBezTo>
                    <a:moveTo>
                      <a:pt x="172" y="134"/>
                    </a:moveTo>
                    <a:cubicBezTo>
                      <a:pt x="172" y="135"/>
                      <a:pt x="172" y="135"/>
                      <a:pt x="172" y="136"/>
                    </a:cubicBezTo>
                    <a:cubicBezTo>
                      <a:pt x="172" y="142"/>
                      <a:pt x="174" y="148"/>
                      <a:pt x="178" y="153"/>
                    </a:cubicBezTo>
                    <a:cubicBezTo>
                      <a:pt x="182" y="158"/>
                      <a:pt x="188" y="162"/>
                      <a:pt x="195" y="165"/>
                    </a:cubicBezTo>
                    <a:cubicBezTo>
                      <a:pt x="199" y="166"/>
                      <a:pt x="204" y="168"/>
                      <a:pt x="208" y="169"/>
                    </a:cubicBezTo>
                    <a:cubicBezTo>
                      <a:pt x="208" y="169"/>
                      <a:pt x="208" y="169"/>
                      <a:pt x="208" y="169"/>
                    </a:cubicBezTo>
                    <a:cubicBezTo>
                      <a:pt x="208" y="169"/>
                      <a:pt x="208" y="169"/>
                      <a:pt x="208" y="169"/>
                    </a:cubicBezTo>
                    <a:cubicBezTo>
                      <a:pt x="204" y="168"/>
                      <a:pt x="200" y="167"/>
                      <a:pt x="196" y="165"/>
                    </a:cubicBezTo>
                    <a:cubicBezTo>
                      <a:pt x="196" y="165"/>
                      <a:pt x="195" y="165"/>
                      <a:pt x="195" y="165"/>
                    </a:cubicBezTo>
                    <a:cubicBezTo>
                      <a:pt x="193" y="164"/>
                      <a:pt x="191" y="163"/>
                      <a:pt x="189" y="162"/>
                    </a:cubicBezTo>
                    <a:cubicBezTo>
                      <a:pt x="185" y="160"/>
                      <a:pt x="181" y="157"/>
                      <a:pt x="178" y="153"/>
                    </a:cubicBezTo>
                    <a:cubicBezTo>
                      <a:pt x="178" y="153"/>
                      <a:pt x="178" y="153"/>
                      <a:pt x="178" y="153"/>
                    </a:cubicBezTo>
                    <a:cubicBezTo>
                      <a:pt x="174" y="148"/>
                      <a:pt x="172" y="142"/>
                      <a:pt x="172" y="136"/>
                    </a:cubicBezTo>
                    <a:cubicBezTo>
                      <a:pt x="172" y="136"/>
                      <a:pt x="172" y="136"/>
                      <a:pt x="172" y="136"/>
                    </a:cubicBezTo>
                    <a:cubicBezTo>
                      <a:pt x="172" y="135"/>
                      <a:pt x="172" y="135"/>
                      <a:pt x="172" y="134"/>
                    </a:cubicBezTo>
                    <a:moveTo>
                      <a:pt x="163" y="80"/>
                    </a:moveTo>
                    <a:cubicBezTo>
                      <a:pt x="159" y="80"/>
                      <a:pt x="155" y="81"/>
                      <a:pt x="151" y="82"/>
                    </a:cubicBezTo>
                    <a:cubicBezTo>
                      <a:pt x="149" y="82"/>
                      <a:pt x="148" y="82"/>
                      <a:pt x="146" y="82"/>
                    </a:cubicBezTo>
                    <a:cubicBezTo>
                      <a:pt x="145" y="82"/>
                      <a:pt x="144" y="83"/>
                      <a:pt x="142" y="83"/>
                    </a:cubicBezTo>
                    <a:cubicBezTo>
                      <a:pt x="145" y="82"/>
                      <a:pt x="148" y="82"/>
                      <a:pt x="151" y="82"/>
                    </a:cubicBezTo>
                    <a:cubicBezTo>
                      <a:pt x="155" y="81"/>
                      <a:pt x="159" y="80"/>
                      <a:pt x="163" y="80"/>
                    </a:cubicBezTo>
                    <a:cubicBezTo>
                      <a:pt x="163" y="80"/>
                      <a:pt x="163" y="80"/>
                      <a:pt x="163" y="80"/>
                    </a:cubicBezTo>
                    <a:moveTo>
                      <a:pt x="42" y="37"/>
                    </a:moveTo>
                    <a:cubicBezTo>
                      <a:pt x="42" y="37"/>
                      <a:pt x="42" y="37"/>
                      <a:pt x="42" y="37"/>
                    </a:cubicBezTo>
                    <a:cubicBezTo>
                      <a:pt x="42" y="37"/>
                      <a:pt x="42" y="37"/>
                      <a:pt x="42" y="37"/>
                    </a:cubicBezTo>
                    <a:cubicBezTo>
                      <a:pt x="42" y="37"/>
                      <a:pt x="42" y="37"/>
                      <a:pt x="42" y="37"/>
                    </a:cubicBezTo>
                    <a:moveTo>
                      <a:pt x="44" y="37"/>
                    </a:moveTo>
                    <a:cubicBezTo>
                      <a:pt x="43" y="37"/>
                      <a:pt x="43" y="37"/>
                      <a:pt x="42" y="37"/>
                    </a:cubicBezTo>
                    <a:cubicBezTo>
                      <a:pt x="43" y="37"/>
                      <a:pt x="43" y="37"/>
                      <a:pt x="44" y="37"/>
                    </a:cubicBezTo>
                    <a:moveTo>
                      <a:pt x="88" y="18"/>
                    </a:moveTo>
                    <a:cubicBezTo>
                      <a:pt x="87" y="18"/>
                      <a:pt x="86" y="18"/>
                      <a:pt x="85" y="18"/>
                    </a:cubicBezTo>
                    <a:cubicBezTo>
                      <a:pt x="85" y="18"/>
                      <a:pt x="85" y="18"/>
                      <a:pt x="85" y="18"/>
                    </a:cubicBezTo>
                    <a:cubicBezTo>
                      <a:pt x="86" y="18"/>
                      <a:pt x="87" y="18"/>
                      <a:pt x="88" y="18"/>
                    </a:cubicBezTo>
                    <a:moveTo>
                      <a:pt x="88" y="18"/>
                    </a:moveTo>
                    <a:cubicBezTo>
                      <a:pt x="88" y="18"/>
                      <a:pt x="88" y="18"/>
                      <a:pt x="88" y="18"/>
                    </a:cubicBezTo>
                    <a:cubicBezTo>
                      <a:pt x="88" y="18"/>
                      <a:pt x="88" y="18"/>
                      <a:pt x="88" y="18"/>
                    </a:cubicBezTo>
                    <a:cubicBezTo>
                      <a:pt x="88" y="18"/>
                      <a:pt x="88" y="18"/>
                      <a:pt x="88" y="18"/>
                    </a:cubicBezTo>
                    <a:moveTo>
                      <a:pt x="0" y="0"/>
                    </a:moveTo>
                    <a:cubicBezTo>
                      <a:pt x="4" y="3"/>
                      <a:pt x="7" y="8"/>
                      <a:pt x="9" y="12"/>
                    </a:cubicBezTo>
                    <a:cubicBezTo>
                      <a:pt x="14" y="19"/>
                      <a:pt x="18" y="26"/>
                      <a:pt x="25" y="31"/>
                    </a:cubicBezTo>
                    <a:cubicBezTo>
                      <a:pt x="25" y="31"/>
                      <a:pt x="25" y="31"/>
                      <a:pt x="25" y="31"/>
                    </a:cubicBezTo>
                    <a:cubicBezTo>
                      <a:pt x="25" y="31"/>
                      <a:pt x="25" y="31"/>
                      <a:pt x="25" y="31"/>
                    </a:cubicBezTo>
                    <a:cubicBezTo>
                      <a:pt x="24" y="31"/>
                      <a:pt x="23" y="30"/>
                      <a:pt x="22" y="29"/>
                    </a:cubicBezTo>
                    <a:cubicBezTo>
                      <a:pt x="16" y="24"/>
                      <a:pt x="13" y="18"/>
                      <a:pt x="9" y="12"/>
                    </a:cubicBezTo>
                    <a:cubicBezTo>
                      <a:pt x="7" y="9"/>
                      <a:pt x="5" y="6"/>
                      <a:pt x="3" y="3"/>
                    </a:cubicBezTo>
                    <a:cubicBezTo>
                      <a:pt x="2" y="2"/>
                      <a:pt x="1" y="1"/>
                      <a:pt x="0" y="0"/>
                    </a:cubicBezTo>
                  </a:path>
                </a:pathLst>
              </a:custGeom>
              <a:solidFill>
                <a:srgbClr val="FFB4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íSḷîďe">
                <a:extLst>
                  <a:ext uri="{FF2B5EF4-FFF2-40B4-BE49-F238E27FC236}">
                    <a16:creationId xmlns:a16="http://schemas.microsoft.com/office/drawing/2014/main" id="{19BC48F2-FC32-4462-B996-4FC552485376}"/>
                  </a:ext>
                </a:extLst>
              </p:cNvPr>
              <p:cNvSpPr/>
              <p:nvPr/>
            </p:nvSpPr>
            <p:spPr bwMode="auto">
              <a:xfrm>
                <a:off x="6096000" y="1156176"/>
                <a:ext cx="1698565" cy="3455464"/>
              </a:xfrm>
              <a:custGeom>
                <a:avLst/>
                <a:gdLst>
                  <a:gd name="T0" fmla="*/ 0 w 237"/>
                  <a:gd name="T1" fmla="*/ 62 h 484"/>
                  <a:gd name="T2" fmla="*/ 128 w 237"/>
                  <a:gd name="T3" fmla="*/ 369 h 484"/>
                  <a:gd name="T4" fmla="*/ 2 w 237"/>
                  <a:gd name="T5" fmla="*/ 484 h 484"/>
                  <a:gd name="T6" fmla="*/ 12 w 237"/>
                  <a:gd name="T7" fmla="*/ 477 h 484"/>
                  <a:gd name="T8" fmla="*/ 34 w 237"/>
                  <a:gd name="T9" fmla="*/ 449 h 484"/>
                  <a:gd name="T10" fmla="*/ 52 w 237"/>
                  <a:gd name="T11" fmla="*/ 442 h 484"/>
                  <a:gd name="T12" fmla="*/ 56 w 237"/>
                  <a:gd name="T13" fmla="*/ 443 h 484"/>
                  <a:gd name="T14" fmla="*/ 72 w 237"/>
                  <a:gd name="T15" fmla="*/ 449 h 484"/>
                  <a:gd name="T16" fmla="*/ 96 w 237"/>
                  <a:gd name="T17" fmla="*/ 461 h 484"/>
                  <a:gd name="T18" fmla="*/ 110 w 237"/>
                  <a:gd name="T19" fmla="*/ 455 h 484"/>
                  <a:gd name="T20" fmla="*/ 116 w 237"/>
                  <a:gd name="T21" fmla="*/ 430 h 484"/>
                  <a:gd name="T22" fmla="*/ 141 w 237"/>
                  <a:gd name="T23" fmla="*/ 397 h 484"/>
                  <a:gd name="T24" fmla="*/ 141 w 237"/>
                  <a:gd name="T25" fmla="*/ 397 h 484"/>
                  <a:gd name="T26" fmla="*/ 174 w 237"/>
                  <a:gd name="T27" fmla="*/ 399 h 484"/>
                  <a:gd name="T28" fmla="*/ 190 w 237"/>
                  <a:gd name="T29" fmla="*/ 372 h 484"/>
                  <a:gd name="T30" fmla="*/ 183 w 237"/>
                  <a:gd name="T31" fmla="*/ 347 h 484"/>
                  <a:gd name="T32" fmla="*/ 203 w 237"/>
                  <a:gd name="T33" fmla="*/ 316 h 484"/>
                  <a:gd name="T34" fmla="*/ 221 w 237"/>
                  <a:gd name="T35" fmla="*/ 310 h 484"/>
                  <a:gd name="T36" fmla="*/ 236 w 237"/>
                  <a:gd name="T37" fmla="*/ 293 h 484"/>
                  <a:gd name="T38" fmla="*/ 228 w 237"/>
                  <a:gd name="T39" fmla="*/ 277 h 484"/>
                  <a:gd name="T40" fmla="*/ 227 w 237"/>
                  <a:gd name="T41" fmla="*/ 276 h 484"/>
                  <a:gd name="T42" fmla="*/ 223 w 237"/>
                  <a:gd name="T43" fmla="*/ 273 h 484"/>
                  <a:gd name="T44" fmla="*/ 222 w 237"/>
                  <a:gd name="T45" fmla="*/ 271 h 484"/>
                  <a:gd name="T46" fmla="*/ 207 w 237"/>
                  <a:gd name="T47" fmla="*/ 251 h 484"/>
                  <a:gd name="T48" fmla="*/ 218 w 237"/>
                  <a:gd name="T49" fmla="*/ 217 h 484"/>
                  <a:gd name="T50" fmla="*/ 229 w 237"/>
                  <a:gd name="T51" fmla="*/ 206 h 484"/>
                  <a:gd name="T52" fmla="*/ 234 w 237"/>
                  <a:gd name="T53" fmla="*/ 199 h 484"/>
                  <a:gd name="T54" fmla="*/ 230 w 237"/>
                  <a:gd name="T55" fmla="*/ 180 h 484"/>
                  <a:gd name="T56" fmla="*/ 219 w 237"/>
                  <a:gd name="T57" fmla="*/ 174 h 484"/>
                  <a:gd name="T58" fmla="*/ 189 w 237"/>
                  <a:gd name="T59" fmla="*/ 158 h 484"/>
                  <a:gd name="T60" fmla="*/ 183 w 237"/>
                  <a:gd name="T61" fmla="*/ 139 h 484"/>
                  <a:gd name="T62" fmla="*/ 193 w 237"/>
                  <a:gd name="T63" fmla="*/ 102 h 484"/>
                  <a:gd name="T64" fmla="*/ 176 w 237"/>
                  <a:gd name="T65" fmla="*/ 85 h 484"/>
                  <a:gd name="T66" fmla="*/ 162 w 237"/>
                  <a:gd name="T67" fmla="*/ 87 h 484"/>
                  <a:gd name="T68" fmla="*/ 148 w 237"/>
                  <a:gd name="T69" fmla="*/ 88 h 484"/>
                  <a:gd name="T70" fmla="*/ 117 w 237"/>
                  <a:gd name="T71" fmla="*/ 60 h 484"/>
                  <a:gd name="T72" fmla="*/ 113 w 237"/>
                  <a:gd name="T73" fmla="*/ 33 h 484"/>
                  <a:gd name="T74" fmla="*/ 100 w 237"/>
                  <a:gd name="T75" fmla="*/ 23 h 484"/>
                  <a:gd name="T76" fmla="*/ 99 w 237"/>
                  <a:gd name="T77" fmla="*/ 23 h 484"/>
                  <a:gd name="T78" fmla="*/ 78 w 237"/>
                  <a:gd name="T79" fmla="*/ 32 h 484"/>
                  <a:gd name="T80" fmla="*/ 55 w 237"/>
                  <a:gd name="T81" fmla="*/ 42 h 484"/>
                  <a:gd name="T82" fmla="*/ 53 w 237"/>
                  <a:gd name="T83" fmla="*/ 42 h 484"/>
                  <a:gd name="T84" fmla="*/ 53 w 237"/>
                  <a:gd name="T85" fmla="*/ 42 h 484"/>
                  <a:gd name="T86" fmla="*/ 36 w 237"/>
                  <a:gd name="T87" fmla="*/ 36 h 484"/>
                  <a:gd name="T88" fmla="*/ 11 w 237"/>
                  <a:gd name="T89" fmla="*/ 5 h 484"/>
                  <a:gd name="T90" fmla="*/ 1 w 237"/>
                  <a:gd name="T9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484">
                    <a:moveTo>
                      <a:pt x="1" y="0"/>
                    </a:moveTo>
                    <a:cubicBezTo>
                      <a:pt x="0" y="0"/>
                      <a:pt x="0" y="0"/>
                      <a:pt x="0" y="0"/>
                    </a:cubicBezTo>
                    <a:cubicBezTo>
                      <a:pt x="0" y="62"/>
                      <a:pt x="0" y="62"/>
                      <a:pt x="0" y="62"/>
                    </a:cubicBezTo>
                    <a:cubicBezTo>
                      <a:pt x="0" y="62"/>
                      <a:pt x="0" y="62"/>
                      <a:pt x="0" y="62"/>
                    </a:cubicBezTo>
                    <a:cubicBezTo>
                      <a:pt x="48" y="62"/>
                      <a:pt x="94" y="81"/>
                      <a:pt x="128" y="115"/>
                    </a:cubicBezTo>
                    <a:cubicBezTo>
                      <a:pt x="198" y="185"/>
                      <a:pt x="198" y="299"/>
                      <a:pt x="128" y="369"/>
                    </a:cubicBezTo>
                    <a:cubicBezTo>
                      <a:pt x="94" y="403"/>
                      <a:pt x="48" y="422"/>
                      <a:pt x="0" y="422"/>
                    </a:cubicBezTo>
                    <a:cubicBezTo>
                      <a:pt x="0" y="484"/>
                      <a:pt x="0" y="484"/>
                      <a:pt x="0" y="484"/>
                    </a:cubicBezTo>
                    <a:cubicBezTo>
                      <a:pt x="1" y="484"/>
                      <a:pt x="1" y="484"/>
                      <a:pt x="2" y="484"/>
                    </a:cubicBezTo>
                    <a:cubicBezTo>
                      <a:pt x="6" y="483"/>
                      <a:pt x="9" y="480"/>
                      <a:pt x="12" y="477"/>
                    </a:cubicBezTo>
                    <a:cubicBezTo>
                      <a:pt x="12" y="477"/>
                      <a:pt x="12" y="477"/>
                      <a:pt x="12" y="477"/>
                    </a:cubicBezTo>
                    <a:cubicBezTo>
                      <a:pt x="12" y="477"/>
                      <a:pt x="12" y="477"/>
                      <a:pt x="12" y="477"/>
                    </a:cubicBezTo>
                    <a:cubicBezTo>
                      <a:pt x="15" y="475"/>
                      <a:pt x="17" y="471"/>
                      <a:pt x="19" y="468"/>
                    </a:cubicBezTo>
                    <a:cubicBezTo>
                      <a:pt x="19" y="468"/>
                      <a:pt x="19" y="468"/>
                      <a:pt x="19" y="468"/>
                    </a:cubicBezTo>
                    <a:cubicBezTo>
                      <a:pt x="23" y="461"/>
                      <a:pt x="27" y="454"/>
                      <a:pt x="34" y="449"/>
                    </a:cubicBezTo>
                    <a:cubicBezTo>
                      <a:pt x="39" y="445"/>
                      <a:pt x="45" y="443"/>
                      <a:pt x="52" y="442"/>
                    </a:cubicBezTo>
                    <a:cubicBezTo>
                      <a:pt x="52" y="442"/>
                      <a:pt x="52" y="442"/>
                      <a:pt x="52" y="442"/>
                    </a:cubicBezTo>
                    <a:cubicBezTo>
                      <a:pt x="52" y="442"/>
                      <a:pt x="52" y="442"/>
                      <a:pt x="52" y="442"/>
                    </a:cubicBezTo>
                    <a:cubicBezTo>
                      <a:pt x="53" y="442"/>
                      <a:pt x="54" y="442"/>
                      <a:pt x="55" y="443"/>
                    </a:cubicBezTo>
                    <a:cubicBezTo>
                      <a:pt x="55" y="443"/>
                      <a:pt x="55" y="443"/>
                      <a:pt x="56" y="443"/>
                    </a:cubicBezTo>
                    <a:cubicBezTo>
                      <a:pt x="56" y="443"/>
                      <a:pt x="56" y="443"/>
                      <a:pt x="56" y="443"/>
                    </a:cubicBezTo>
                    <a:cubicBezTo>
                      <a:pt x="60" y="443"/>
                      <a:pt x="65" y="445"/>
                      <a:pt x="69" y="447"/>
                    </a:cubicBezTo>
                    <a:cubicBezTo>
                      <a:pt x="70" y="448"/>
                      <a:pt x="71" y="448"/>
                      <a:pt x="72" y="449"/>
                    </a:cubicBezTo>
                    <a:cubicBezTo>
                      <a:pt x="72" y="449"/>
                      <a:pt x="72" y="449"/>
                      <a:pt x="72" y="449"/>
                    </a:cubicBezTo>
                    <a:cubicBezTo>
                      <a:pt x="77" y="451"/>
                      <a:pt x="81" y="454"/>
                      <a:pt x="85" y="457"/>
                    </a:cubicBezTo>
                    <a:cubicBezTo>
                      <a:pt x="88" y="459"/>
                      <a:pt x="92" y="461"/>
                      <a:pt x="96" y="461"/>
                    </a:cubicBezTo>
                    <a:cubicBezTo>
                      <a:pt x="96" y="461"/>
                      <a:pt x="96" y="461"/>
                      <a:pt x="96" y="461"/>
                    </a:cubicBezTo>
                    <a:cubicBezTo>
                      <a:pt x="97" y="461"/>
                      <a:pt x="98" y="461"/>
                      <a:pt x="98" y="461"/>
                    </a:cubicBezTo>
                    <a:cubicBezTo>
                      <a:pt x="100" y="461"/>
                      <a:pt x="103" y="461"/>
                      <a:pt x="104" y="460"/>
                    </a:cubicBezTo>
                    <a:cubicBezTo>
                      <a:pt x="107" y="459"/>
                      <a:pt x="109" y="457"/>
                      <a:pt x="110" y="455"/>
                    </a:cubicBezTo>
                    <a:cubicBezTo>
                      <a:pt x="110" y="455"/>
                      <a:pt x="111" y="455"/>
                      <a:pt x="111" y="455"/>
                    </a:cubicBezTo>
                    <a:cubicBezTo>
                      <a:pt x="111" y="455"/>
                      <a:pt x="111" y="455"/>
                      <a:pt x="111" y="455"/>
                    </a:cubicBezTo>
                    <a:cubicBezTo>
                      <a:pt x="115" y="448"/>
                      <a:pt x="115" y="438"/>
                      <a:pt x="116" y="430"/>
                    </a:cubicBezTo>
                    <a:cubicBezTo>
                      <a:pt x="117" y="422"/>
                      <a:pt x="119" y="415"/>
                      <a:pt x="123" y="408"/>
                    </a:cubicBezTo>
                    <a:cubicBezTo>
                      <a:pt x="124" y="408"/>
                      <a:pt x="124" y="408"/>
                      <a:pt x="124" y="408"/>
                    </a:cubicBezTo>
                    <a:cubicBezTo>
                      <a:pt x="128" y="403"/>
                      <a:pt x="134" y="399"/>
                      <a:pt x="141" y="397"/>
                    </a:cubicBezTo>
                    <a:cubicBezTo>
                      <a:pt x="141" y="397"/>
                      <a:pt x="141" y="397"/>
                      <a:pt x="141" y="397"/>
                    </a:cubicBezTo>
                    <a:cubicBezTo>
                      <a:pt x="141" y="397"/>
                      <a:pt x="141" y="397"/>
                      <a:pt x="141" y="397"/>
                    </a:cubicBezTo>
                    <a:cubicBezTo>
                      <a:pt x="141" y="397"/>
                      <a:pt x="141" y="397"/>
                      <a:pt x="141" y="397"/>
                    </a:cubicBezTo>
                    <a:cubicBezTo>
                      <a:pt x="144" y="397"/>
                      <a:pt x="146" y="397"/>
                      <a:pt x="149" y="397"/>
                    </a:cubicBezTo>
                    <a:cubicBezTo>
                      <a:pt x="155" y="397"/>
                      <a:pt x="161" y="398"/>
                      <a:pt x="167" y="398"/>
                    </a:cubicBezTo>
                    <a:cubicBezTo>
                      <a:pt x="169" y="399"/>
                      <a:pt x="171" y="399"/>
                      <a:pt x="174" y="399"/>
                    </a:cubicBezTo>
                    <a:cubicBezTo>
                      <a:pt x="179" y="399"/>
                      <a:pt x="185" y="398"/>
                      <a:pt x="189" y="393"/>
                    </a:cubicBezTo>
                    <a:cubicBezTo>
                      <a:pt x="189" y="393"/>
                      <a:pt x="189" y="393"/>
                      <a:pt x="189" y="393"/>
                    </a:cubicBezTo>
                    <a:cubicBezTo>
                      <a:pt x="194" y="387"/>
                      <a:pt x="192" y="379"/>
                      <a:pt x="190" y="372"/>
                    </a:cubicBezTo>
                    <a:cubicBezTo>
                      <a:pt x="187" y="364"/>
                      <a:pt x="184" y="357"/>
                      <a:pt x="183" y="349"/>
                    </a:cubicBezTo>
                    <a:cubicBezTo>
                      <a:pt x="183" y="348"/>
                      <a:pt x="183" y="347"/>
                      <a:pt x="183" y="347"/>
                    </a:cubicBezTo>
                    <a:cubicBezTo>
                      <a:pt x="183" y="347"/>
                      <a:pt x="183" y="347"/>
                      <a:pt x="183" y="347"/>
                    </a:cubicBezTo>
                    <a:cubicBezTo>
                      <a:pt x="183" y="341"/>
                      <a:pt x="184" y="336"/>
                      <a:pt x="186" y="332"/>
                    </a:cubicBezTo>
                    <a:cubicBezTo>
                      <a:pt x="187" y="330"/>
                      <a:pt x="188" y="328"/>
                      <a:pt x="189" y="327"/>
                    </a:cubicBezTo>
                    <a:cubicBezTo>
                      <a:pt x="192" y="322"/>
                      <a:pt x="198" y="318"/>
                      <a:pt x="203" y="316"/>
                    </a:cubicBezTo>
                    <a:cubicBezTo>
                      <a:pt x="205" y="315"/>
                      <a:pt x="206" y="315"/>
                      <a:pt x="207" y="314"/>
                    </a:cubicBezTo>
                    <a:cubicBezTo>
                      <a:pt x="212" y="313"/>
                      <a:pt x="216" y="311"/>
                      <a:pt x="221" y="310"/>
                    </a:cubicBezTo>
                    <a:cubicBezTo>
                      <a:pt x="221" y="310"/>
                      <a:pt x="221" y="310"/>
                      <a:pt x="221" y="310"/>
                    </a:cubicBezTo>
                    <a:cubicBezTo>
                      <a:pt x="225" y="308"/>
                      <a:pt x="228" y="307"/>
                      <a:pt x="231" y="304"/>
                    </a:cubicBezTo>
                    <a:cubicBezTo>
                      <a:pt x="234" y="301"/>
                      <a:pt x="235" y="299"/>
                      <a:pt x="236" y="296"/>
                    </a:cubicBezTo>
                    <a:cubicBezTo>
                      <a:pt x="236" y="295"/>
                      <a:pt x="236" y="294"/>
                      <a:pt x="236" y="293"/>
                    </a:cubicBezTo>
                    <a:cubicBezTo>
                      <a:pt x="236" y="291"/>
                      <a:pt x="236" y="289"/>
                      <a:pt x="235" y="287"/>
                    </a:cubicBezTo>
                    <a:cubicBezTo>
                      <a:pt x="234" y="284"/>
                      <a:pt x="232" y="281"/>
                      <a:pt x="230" y="279"/>
                    </a:cubicBezTo>
                    <a:cubicBezTo>
                      <a:pt x="229" y="278"/>
                      <a:pt x="229" y="277"/>
                      <a:pt x="228" y="277"/>
                    </a:cubicBezTo>
                    <a:cubicBezTo>
                      <a:pt x="228" y="277"/>
                      <a:pt x="228" y="277"/>
                      <a:pt x="228" y="277"/>
                    </a:cubicBezTo>
                    <a:cubicBezTo>
                      <a:pt x="228" y="277"/>
                      <a:pt x="228" y="277"/>
                      <a:pt x="228" y="277"/>
                    </a:cubicBezTo>
                    <a:cubicBezTo>
                      <a:pt x="228" y="277"/>
                      <a:pt x="227" y="276"/>
                      <a:pt x="227" y="276"/>
                    </a:cubicBezTo>
                    <a:cubicBezTo>
                      <a:pt x="227" y="276"/>
                      <a:pt x="227" y="276"/>
                      <a:pt x="227" y="276"/>
                    </a:cubicBezTo>
                    <a:cubicBezTo>
                      <a:pt x="226" y="275"/>
                      <a:pt x="225" y="274"/>
                      <a:pt x="224" y="273"/>
                    </a:cubicBezTo>
                    <a:cubicBezTo>
                      <a:pt x="224" y="273"/>
                      <a:pt x="223" y="273"/>
                      <a:pt x="223" y="273"/>
                    </a:cubicBezTo>
                    <a:cubicBezTo>
                      <a:pt x="223" y="273"/>
                      <a:pt x="223" y="272"/>
                      <a:pt x="223" y="272"/>
                    </a:cubicBezTo>
                    <a:cubicBezTo>
                      <a:pt x="223" y="272"/>
                      <a:pt x="223" y="272"/>
                      <a:pt x="223" y="272"/>
                    </a:cubicBezTo>
                    <a:cubicBezTo>
                      <a:pt x="222" y="272"/>
                      <a:pt x="222" y="271"/>
                      <a:pt x="222" y="271"/>
                    </a:cubicBezTo>
                    <a:cubicBezTo>
                      <a:pt x="222" y="271"/>
                      <a:pt x="221" y="271"/>
                      <a:pt x="221" y="271"/>
                    </a:cubicBezTo>
                    <a:cubicBezTo>
                      <a:pt x="220" y="269"/>
                      <a:pt x="219" y="268"/>
                      <a:pt x="217" y="267"/>
                    </a:cubicBezTo>
                    <a:cubicBezTo>
                      <a:pt x="213" y="262"/>
                      <a:pt x="209" y="257"/>
                      <a:pt x="207" y="251"/>
                    </a:cubicBezTo>
                    <a:cubicBezTo>
                      <a:pt x="207" y="248"/>
                      <a:pt x="206" y="246"/>
                      <a:pt x="206" y="243"/>
                    </a:cubicBezTo>
                    <a:cubicBezTo>
                      <a:pt x="206" y="243"/>
                      <a:pt x="206" y="243"/>
                      <a:pt x="206" y="243"/>
                    </a:cubicBezTo>
                    <a:cubicBezTo>
                      <a:pt x="206" y="233"/>
                      <a:pt x="211" y="224"/>
                      <a:pt x="218" y="217"/>
                    </a:cubicBezTo>
                    <a:cubicBezTo>
                      <a:pt x="218" y="217"/>
                      <a:pt x="218" y="217"/>
                      <a:pt x="218" y="217"/>
                    </a:cubicBezTo>
                    <a:cubicBezTo>
                      <a:pt x="218" y="217"/>
                      <a:pt x="218" y="217"/>
                      <a:pt x="218" y="217"/>
                    </a:cubicBezTo>
                    <a:cubicBezTo>
                      <a:pt x="222" y="213"/>
                      <a:pt x="226" y="210"/>
                      <a:pt x="229" y="206"/>
                    </a:cubicBezTo>
                    <a:cubicBezTo>
                      <a:pt x="229" y="206"/>
                      <a:pt x="229" y="206"/>
                      <a:pt x="229" y="206"/>
                    </a:cubicBezTo>
                    <a:cubicBezTo>
                      <a:pt x="229" y="206"/>
                      <a:pt x="229" y="206"/>
                      <a:pt x="229" y="206"/>
                    </a:cubicBezTo>
                    <a:cubicBezTo>
                      <a:pt x="231" y="204"/>
                      <a:pt x="233" y="201"/>
                      <a:pt x="234" y="199"/>
                    </a:cubicBezTo>
                    <a:cubicBezTo>
                      <a:pt x="235" y="198"/>
                      <a:pt x="235" y="197"/>
                      <a:pt x="236" y="196"/>
                    </a:cubicBezTo>
                    <a:cubicBezTo>
                      <a:pt x="237" y="191"/>
                      <a:pt x="236" y="186"/>
                      <a:pt x="233" y="182"/>
                    </a:cubicBezTo>
                    <a:cubicBezTo>
                      <a:pt x="232" y="181"/>
                      <a:pt x="231" y="180"/>
                      <a:pt x="230" y="180"/>
                    </a:cubicBezTo>
                    <a:cubicBezTo>
                      <a:pt x="230" y="180"/>
                      <a:pt x="230" y="180"/>
                      <a:pt x="230" y="180"/>
                    </a:cubicBezTo>
                    <a:cubicBezTo>
                      <a:pt x="228" y="178"/>
                      <a:pt x="226" y="177"/>
                      <a:pt x="224" y="176"/>
                    </a:cubicBezTo>
                    <a:cubicBezTo>
                      <a:pt x="223" y="175"/>
                      <a:pt x="221" y="175"/>
                      <a:pt x="219" y="174"/>
                    </a:cubicBezTo>
                    <a:cubicBezTo>
                      <a:pt x="219" y="174"/>
                      <a:pt x="219" y="174"/>
                      <a:pt x="219" y="174"/>
                    </a:cubicBezTo>
                    <a:cubicBezTo>
                      <a:pt x="215" y="173"/>
                      <a:pt x="210" y="171"/>
                      <a:pt x="206" y="170"/>
                    </a:cubicBezTo>
                    <a:cubicBezTo>
                      <a:pt x="199" y="167"/>
                      <a:pt x="193" y="163"/>
                      <a:pt x="189" y="158"/>
                    </a:cubicBezTo>
                    <a:cubicBezTo>
                      <a:pt x="185" y="153"/>
                      <a:pt x="183" y="147"/>
                      <a:pt x="183" y="141"/>
                    </a:cubicBezTo>
                    <a:cubicBezTo>
                      <a:pt x="183" y="140"/>
                      <a:pt x="183" y="140"/>
                      <a:pt x="183" y="139"/>
                    </a:cubicBezTo>
                    <a:cubicBezTo>
                      <a:pt x="183" y="139"/>
                      <a:pt x="183" y="139"/>
                      <a:pt x="183" y="139"/>
                    </a:cubicBezTo>
                    <a:cubicBezTo>
                      <a:pt x="183" y="135"/>
                      <a:pt x="184" y="130"/>
                      <a:pt x="185" y="126"/>
                    </a:cubicBezTo>
                    <a:cubicBezTo>
                      <a:pt x="186" y="123"/>
                      <a:pt x="187" y="121"/>
                      <a:pt x="188" y="118"/>
                    </a:cubicBezTo>
                    <a:cubicBezTo>
                      <a:pt x="190" y="113"/>
                      <a:pt x="193" y="107"/>
                      <a:pt x="193" y="102"/>
                    </a:cubicBezTo>
                    <a:cubicBezTo>
                      <a:pt x="193" y="100"/>
                      <a:pt x="193" y="99"/>
                      <a:pt x="192" y="98"/>
                    </a:cubicBezTo>
                    <a:cubicBezTo>
                      <a:pt x="192" y="97"/>
                      <a:pt x="192" y="96"/>
                      <a:pt x="191" y="95"/>
                    </a:cubicBezTo>
                    <a:cubicBezTo>
                      <a:pt x="189" y="89"/>
                      <a:pt x="182" y="86"/>
                      <a:pt x="176" y="85"/>
                    </a:cubicBezTo>
                    <a:cubicBezTo>
                      <a:pt x="176" y="85"/>
                      <a:pt x="176" y="85"/>
                      <a:pt x="176" y="85"/>
                    </a:cubicBezTo>
                    <a:cubicBezTo>
                      <a:pt x="175" y="85"/>
                      <a:pt x="175" y="85"/>
                      <a:pt x="174" y="85"/>
                    </a:cubicBezTo>
                    <a:cubicBezTo>
                      <a:pt x="170" y="85"/>
                      <a:pt x="166" y="86"/>
                      <a:pt x="162" y="87"/>
                    </a:cubicBezTo>
                    <a:cubicBezTo>
                      <a:pt x="159" y="87"/>
                      <a:pt x="156" y="87"/>
                      <a:pt x="153" y="88"/>
                    </a:cubicBezTo>
                    <a:cubicBezTo>
                      <a:pt x="152" y="88"/>
                      <a:pt x="151" y="88"/>
                      <a:pt x="149" y="88"/>
                    </a:cubicBezTo>
                    <a:cubicBezTo>
                      <a:pt x="149" y="88"/>
                      <a:pt x="149" y="88"/>
                      <a:pt x="148" y="88"/>
                    </a:cubicBezTo>
                    <a:cubicBezTo>
                      <a:pt x="141" y="88"/>
                      <a:pt x="135" y="85"/>
                      <a:pt x="129" y="81"/>
                    </a:cubicBezTo>
                    <a:cubicBezTo>
                      <a:pt x="129" y="81"/>
                      <a:pt x="128" y="80"/>
                      <a:pt x="128" y="80"/>
                    </a:cubicBezTo>
                    <a:cubicBezTo>
                      <a:pt x="122" y="75"/>
                      <a:pt x="118" y="67"/>
                      <a:pt x="117" y="60"/>
                    </a:cubicBezTo>
                    <a:cubicBezTo>
                      <a:pt x="116" y="55"/>
                      <a:pt x="116" y="50"/>
                      <a:pt x="116" y="45"/>
                    </a:cubicBezTo>
                    <a:cubicBezTo>
                      <a:pt x="115" y="41"/>
                      <a:pt x="115" y="37"/>
                      <a:pt x="113" y="33"/>
                    </a:cubicBezTo>
                    <a:cubicBezTo>
                      <a:pt x="113" y="33"/>
                      <a:pt x="113" y="33"/>
                      <a:pt x="113" y="33"/>
                    </a:cubicBezTo>
                    <a:cubicBezTo>
                      <a:pt x="111" y="27"/>
                      <a:pt x="106" y="23"/>
                      <a:pt x="100" y="23"/>
                    </a:cubicBezTo>
                    <a:cubicBezTo>
                      <a:pt x="100" y="23"/>
                      <a:pt x="100" y="23"/>
                      <a:pt x="100" y="23"/>
                    </a:cubicBezTo>
                    <a:cubicBezTo>
                      <a:pt x="100" y="23"/>
                      <a:pt x="100" y="23"/>
                      <a:pt x="100" y="23"/>
                    </a:cubicBezTo>
                    <a:cubicBezTo>
                      <a:pt x="99" y="23"/>
                      <a:pt x="99" y="23"/>
                      <a:pt x="99" y="23"/>
                    </a:cubicBezTo>
                    <a:cubicBezTo>
                      <a:pt x="99" y="23"/>
                      <a:pt x="99" y="23"/>
                      <a:pt x="99" y="23"/>
                    </a:cubicBezTo>
                    <a:cubicBezTo>
                      <a:pt x="99" y="23"/>
                      <a:pt x="99" y="23"/>
                      <a:pt x="99" y="23"/>
                    </a:cubicBezTo>
                    <a:cubicBezTo>
                      <a:pt x="99" y="23"/>
                      <a:pt x="99" y="23"/>
                      <a:pt x="99" y="23"/>
                    </a:cubicBezTo>
                    <a:cubicBezTo>
                      <a:pt x="98" y="23"/>
                      <a:pt x="97" y="23"/>
                      <a:pt x="96" y="23"/>
                    </a:cubicBezTo>
                    <a:cubicBezTo>
                      <a:pt x="89" y="24"/>
                      <a:pt x="83" y="29"/>
                      <a:pt x="78" y="32"/>
                    </a:cubicBezTo>
                    <a:cubicBezTo>
                      <a:pt x="78" y="32"/>
                      <a:pt x="78" y="32"/>
                      <a:pt x="78" y="32"/>
                    </a:cubicBezTo>
                    <a:cubicBezTo>
                      <a:pt x="71" y="37"/>
                      <a:pt x="64" y="41"/>
                      <a:pt x="55" y="42"/>
                    </a:cubicBezTo>
                    <a:cubicBezTo>
                      <a:pt x="55" y="42"/>
                      <a:pt x="55" y="42"/>
                      <a:pt x="55" y="42"/>
                    </a:cubicBezTo>
                    <a:cubicBezTo>
                      <a:pt x="55" y="42"/>
                      <a:pt x="55" y="42"/>
                      <a:pt x="55" y="42"/>
                    </a:cubicBezTo>
                    <a:cubicBezTo>
                      <a:pt x="55" y="42"/>
                      <a:pt x="55" y="42"/>
                      <a:pt x="55" y="42"/>
                    </a:cubicBezTo>
                    <a:cubicBezTo>
                      <a:pt x="54" y="42"/>
                      <a:pt x="54" y="42"/>
                      <a:pt x="53" y="42"/>
                    </a:cubicBezTo>
                    <a:cubicBezTo>
                      <a:pt x="53" y="42"/>
                      <a:pt x="53" y="42"/>
                      <a:pt x="53" y="42"/>
                    </a:cubicBezTo>
                    <a:cubicBezTo>
                      <a:pt x="53" y="42"/>
                      <a:pt x="53" y="42"/>
                      <a:pt x="53" y="42"/>
                    </a:cubicBezTo>
                    <a:cubicBezTo>
                      <a:pt x="53" y="42"/>
                      <a:pt x="53" y="42"/>
                      <a:pt x="53" y="42"/>
                    </a:cubicBezTo>
                    <a:cubicBezTo>
                      <a:pt x="53" y="42"/>
                      <a:pt x="53" y="42"/>
                      <a:pt x="53" y="42"/>
                    </a:cubicBezTo>
                    <a:cubicBezTo>
                      <a:pt x="49" y="42"/>
                      <a:pt x="45" y="41"/>
                      <a:pt x="42" y="40"/>
                    </a:cubicBezTo>
                    <a:cubicBezTo>
                      <a:pt x="40" y="39"/>
                      <a:pt x="38" y="38"/>
                      <a:pt x="36" y="36"/>
                    </a:cubicBezTo>
                    <a:cubicBezTo>
                      <a:pt x="36" y="36"/>
                      <a:pt x="36" y="36"/>
                      <a:pt x="36" y="36"/>
                    </a:cubicBezTo>
                    <a:cubicBezTo>
                      <a:pt x="29" y="31"/>
                      <a:pt x="25" y="24"/>
                      <a:pt x="20" y="17"/>
                    </a:cubicBezTo>
                    <a:cubicBezTo>
                      <a:pt x="18" y="13"/>
                      <a:pt x="15" y="8"/>
                      <a:pt x="11" y="5"/>
                    </a:cubicBezTo>
                    <a:cubicBezTo>
                      <a:pt x="9" y="3"/>
                      <a:pt x="7" y="2"/>
                      <a:pt x="5" y="1"/>
                    </a:cubicBezTo>
                    <a:cubicBezTo>
                      <a:pt x="4" y="1"/>
                      <a:pt x="4" y="1"/>
                      <a:pt x="4" y="1"/>
                    </a:cubicBezTo>
                    <a:cubicBezTo>
                      <a:pt x="3" y="0"/>
                      <a:pt x="2" y="0"/>
                      <a:pt x="1" y="0"/>
                    </a:cubicBezTo>
                  </a:path>
                </a:pathLst>
              </a:custGeom>
              <a:solidFill>
                <a:srgbClr val="FB5E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íṥḻidê">
                <a:extLst>
                  <a:ext uri="{FF2B5EF4-FFF2-40B4-BE49-F238E27FC236}">
                    <a16:creationId xmlns:a16="http://schemas.microsoft.com/office/drawing/2014/main" id="{E136D50E-DC50-4D58-9949-0FB09DF94CE8}"/>
                  </a:ext>
                </a:extLst>
              </p:cNvPr>
              <p:cNvSpPr/>
              <p:nvPr/>
            </p:nvSpPr>
            <p:spPr bwMode="auto">
              <a:xfrm>
                <a:off x="6130314" y="1163039"/>
                <a:ext cx="1650525" cy="2841235"/>
              </a:xfrm>
              <a:custGeom>
                <a:avLst/>
                <a:gdLst>
                  <a:gd name="T0" fmla="*/ 169 w 230"/>
                  <a:gd name="T1" fmla="*/ 398 h 398"/>
                  <a:gd name="T2" fmla="*/ 169 w 230"/>
                  <a:gd name="T3" fmla="*/ 398 h 398"/>
                  <a:gd name="T4" fmla="*/ 136 w 230"/>
                  <a:gd name="T5" fmla="*/ 396 h 398"/>
                  <a:gd name="T6" fmla="*/ 144 w 230"/>
                  <a:gd name="T7" fmla="*/ 396 h 398"/>
                  <a:gd name="T8" fmla="*/ 183 w 230"/>
                  <a:gd name="T9" fmla="*/ 393 h 398"/>
                  <a:gd name="T10" fmla="*/ 183 w 230"/>
                  <a:gd name="T11" fmla="*/ 393 h 398"/>
                  <a:gd name="T12" fmla="*/ 183 w 230"/>
                  <a:gd name="T13" fmla="*/ 393 h 398"/>
                  <a:gd name="T14" fmla="*/ 178 w 230"/>
                  <a:gd name="T15" fmla="*/ 346 h 398"/>
                  <a:gd name="T16" fmla="*/ 178 w 230"/>
                  <a:gd name="T17" fmla="*/ 348 h 398"/>
                  <a:gd name="T18" fmla="*/ 178 w 230"/>
                  <a:gd name="T19" fmla="*/ 346 h 398"/>
                  <a:gd name="T20" fmla="*/ 226 w 230"/>
                  <a:gd name="T21" fmla="*/ 303 h 398"/>
                  <a:gd name="T22" fmla="*/ 226 w 230"/>
                  <a:gd name="T23" fmla="*/ 303 h 398"/>
                  <a:gd name="T24" fmla="*/ 203 w 230"/>
                  <a:gd name="T25" fmla="*/ 250 h 398"/>
                  <a:gd name="T26" fmla="*/ 212 w 230"/>
                  <a:gd name="T27" fmla="*/ 266 h 398"/>
                  <a:gd name="T28" fmla="*/ 203 w 230"/>
                  <a:gd name="T29" fmla="*/ 250 h 398"/>
                  <a:gd name="T30" fmla="*/ 202 w 230"/>
                  <a:gd name="T31" fmla="*/ 250 h 398"/>
                  <a:gd name="T32" fmla="*/ 202 w 230"/>
                  <a:gd name="T33" fmla="*/ 250 h 398"/>
                  <a:gd name="T34" fmla="*/ 224 w 230"/>
                  <a:gd name="T35" fmla="*/ 205 h 398"/>
                  <a:gd name="T36" fmla="*/ 224 w 230"/>
                  <a:gd name="T37" fmla="*/ 205 h 398"/>
                  <a:gd name="T38" fmla="*/ 224 w 230"/>
                  <a:gd name="T39" fmla="*/ 205 h 398"/>
                  <a:gd name="T40" fmla="*/ 195 w 230"/>
                  <a:gd name="T41" fmla="*/ 166 h 398"/>
                  <a:gd name="T42" fmla="*/ 202 w 230"/>
                  <a:gd name="T43" fmla="*/ 169 h 398"/>
                  <a:gd name="T44" fmla="*/ 195 w 230"/>
                  <a:gd name="T45" fmla="*/ 166 h 398"/>
                  <a:gd name="T46" fmla="*/ 178 w 230"/>
                  <a:gd name="T47" fmla="*/ 140 h 398"/>
                  <a:gd name="T48" fmla="*/ 184 w 230"/>
                  <a:gd name="T49" fmla="*/ 157 h 398"/>
                  <a:gd name="T50" fmla="*/ 178 w 230"/>
                  <a:gd name="T51" fmla="*/ 140 h 398"/>
                  <a:gd name="T52" fmla="*/ 152 w 230"/>
                  <a:gd name="T53" fmla="*/ 86 h 398"/>
                  <a:gd name="T54" fmla="*/ 143 w 230"/>
                  <a:gd name="T55" fmla="*/ 87 h 398"/>
                  <a:gd name="T56" fmla="*/ 148 w 230"/>
                  <a:gd name="T57" fmla="*/ 87 h 398"/>
                  <a:gd name="T58" fmla="*/ 171 w 230"/>
                  <a:gd name="T59" fmla="*/ 84 h 398"/>
                  <a:gd name="T60" fmla="*/ 186 w 230"/>
                  <a:gd name="T61" fmla="*/ 94 h 398"/>
                  <a:gd name="T62" fmla="*/ 188 w 230"/>
                  <a:gd name="T63" fmla="*/ 101 h 398"/>
                  <a:gd name="T64" fmla="*/ 171 w 230"/>
                  <a:gd name="T65" fmla="*/ 84 h 398"/>
                  <a:gd name="T66" fmla="*/ 32 w 230"/>
                  <a:gd name="T67" fmla="*/ 36 h 398"/>
                  <a:gd name="T68" fmla="*/ 32 w 230"/>
                  <a:gd name="T69" fmla="*/ 36 h 398"/>
                  <a:gd name="T70" fmla="*/ 32 w 230"/>
                  <a:gd name="T71" fmla="*/ 36 h 398"/>
                  <a:gd name="T72" fmla="*/ 28 w 230"/>
                  <a:gd name="T73" fmla="*/ 33 h 398"/>
                  <a:gd name="T74" fmla="*/ 31 w 230"/>
                  <a:gd name="T75" fmla="*/ 35 h 398"/>
                  <a:gd name="T76" fmla="*/ 31 w 230"/>
                  <a:gd name="T77" fmla="*/ 35 h 398"/>
                  <a:gd name="T78" fmla="*/ 108 w 230"/>
                  <a:gd name="T79" fmla="*/ 32 h 398"/>
                  <a:gd name="T80" fmla="*/ 111 w 230"/>
                  <a:gd name="T81" fmla="*/ 44 h 398"/>
                  <a:gd name="T82" fmla="*/ 123 w 230"/>
                  <a:gd name="T83" fmla="*/ 79 h 398"/>
                  <a:gd name="T84" fmla="*/ 125 w 230"/>
                  <a:gd name="T85" fmla="*/ 81 h 398"/>
                  <a:gd name="T86" fmla="*/ 112 w 230"/>
                  <a:gd name="T87" fmla="*/ 59 h 398"/>
                  <a:gd name="T88" fmla="*/ 108 w 230"/>
                  <a:gd name="T89" fmla="*/ 32 h 398"/>
                  <a:gd name="T90" fmla="*/ 73 w 230"/>
                  <a:gd name="T91" fmla="*/ 31 h 398"/>
                  <a:gd name="T92" fmla="*/ 50 w 230"/>
                  <a:gd name="T93" fmla="*/ 41 h 398"/>
                  <a:gd name="T94" fmla="*/ 50 w 230"/>
                  <a:gd name="T95" fmla="*/ 41 h 398"/>
                  <a:gd name="T96" fmla="*/ 73 w 230"/>
                  <a:gd name="T97" fmla="*/ 31 h 398"/>
                  <a:gd name="T98" fmla="*/ 73 w 230"/>
                  <a:gd name="T99" fmla="*/ 31 h 398"/>
                  <a:gd name="T100" fmla="*/ 74 w 230"/>
                  <a:gd name="T101" fmla="*/ 31 h 398"/>
                  <a:gd name="T102" fmla="*/ 91 w 230"/>
                  <a:gd name="T103" fmla="*/ 22 h 398"/>
                  <a:gd name="T104" fmla="*/ 91 w 230"/>
                  <a:gd name="T105" fmla="*/ 22 h 398"/>
                  <a:gd name="T106" fmla="*/ 94 w 230"/>
                  <a:gd name="T107" fmla="*/ 22 h 398"/>
                  <a:gd name="T108" fmla="*/ 95 w 230"/>
                  <a:gd name="T109" fmla="*/ 22 h 398"/>
                  <a:gd name="T110" fmla="*/ 95 w 230"/>
                  <a:gd name="T111" fmla="*/ 22 h 398"/>
                  <a:gd name="T112" fmla="*/ 0 w 230"/>
                  <a:gd name="T113" fmla="*/ 0 h 398"/>
                  <a:gd name="T114" fmla="*/ 6 w 230"/>
                  <a:gd name="T115" fmla="*/ 4 h 398"/>
                  <a:gd name="T116" fmla="*/ 0 w 230"/>
                  <a:gd name="T117"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0" h="398">
                    <a:moveTo>
                      <a:pt x="169" y="398"/>
                    </a:moveTo>
                    <a:cubicBezTo>
                      <a:pt x="169" y="398"/>
                      <a:pt x="169" y="398"/>
                      <a:pt x="169" y="398"/>
                    </a:cubicBezTo>
                    <a:cubicBezTo>
                      <a:pt x="169" y="398"/>
                      <a:pt x="169" y="398"/>
                      <a:pt x="169" y="398"/>
                    </a:cubicBezTo>
                    <a:cubicBezTo>
                      <a:pt x="169" y="398"/>
                      <a:pt x="169" y="398"/>
                      <a:pt x="169" y="398"/>
                    </a:cubicBezTo>
                    <a:moveTo>
                      <a:pt x="144" y="396"/>
                    </a:moveTo>
                    <a:cubicBezTo>
                      <a:pt x="141" y="396"/>
                      <a:pt x="139" y="396"/>
                      <a:pt x="136" y="396"/>
                    </a:cubicBezTo>
                    <a:cubicBezTo>
                      <a:pt x="136" y="396"/>
                      <a:pt x="136" y="396"/>
                      <a:pt x="136" y="396"/>
                    </a:cubicBezTo>
                    <a:cubicBezTo>
                      <a:pt x="139" y="396"/>
                      <a:pt x="141" y="396"/>
                      <a:pt x="144" y="396"/>
                    </a:cubicBezTo>
                    <a:cubicBezTo>
                      <a:pt x="144" y="396"/>
                      <a:pt x="144" y="396"/>
                      <a:pt x="144" y="396"/>
                    </a:cubicBezTo>
                    <a:moveTo>
                      <a:pt x="183" y="393"/>
                    </a:moveTo>
                    <a:cubicBezTo>
                      <a:pt x="179" y="397"/>
                      <a:pt x="174" y="398"/>
                      <a:pt x="169" y="398"/>
                    </a:cubicBezTo>
                    <a:cubicBezTo>
                      <a:pt x="174" y="398"/>
                      <a:pt x="179" y="397"/>
                      <a:pt x="183" y="393"/>
                    </a:cubicBezTo>
                    <a:moveTo>
                      <a:pt x="183" y="393"/>
                    </a:moveTo>
                    <a:cubicBezTo>
                      <a:pt x="183" y="393"/>
                      <a:pt x="183" y="393"/>
                      <a:pt x="183" y="393"/>
                    </a:cubicBezTo>
                    <a:cubicBezTo>
                      <a:pt x="183" y="393"/>
                      <a:pt x="183" y="393"/>
                      <a:pt x="183" y="393"/>
                    </a:cubicBezTo>
                    <a:moveTo>
                      <a:pt x="178" y="346"/>
                    </a:moveTo>
                    <a:cubicBezTo>
                      <a:pt x="178" y="346"/>
                      <a:pt x="178" y="346"/>
                      <a:pt x="178" y="346"/>
                    </a:cubicBezTo>
                    <a:cubicBezTo>
                      <a:pt x="178" y="346"/>
                      <a:pt x="178" y="347"/>
                      <a:pt x="178" y="348"/>
                    </a:cubicBezTo>
                    <a:cubicBezTo>
                      <a:pt x="178" y="347"/>
                      <a:pt x="178" y="346"/>
                      <a:pt x="178" y="346"/>
                    </a:cubicBezTo>
                    <a:cubicBezTo>
                      <a:pt x="178" y="346"/>
                      <a:pt x="178" y="346"/>
                      <a:pt x="178" y="346"/>
                    </a:cubicBezTo>
                    <a:moveTo>
                      <a:pt x="230" y="297"/>
                    </a:moveTo>
                    <a:cubicBezTo>
                      <a:pt x="229" y="299"/>
                      <a:pt x="228" y="301"/>
                      <a:pt x="226" y="303"/>
                    </a:cubicBezTo>
                    <a:cubicBezTo>
                      <a:pt x="224" y="305"/>
                      <a:pt x="221" y="307"/>
                      <a:pt x="218" y="308"/>
                    </a:cubicBezTo>
                    <a:cubicBezTo>
                      <a:pt x="221" y="307"/>
                      <a:pt x="224" y="305"/>
                      <a:pt x="226" y="303"/>
                    </a:cubicBezTo>
                    <a:cubicBezTo>
                      <a:pt x="228" y="301"/>
                      <a:pt x="229" y="299"/>
                      <a:pt x="230" y="297"/>
                    </a:cubicBezTo>
                    <a:moveTo>
                      <a:pt x="203" y="250"/>
                    </a:moveTo>
                    <a:cubicBezTo>
                      <a:pt x="204" y="256"/>
                      <a:pt x="208" y="262"/>
                      <a:pt x="212" y="266"/>
                    </a:cubicBezTo>
                    <a:cubicBezTo>
                      <a:pt x="212" y="266"/>
                      <a:pt x="212" y="266"/>
                      <a:pt x="212" y="266"/>
                    </a:cubicBezTo>
                    <a:cubicBezTo>
                      <a:pt x="212" y="266"/>
                      <a:pt x="212" y="266"/>
                      <a:pt x="212" y="266"/>
                    </a:cubicBezTo>
                    <a:cubicBezTo>
                      <a:pt x="208" y="262"/>
                      <a:pt x="204" y="256"/>
                      <a:pt x="203" y="250"/>
                    </a:cubicBezTo>
                    <a:moveTo>
                      <a:pt x="202" y="250"/>
                    </a:moveTo>
                    <a:cubicBezTo>
                      <a:pt x="202" y="250"/>
                      <a:pt x="202" y="250"/>
                      <a:pt x="202" y="250"/>
                    </a:cubicBezTo>
                    <a:cubicBezTo>
                      <a:pt x="202" y="250"/>
                      <a:pt x="203" y="250"/>
                      <a:pt x="203" y="250"/>
                    </a:cubicBezTo>
                    <a:cubicBezTo>
                      <a:pt x="203" y="250"/>
                      <a:pt x="202" y="250"/>
                      <a:pt x="202" y="250"/>
                    </a:cubicBezTo>
                    <a:cubicBezTo>
                      <a:pt x="202" y="250"/>
                      <a:pt x="202" y="250"/>
                      <a:pt x="202" y="250"/>
                    </a:cubicBezTo>
                    <a:moveTo>
                      <a:pt x="224" y="205"/>
                    </a:moveTo>
                    <a:cubicBezTo>
                      <a:pt x="221" y="209"/>
                      <a:pt x="217" y="212"/>
                      <a:pt x="213" y="216"/>
                    </a:cubicBezTo>
                    <a:cubicBezTo>
                      <a:pt x="217" y="212"/>
                      <a:pt x="221" y="209"/>
                      <a:pt x="224" y="205"/>
                    </a:cubicBezTo>
                    <a:moveTo>
                      <a:pt x="229" y="198"/>
                    </a:moveTo>
                    <a:cubicBezTo>
                      <a:pt x="228" y="200"/>
                      <a:pt x="226" y="203"/>
                      <a:pt x="224" y="205"/>
                    </a:cubicBezTo>
                    <a:cubicBezTo>
                      <a:pt x="226" y="203"/>
                      <a:pt x="228" y="200"/>
                      <a:pt x="229" y="198"/>
                    </a:cubicBezTo>
                    <a:moveTo>
                      <a:pt x="195" y="166"/>
                    </a:moveTo>
                    <a:cubicBezTo>
                      <a:pt x="197" y="167"/>
                      <a:pt x="199" y="168"/>
                      <a:pt x="201" y="169"/>
                    </a:cubicBezTo>
                    <a:cubicBezTo>
                      <a:pt x="201" y="169"/>
                      <a:pt x="202" y="169"/>
                      <a:pt x="202" y="169"/>
                    </a:cubicBezTo>
                    <a:cubicBezTo>
                      <a:pt x="202" y="169"/>
                      <a:pt x="201" y="169"/>
                      <a:pt x="201" y="169"/>
                    </a:cubicBezTo>
                    <a:cubicBezTo>
                      <a:pt x="199" y="168"/>
                      <a:pt x="197" y="167"/>
                      <a:pt x="195" y="166"/>
                    </a:cubicBezTo>
                    <a:moveTo>
                      <a:pt x="178" y="140"/>
                    </a:moveTo>
                    <a:cubicBezTo>
                      <a:pt x="178" y="140"/>
                      <a:pt x="178" y="140"/>
                      <a:pt x="178" y="140"/>
                    </a:cubicBezTo>
                    <a:cubicBezTo>
                      <a:pt x="178" y="146"/>
                      <a:pt x="180" y="152"/>
                      <a:pt x="184" y="157"/>
                    </a:cubicBezTo>
                    <a:cubicBezTo>
                      <a:pt x="184" y="157"/>
                      <a:pt x="184" y="157"/>
                      <a:pt x="184" y="157"/>
                    </a:cubicBezTo>
                    <a:cubicBezTo>
                      <a:pt x="184" y="157"/>
                      <a:pt x="184" y="157"/>
                      <a:pt x="184" y="157"/>
                    </a:cubicBezTo>
                    <a:cubicBezTo>
                      <a:pt x="180" y="152"/>
                      <a:pt x="178" y="146"/>
                      <a:pt x="178" y="140"/>
                    </a:cubicBezTo>
                    <a:cubicBezTo>
                      <a:pt x="178" y="140"/>
                      <a:pt x="178" y="140"/>
                      <a:pt x="178" y="140"/>
                    </a:cubicBezTo>
                    <a:moveTo>
                      <a:pt x="152" y="86"/>
                    </a:moveTo>
                    <a:cubicBezTo>
                      <a:pt x="150" y="87"/>
                      <a:pt x="147" y="87"/>
                      <a:pt x="144" y="87"/>
                    </a:cubicBezTo>
                    <a:cubicBezTo>
                      <a:pt x="144" y="87"/>
                      <a:pt x="144" y="87"/>
                      <a:pt x="143" y="87"/>
                    </a:cubicBezTo>
                    <a:cubicBezTo>
                      <a:pt x="144" y="87"/>
                      <a:pt x="144" y="87"/>
                      <a:pt x="144" y="87"/>
                    </a:cubicBezTo>
                    <a:cubicBezTo>
                      <a:pt x="146" y="87"/>
                      <a:pt x="147" y="87"/>
                      <a:pt x="148" y="87"/>
                    </a:cubicBezTo>
                    <a:cubicBezTo>
                      <a:pt x="150" y="87"/>
                      <a:pt x="151" y="86"/>
                      <a:pt x="152" y="86"/>
                    </a:cubicBezTo>
                    <a:moveTo>
                      <a:pt x="171" y="84"/>
                    </a:moveTo>
                    <a:cubicBezTo>
                      <a:pt x="171" y="84"/>
                      <a:pt x="171" y="84"/>
                      <a:pt x="171" y="84"/>
                    </a:cubicBezTo>
                    <a:cubicBezTo>
                      <a:pt x="177" y="85"/>
                      <a:pt x="184" y="88"/>
                      <a:pt x="186" y="94"/>
                    </a:cubicBezTo>
                    <a:cubicBezTo>
                      <a:pt x="187" y="95"/>
                      <a:pt x="187" y="96"/>
                      <a:pt x="187" y="97"/>
                    </a:cubicBezTo>
                    <a:cubicBezTo>
                      <a:pt x="188" y="98"/>
                      <a:pt x="188" y="99"/>
                      <a:pt x="188" y="101"/>
                    </a:cubicBezTo>
                    <a:cubicBezTo>
                      <a:pt x="188" y="98"/>
                      <a:pt x="187" y="96"/>
                      <a:pt x="186" y="94"/>
                    </a:cubicBezTo>
                    <a:cubicBezTo>
                      <a:pt x="184" y="88"/>
                      <a:pt x="177" y="85"/>
                      <a:pt x="171" y="84"/>
                    </a:cubicBezTo>
                    <a:cubicBezTo>
                      <a:pt x="171" y="84"/>
                      <a:pt x="171" y="84"/>
                      <a:pt x="171" y="84"/>
                    </a:cubicBezTo>
                    <a:moveTo>
                      <a:pt x="32" y="36"/>
                    </a:moveTo>
                    <a:cubicBezTo>
                      <a:pt x="33" y="36"/>
                      <a:pt x="33" y="37"/>
                      <a:pt x="33" y="37"/>
                    </a:cubicBezTo>
                    <a:cubicBezTo>
                      <a:pt x="33" y="37"/>
                      <a:pt x="33" y="36"/>
                      <a:pt x="32" y="36"/>
                    </a:cubicBezTo>
                    <a:moveTo>
                      <a:pt x="31" y="36"/>
                    </a:moveTo>
                    <a:cubicBezTo>
                      <a:pt x="32" y="36"/>
                      <a:pt x="32" y="36"/>
                      <a:pt x="32" y="36"/>
                    </a:cubicBezTo>
                    <a:cubicBezTo>
                      <a:pt x="32" y="36"/>
                      <a:pt x="32" y="36"/>
                      <a:pt x="31" y="36"/>
                    </a:cubicBezTo>
                    <a:moveTo>
                      <a:pt x="28" y="33"/>
                    </a:moveTo>
                    <a:cubicBezTo>
                      <a:pt x="29" y="34"/>
                      <a:pt x="30" y="35"/>
                      <a:pt x="31" y="35"/>
                    </a:cubicBezTo>
                    <a:cubicBezTo>
                      <a:pt x="31" y="35"/>
                      <a:pt x="31" y="35"/>
                      <a:pt x="31" y="35"/>
                    </a:cubicBezTo>
                    <a:cubicBezTo>
                      <a:pt x="31" y="35"/>
                      <a:pt x="31" y="36"/>
                      <a:pt x="31" y="36"/>
                    </a:cubicBezTo>
                    <a:cubicBezTo>
                      <a:pt x="31" y="36"/>
                      <a:pt x="31" y="35"/>
                      <a:pt x="31" y="35"/>
                    </a:cubicBezTo>
                    <a:cubicBezTo>
                      <a:pt x="30" y="35"/>
                      <a:pt x="29" y="34"/>
                      <a:pt x="28" y="33"/>
                    </a:cubicBezTo>
                    <a:moveTo>
                      <a:pt x="108" y="32"/>
                    </a:moveTo>
                    <a:cubicBezTo>
                      <a:pt x="108" y="32"/>
                      <a:pt x="108" y="32"/>
                      <a:pt x="108" y="32"/>
                    </a:cubicBezTo>
                    <a:cubicBezTo>
                      <a:pt x="110" y="36"/>
                      <a:pt x="110" y="40"/>
                      <a:pt x="111" y="44"/>
                    </a:cubicBezTo>
                    <a:cubicBezTo>
                      <a:pt x="111" y="49"/>
                      <a:pt x="111" y="54"/>
                      <a:pt x="112" y="59"/>
                    </a:cubicBezTo>
                    <a:cubicBezTo>
                      <a:pt x="113" y="66"/>
                      <a:pt x="117" y="74"/>
                      <a:pt x="123" y="79"/>
                    </a:cubicBezTo>
                    <a:cubicBezTo>
                      <a:pt x="123" y="79"/>
                      <a:pt x="124" y="80"/>
                      <a:pt x="124" y="80"/>
                    </a:cubicBezTo>
                    <a:cubicBezTo>
                      <a:pt x="125" y="80"/>
                      <a:pt x="125" y="81"/>
                      <a:pt x="125" y="81"/>
                    </a:cubicBezTo>
                    <a:cubicBezTo>
                      <a:pt x="124" y="80"/>
                      <a:pt x="123" y="79"/>
                      <a:pt x="123" y="79"/>
                    </a:cubicBezTo>
                    <a:cubicBezTo>
                      <a:pt x="117" y="74"/>
                      <a:pt x="113" y="66"/>
                      <a:pt x="112" y="59"/>
                    </a:cubicBezTo>
                    <a:cubicBezTo>
                      <a:pt x="111" y="54"/>
                      <a:pt x="111" y="49"/>
                      <a:pt x="111" y="44"/>
                    </a:cubicBezTo>
                    <a:cubicBezTo>
                      <a:pt x="110" y="40"/>
                      <a:pt x="110" y="36"/>
                      <a:pt x="108" y="32"/>
                    </a:cubicBezTo>
                    <a:cubicBezTo>
                      <a:pt x="108" y="32"/>
                      <a:pt x="108" y="32"/>
                      <a:pt x="108" y="32"/>
                    </a:cubicBezTo>
                    <a:moveTo>
                      <a:pt x="73" y="31"/>
                    </a:moveTo>
                    <a:cubicBezTo>
                      <a:pt x="73" y="31"/>
                      <a:pt x="73" y="31"/>
                      <a:pt x="73" y="31"/>
                    </a:cubicBezTo>
                    <a:cubicBezTo>
                      <a:pt x="66" y="36"/>
                      <a:pt x="59" y="40"/>
                      <a:pt x="50" y="41"/>
                    </a:cubicBezTo>
                    <a:cubicBezTo>
                      <a:pt x="50" y="41"/>
                      <a:pt x="50" y="41"/>
                      <a:pt x="50" y="41"/>
                    </a:cubicBezTo>
                    <a:cubicBezTo>
                      <a:pt x="50" y="41"/>
                      <a:pt x="50" y="41"/>
                      <a:pt x="50" y="41"/>
                    </a:cubicBezTo>
                    <a:cubicBezTo>
                      <a:pt x="50" y="41"/>
                      <a:pt x="50" y="41"/>
                      <a:pt x="50" y="41"/>
                    </a:cubicBezTo>
                    <a:cubicBezTo>
                      <a:pt x="59" y="40"/>
                      <a:pt x="66" y="36"/>
                      <a:pt x="73" y="31"/>
                    </a:cubicBezTo>
                    <a:cubicBezTo>
                      <a:pt x="73" y="31"/>
                      <a:pt x="73" y="31"/>
                      <a:pt x="73" y="31"/>
                    </a:cubicBezTo>
                    <a:cubicBezTo>
                      <a:pt x="73" y="31"/>
                      <a:pt x="73" y="31"/>
                      <a:pt x="73" y="31"/>
                    </a:cubicBezTo>
                    <a:moveTo>
                      <a:pt x="74" y="30"/>
                    </a:moveTo>
                    <a:cubicBezTo>
                      <a:pt x="74" y="30"/>
                      <a:pt x="74" y="30"/>
                      <a:pt x="74" y="31"/>
                    </a:cubicBezTo>
                    <a:cubicBezTo>
                      <a:pt x="74" y="30"/>
                      <a:pt x="74" y="30"/>
                      <a:pt x="74" y="30"/>
                    </a:cubicBezTo>
                    <a:moveTo>
                      <a:pt x="91" y="22"/>
                    </a:moveTo>
                    <a:cubicBezTo>
                      <a:pt x="85" y="23"/>
                      <a:pt x="80" y="27"/>
                      <a:pt x="74" y="30"/>
                    </a:cubicBezTo>
                    <a:cubicBezTo>
                      <a:pt x="80" y="27"/>
                      <a:pt x="85" y="23"/>
                      <a:pt x="91" y="22"/>
                    </a:cubicBezTo>
                    <a:cubicBezTo>
                      <a:pt x="91" y="22"/>
                      <a:pt x="91" y="22"/>
                      <a:pt x="91" y="22"/>
                    </a:cubicBezTo>
                    <a:moveTo>
                      <a:pt x="94" y="22"/>
                    </a:moveTo>
                    <a:cubicBezTo>
                      <a:pt x="94" y="22"/>
                      <a:pt x="95" y="22"/>
                      <a:pt x="95" y="22"/>
                    </a:cubicBezTo>
                    <a:cubicBezTo>
                      <a:pt x="95" y="22"/>
                      <a:pt x="95" y="22"/>
                      <a:pt x="95" y="22"/>
                    </a:cubicBezTo>
                    <a:cubicBezTo>
                      <a:pt x="95" y="22"/>
                      <a:pt x="95" y="22"/>
                      <a:pt x="95" y="22"/>
                    </a:cubicBezTo>
                    <a:cubicBezTo>
                      <a:pt x="95" y="22"/>
                      <a:pt x="95" y="22"/>
                      <a:pt x="95" y="22"/>
                    </a:cubicBezTo>
                    <a:cubicBezTo>
                      <a:pt x="95" y="22"/>
                      <a:pt x="94" y="22"/>
                      <a:pt x="94" y="22"/>
                    </a:cubicBezTo>
                    <a:moveTo>
                      <a:pt x="0" y="0"/>
                    </a:moveTo>
                    <a:cubicBezTo>
                      <a:pt x="0" y="0"/>
                      <a:pt x="0" y="0"/>
                      <a:pt x="0" y="0"/>
                    </a:cubicBezTo>
                    <a:cubicBezTo>
                      <a:pt x="2" y="1"/>
                      <a:pt x="4" y="2"/>
                      <a:pt x="6" y="4"/>
                    </a:cubicBezTo>
                    <a:cubicBezTo>
                      <a:pt x="7" y="5"/>
                      <a:pt x="8" y="6"/>
                      <a:pt x="9" y="7"/>
                    </a:cubicBezTo>
                    <a:cubicBezTo>
                      <a:pt x="7" y="4"/>
                      <a:pt x="3" y="1"/>
                      <a:pt x="0" y="0"/>
                    </a:cubicBezTo>
                    <a:cubicBezTo>
                      <a:pt x="0" y="0"/>
                      <a:pt x="0" y="0"/>
                      <a:pt x="0" y="0"/>
                    </a:cubicBezTo>
                  </a:path>
                </a:pathLst>
              </a:custGeom>
              <a:solidFill>
                <a:srgbClr val="F9AD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şlîḍè">
                <a:extLst>
                  <a:ext uri="{FF2B5EF4-FFF2-40B4-BE49-F238E27FC236}">
                    <a16:creationId xmlns:a16="http://schemas.microsoft.com/office/drawing/2014/main" id="{6D78660F-9FB0-4178-87DB-ADBF47B16450}"/>
                  </a:ext>
                </a:extLst>
              </p:cNvPr>
              <p:cNvSpPr/>
              <p:nvPr/>
            </p:nvSpPr>
            <p:spPr bwMode="auto">
              <a:xfrm>
                <a:off x="6470028" y="4309671"/>
                <a:ext cx="343144" cy="137258"/>
              </a:xfrm>
              <a:custGeom>
                <a:avLst/>
                <a:gdLst>
                  <a:gd name="T0" fmla="*/ 48 w 48"/>
                  <a:gd name="T1" fmla="*/ 19 h 19"/>
                  <a:gd name="T2" fmla="*/ 46 w 48"/>
                  <a:gd name="T3" fmla="*/ 19 h 19"/>
                  <a:gd name="T4" fmla="*/ 46 w 48"/>
                  <a:gd name="T5" fmla="*/ 19 h 19"/>
                  <a:gd name="T6" fmla="*/ 48 w 48"/>
                  <a:gd name="T7" fmla="*/ 19 h 19"/>
                  <a:gd name="T8" fmla="*/ 20 w 48"/>
                  <a:gd name="T9" fmla="*/ 6 h 19"/>
                  <a:gd name="T10" fmla="*/ 20 w 48"/>
                  <a:gd name="T11" fmla="*/ 7 h 19"/>
                  <a:gd name="T12" fmla="*/ 20 w 48"/>
                  <a:gd name="T13" fmla="*/ 6 h 19"/>
                  <a:gd name="T14" fmla="*/ 0 w 48"/>
                  <a:gd name="T15" fmla="*/ 0 h 19"/>
                  <a:gd name="T16" fmla="*/ 0 w 48"/>
                  <a:gd name="T17" fmla="*/ 0 h 19"/>
                  <a:gd name="T18" fmla="*/ 1 w 48"/>
                  <a:gd name="T19" fmla="*/ 0 h 19"/>
                  <a:gd name="T20" fmla="*/ 0 w 48"/>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9">
                    <a:moveTo>
                      <a:pt x="48" y="19"/>
                    </a:moveTo>
                    <a:cubicBezTo>
                      <a:pt x="48" y="19"/>
                      <a:pt x="47" y="19"/>
                      <a:pt x="46" y="19"/>
                    </a:cubicBezTo>
                    <a:cubicBezTo>
                      <a:pt x="46" y="19"/>
                      <a:pt x="46" y="19"/>
                      <a:pt x="46" y="19"/>
                    </a:cubicBezTo>
                    <a:cubicBezTo>
                      <a:pt x="47" y="19"/>
                      <a:pt x="48" y="19"/>
                      <a:pt x="48" y="19"/>
                    </a:cubicBezTo>
                    <a:moveTo>
                      <a:pt x="20" y="6"/>
                    </a:moveTo>
                    <a:cubicBezTo>
                      <a:pt x="20" y="6"/>
                      <a:pt x="20" y="7"/>
                      <a:pt x="20" y="7"/>
                    </a:cubicBezTo>
                    <a:cubicBezTo>
                      <a:pt x="20" y="7"/>
                      <a:pt x="20" y="6"/>
                      <a:pt x="20" y="6"/>
                    </a:cubicBezTo>
                    <a:moveTo>
                      <a:pt x="0" y="0"/>
                    </a:moveTo>
                    <a:cubicBezTo>
                      <a:pt x="0" y="0"/>
                      <a:pt x="0" y="0"/>
                      <a:pt x="0" y="0"/>
                    </a:cubicBezTo>
                    <a:cubicBezTo>
                      <a:pt x="0" y="0"/>
                      <a:pt x="1" y="0"/>
                      <a:pt x="1" y="0"/>
                    </a:cubicBezTo>
                    <a:cubicBezTo>
                      <a:pt x="1" y="0"/>
                      <a:pt x="0" y="0"/>
                      <a:pt x="0" y="0"/>
                    </a:cubicBezTo>
                  </a:path>
                </a:pathLst>
              </a:custGeom>
              <a:solidFill>
                <a:srgbClr val="D835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îŝḻïḑè">
                <a:extLst>
                  <a:ext uri="{FF2B5EF4-FFF2-40B4-BE49-F238E27FC236}">
                    <a16:creationId xmlns:a16="http://schemas.microsoft.com/office/drawing/2014/main" id="{5CEFC22E-7255-441A-AB7A-DA6F455D58CB}"/>
                  </a:ext>
                </a:extLst>
              </p:cNvPr>
              <p:cNvSpPr/>
              <p:nvPr/>
            </p:nvSpPr>
            <p:spPr bwMode="auto">
              <a:xfrm>
                <a:off x="6123452" y="1163039"/>
                <a:ext cx="1664251" cy="3397128"/>
              </a:xfrm>
              <a:custGeom>
                <a:avLst/>
                <a:gdLst>
                  <a:gd name="T0" fmla="*/ 8 w 232"/>
                  <a:gd name="T1" fmla="*/ 476 h 476"/>
                  <a:gd name="T2" fmla="*/ 15 w 232"/>
                  <a:gd name="T3" fmla="*/ 467 h 476"/>
                  <a:gd name="T4" fmla="*/ 15 w 232"/>
                  <a:gd name="T5" fmla="*/ 467 h 476"/>
                  <a:gd name="T6" fmla="*/ 94 w 232"/>
                  <a:gd name="T7" fmla="*/ 460 h 476"/>
                  <a:gd name="T8" fmla="*/ 94 w 232"/>
                  <a:gd name="T9" fmla="*/ 460 h 476"/>
                  <a:gd name="T10" fmla="*/ 100 w 232"/>
                  <a:gd name="T11" fmla="*/ 459 h 476"/>
                  <a:gd name="T12" fmla="*/ 68 w 232"/>
                  <a:gd name="T13" fmla="*/ 447 h 476"/>
                  <a:gd name="T14" fmla="*/ 68 w 232"/>
                  <a:gd name="T15" fmla="*/ 448 h 476"/>
                  <a:gd name="T16" fmla="*/ 52 w 232"/>
                  <a:gd name="T17" fmla="*/ 442 h 476"/>
                  <a:gd name="T18" fmla="*/ 52 w 232"/>
                  <a:gd name="T19" fmla="*/ 442 h 476"/>
                  <a:gd name="T20" fmla="*/ 48 w 232"/>
                  <a:gd name="T21" fmla="*/ 441 h 476"/>
                  <a:gd name="T22" fmla="*/ 48 w 232"/>
                  <a:gd name="T23" fmla="*/ 441 h 476"/>
                  <a:gd name="T24" fmla="*/ 49 w 232"/>
                  <a:gd name="T25" fmla="*/ 441 h 476"/>
                  <a:gd name="T26" fmla="*/ 48 w 232"/>
                  <a:gd name="T27" fmla="*/ 441 h 476"/>
                  <a:gd name="T28" fmla="*/ 120 w 232"/>
                  <a:gd name="T29" fmla="*/ 407 h 476"/>
                  <a:gd name="T30" fmla="*/ 185 w 232"/>
                  <a:gd name="T31" fmla="*/ 392 h 476"/>
                  <a:gd name="T32" fmla="*/ 163 w 232"/>
                  <a:gd name="T33" fmla="*/ 397 h 476"/>
                  <a:gd name="T34" fmla="*/ 137 w 232"/>
                  <a:gd name="T35" fmla="*/ 396 h 476"/>
                  <a:gd name="T36" fmla="*/ 145 w 232"/>
                  <a:gd name="T37" fmla="*/ 396 h 476"/>
                  <a:gd name="T38" fmla="*/ 163 w 232"/>
                  <a:gd name="T39" fmla="*/ 397 h 476"/>
                  <a:gd name="T40" fmla="*/ 170 w 232"/>
                  <a:gd name="T41" fmla="*/ 398 h 476"/>
                  <a:gd name="T42" fmla="*/ 184 w 232"/>
                  <a:gd name="T43" fmla="*/ 393 h 476"/>
                  <a:gd name="T44" fmla="*/ 184 w 232"/>
                  <a:gd name="T45" fmla="*/ 393 h 476"/>
                  <a:gd name="T46" fmla="*/ 199 w 232"/>
                  <a:gd name="T47" fmla="*/ 315 h 476"/>
                  <a:gd name="T48" fmla="*/ 182 w 232"/>
                  <a:gd name="T49" fmla="*/ 331 h 476"/>
                  <a:gd name="T50" fmla="*/ 199 w 232"/>
                  <a:gd name="T51" fmla="*/ 315 h 476"/>
                  <a:gd name="T52" fmla="*/ 227 w 232"/>
                  <a:gd name="T53" fmla="*/ 303 h 476"/>
                  <a:gd name="T54" fmla="*/ 219 w 232"/>
                  <a:gd name="T55" fmla="*/ 308 h 476"/>
                  <a:gd name="T56" fmla="*/ 231 w 232"/>
                  <a:gd name="T57" fmla="*/ 297 h 476"/>
                  <a:gd name="T58" fmla="*/ 226 w 232"/>
                  <a:gd name="T59" fmla="*/ 278 h 476"/>
                  <a:gd name="T60" fmla="*/ 232 w 232"/>
                  <a:gd name="T61" fmla="*/ 292 h 476"/>
                  <a:gd name="T62" fmla="*/ 226 w 232"/>
                  <a:gd name="T63" fmla="*/ 278 h 476"/>
                  <a:gd name="T64" fmla="*/ 202 w 232"/>
                  <a:gd name="T65" fmla="*/ 242 h 476"/>
                  <a:gd name="T66" fmla="*/ 225 w 232"/>
                  <a:gd name="T67" fmla="*/ 205 h 476"/>
                  <a:gd name="T68" fmla="*/ 214 w 232"/>
                  <a:gd name="T69" fmla="*/ 216 h 476"/>
                  <a:gd name="T70" fmla="*/ 225 w 232"/>
                  <a:gd name="T71" fmla="*/ 205 h 476"/>
                  <a:gd name="T72" fmla="*/ 225 w 232"/>
                  <a:gd name="T73" fmla="*/ 205 h 476"/>
                  <a:gd name="T74" fmla="*/ 230 w 232"/>
                  <a:gd name="T75" fmla="*/ 198 h 476"/>
                  <a:gd name="T76" fmla="*/ 220 w 232"/>
                  <a:gd name="T77" fmla="*/ 175 h 476"/>
                  <a:gd name="T78" fmla="*/ 226 w 232"/>
                  <a:gd name="T79" fmla="*/ 179 h 476"/>
                  <a:gd name="T80" fmla="*/ 181 w 232"/>
                  <a:gd name="T81" fmla="*/ 125 h 476"/>
                  <a:gd name="T82" fmla="*/ 181 w 232"/>
                  <a:gd name="T83" fmla="*/ 125 h 476"/>
                  <a:gd name="T84" fmla="*/ 189 w 232"/>
                  <a:gd name="T85" fmla="*/ 101 h 476"/>
                  <a:gd name="T86" fmla="*/ 188 w 232"/>
                  <a:gd name="T87" fmla="*/ 97 h 476"/>
                  <a:gd name="T88" fmla="*/ 144 w 232"/>
                  <a:gd name="T89" fmla="*/ 87 h 476"/>
                  <a:gd name="T90" fmla="*/ 149 w 232"/>
                  <a:gd name="T91" fmla="*/ 87 h 476"/>
                  <a:gd name="T92" fmla="*/ 144 w 232"/>
                  <a:gd name="T93" fmla="*/ 87 h 476"/>
                  <a:gd name="T94" fmla="*/ 126 w 232"/>
                  <a:gd name="T95" fmla="*/ 81 h 476"/>
                  <a:gd name="T96" fmla="*/ 51 w 232"/>
                  <a:gd name="T97" fmla="*/ 41 h 476"/>
                  <a:gd name="T98" fmla="*/ 51 w 232"/>
                  <a:gd name="T99" fmla="*/ 41 h 476"/>
                  <a:gd name="T100" fmla="*/ 32 w 232"/>
                  <a:gd name="T101" fmla="*/ 35 h 476"/>
                  <a:gd name="T102" fmla="*/ 34 w 232"/>
                  <a:gd name="T103" fmla="*/ 37 h 476"/>
                  <a:gd name="T104" fmla="*/ 33 w 232"/>
                  <a:gd name="T105" fmla="*/ 36 h 476"/>
                  <a:gd name="T106" fmla="*/ 32 w 232"/>
                  <a:gd name="T107" fmla="*/ 36 h 476"/>
                  <a:gd name="T108" fmla="*/ 92 w 232"/>
                  <a:gd name="T109" fmla="*/ 22 h 476"/>
                  <a:gd name="T110" fmla="*/ 75 w 232"/>
                  <a:gd name="T111" fmla="*/ 30 h 476"/>
                  <a:gd name="T112" fmla="*/ 74 w 232"/>
                  <a:gd name="T113" fmla="*/ 31 h 476"/>
                  <a:gd name="T114" fmla="*/ 92 w 232"/>
                  <a:gd name="T115" fmla="*/ 22 h 476"/>
                  <a:gd name="T116" fmla="*/ 96 w 232"/>
                  <a:gd name="T117" fmla="*/ 22 h 476"/>
                  <a:gd name="T118" fmla="*/ 95 w 232"/>
                  <a:gd name="T119" fmla="*/ 22 h 476"/>
                  <a:gd name="T120" fmla="*/ 1 w 232"/>
                  <a:gd name="T121" fmla="*/ 0 h 476"/>
                  <a:gd name="T122" fmla="*/ 1 w 232"/>
                  <a:gd name="T123" fmla="*/ 0 h 476"/>
                  <a:gd name="T124" fmla="*/ 0 w 232"/>
                  <a:gd name="T125"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476">
                    <a:moveTo>
                      <a:pt x="8" y="476"/>
                    </a:moveTo>
                    <a:cubicBezTo>
                      <a:pt x="8" y="476"/>
                      <a:pt x="8" y="476"/>
                      <a:pt x="8" y="476"/>
                    </a:cubicBezTo>
                    <a:cubicBezTo>
                      <a:pt x="8" y="476"/>
                      <a:pt x="8" y="476"/>
                      <a:pt x="8" y="476"/>
                    </a:cubicBezTo>
                    <a:moveTo>
                      <a:pt x="15" y="467"/>
                    </a:moveTo>
                    <a:cubicBezTo>
                      <a:pt x="13" y="470"/>
                      <a:pt x="11" y="474"/>
                      <a:pt x="8" y="476"/>
                    </a:cubicBezTo>
                    <a:cubicBezTo>
                      <a:pt x="11" y="474"/>
                      <a:pt x="13" y="470"/>
                      <a:pt x="15" y="467"/>
                    </a:cubicBezTo>
                    <a:moveTo>
                      <a:pt x="100" y="459"/>
                    </a:moveTo>
                    <a:cubicBezTo>
                      <a:pt x="99" y="460"/>
                      <a:pt x="96" y="460"/>
                      <a:pt x="94" y="460"/>
                    </a:cubicBezTo>
                    <a:cubicBezTo>
                      <a:pt x="94" y="460"/>
                      <a:pt x="93" y="460"/>
                      <a:pt x="92" y="460"/>
                    </a:cubicBezTo>
                    <a:cubicBezTo>
                      <a:pt x="93" y="460"/>
                      <a:pt x="94" y="460"/>
                      <a:pt x="94" y="460"/>
                    </a:cubicBezTo>
                    <a:cubicBezTo>
                      <a:pt x="95" y="460"/>
                      <a:pt x="96" y="460"/>
                      <a:pt x="96" y="460"/>
                    </a:cubicBezTo>
                    <a:cubicBezTo>
                      <a:pt x="98" y="460"/>
                      <a:pt x="99" y="460"/>
                      <a:pt x="100" y="459"/>
                    </a:cubicBezTo>
                    <a:moveTo>
                      <a:pt x="65" y="446"/>
                    </a:moveTo>
                    <a:cubicBezTo>
                      <a:pt x="66" y="446"/>
                      <a:pt x="67" y="447"/>
                      <a:pt x="68" y="447"/>
                    </a:cubicBezTo>
                    <a:cubicBezTo>
                      <a:pt x="68" y="447"/>
                      <a:pt x="68" y="448"/>
                      <a:pt x="68" y="448"/>
                    </a:cubicBezTo>
                    <a:cubicBezTo>
                      <a:pt x="68" y="448"/>
                      <a:pt x="68" y="448"/>
                      <a:pt x="68" y="448"/>
                    </a:cubicBezTo>
                    <a:cubicBezTo>
                      <a:pt x="67" y="447"/>
                      <a:pt x="66" y="447"/>
                      <a:pt x="65" y="446"/>
                    </a:cubicBezTo>
                    <a:moveTo>
                      <a:pt x="52" y="442"/>
                    </a:moveTo>
                    <a:cubicBezTo>
                      <a:pt x="52" y="442"/>
                      <a:pt x="52" y="442"/>
                      <a:pt x="52" y="442"/>
                    </a:cubicBezTo>
                    <a:cubicBezTo>
                      <a:pt x="52" y="442"/>
                      <a:pt x="52" y="442"/>
                      <a:pt x="52" y="442"/>
                    </a:cubicBezTo>
                    <a:moveTo>
                      <a:pt x="48" y="441"/>
                    </a:moveTo>
                    <a:cubicBezTo>
                      <a:pt x="48" y="441"/>
                      <a:pt x="48" y="441"/>
                      <a:pt x="48" y="441"/>
                    </a:cubicBezTo>
                    <a:cubicBezTo>
                      <a:pt x="48" y="441"/>
                      <a:pt x="48" y="441"/>
                      <a:pt x="48" y="441"/>
                    </a:cubicBezTo>
                    <a:cubicBezTo>
                      <a:pt x="48" y="441"/>
                      <a:pt x="48" y="441"/>
                      <a:pt x="48" y="441"/>
                    </a:cubicBezTo>
                    <a:cubicBezTo>
                      <a:pt x="48" y="441"/>
                      <a:pt x="48" y="441"/>
                      <a:pt x="48" y="441"/>
                    </a:cubicBezTo>
                    <a:cubicBezTo>
                      <a:pt x="48" y="441"/>
                      <a:pt x="49" y="441"/>
                      <a:pt x="49" y="441"/>
                    </a:cubicBezTo>
                    <a:cubicBezTo>
                      <a:pt x="50" y="441"/>
                      <a:pt x="50" y="441"/>
                      <a:pt x="51" y="442"/>
                    </a:cubicBezTo>
                    <a:cubicBezTo>
                      <a:pt x="50" y="441"/>
                      <a:pt x="49" y="441"/>
                      <a:pt x="48" y="441"/>
                    </a:cubicBezTo>
                    <a:moveTo>
                      <a:pt x="137" y="396"/>
                    </a:moveTo>
                    <a:cubicBezTo>
                      <a:pt x="130" y="398"/>
                      <a:pt x="124" y="402"/>
                      <a:pt x="120" y="407"/>
                    </a:cubicBezTo>
                    <a:cubicBezTo>
                      <a:pt x="124" y="402"/>
                      <a:pt x="130" y="398"/>
                      <a:pt x="137" y="396"/>
                    </a:cubicBezTo>
                    <a:moveTo>
                      <a:pt x="185" y="392"/>
                    </a:moveTo>
                    <a:cubicBezTo>
                      <a:pt x="181" y="397"/>
                      <a:pt x="175" y="398"/>
                      <a:pt x="170" y="398"/>
                    </a:cubicBezTo>
                    <a:cubicBezTo>
                      <a:pt x="167" y="398"/>
                      <a:pt x="165" y="398"/>
                      <a:pt x="163" y="397"/>
                    </a:cubicBezTo>
                    <a:cubicBezTo>
                      <a:pt x="157" y="397"/>
                      <a:pt x="151" y="396"/>
                      <a:pt x="145" y="396"/>
                    </a:cubicBezTo>
                    <a:cubicBezTo>
                      <a:pt x="142" y="396"/>
                      <a:pt x="140" y="396"/>
                      <a:pt x="137" y="396"/>
                    </a:cubicBezTo>
                    <a:cubicBezTo>
                      <a:pt x="140" y="396"/>
                      <a:pt x="142" y="396"/>
                      <a:pt x="145" y="396"/>
                    </a:cubicBezTo>
                    <a:cubicBezTo>
                      <a:pt x="145" y="396"/>
                      <a:pt x="145" y="396"/>
                      <a:pt x="145" y="396"/>
                    </a:cubicBezTo>
                    <a:cubicBezTo>
                      <a:pt x="145" y="396"/>
                      <a:pt x="145" y="396"/>
                      <a:pt x="145" y="396"/>
                    </a:cubicBezTo>
                    <a:cubicBezTo>
                      <a:pt x="151" y="396"/>
                      <a:pt x="157" y="397"/>
                      <a:pt x="163" y="397"/>
                    </a:cubicBezTo>
                    <a:cubicBezTo>
                      <a:pt x="165" y="398"/>
                      <a:pt x="167" y="398"/>
                      <a:pt x="170" y="398"/>
                    </a:cubicBezTo>
                    <a:cubicBezTo>
                      <a:pt x="170" y="398"/>
                      <a:pt x="170" y="398"/>
                      <a:pt x="170" y="398"/>
                    </a:cubicBezTo>
                    <a:cubicBezTo>
                      <a:pt x="170" y="398"/>
                      <a:pt x="170" y="398"/>
                      <a:pt x="170" y="398"/>
                    </a:cubicBezTo>
                    <a:cubicBezTo>
                      <a:pt x="175" y="398"/>
                      <a:pt x="180" y="397"/>
                      <a:pt x="184" y="393"/>
                    </a:cubicBezTo>
                    <a:cubicBezTo>
                      <a:pt x="184" y="393"/>
                      <a:pt x="184" y="393"/>
                      <a:pt x="184" y="393"/>
                    </a:cubicBezTo>
                    <a:cubicBezTo>
                      <a:pt x="184" y="393"/>
                      <a:pt x="184" y="393"/>
                      <a:pt x="184" y="393"/>
                    </a:cubicBezTo>
                    <a:cubicBezTo>
                      <a:pt x="184" y="393"/>
                      <a:pt x="184" y="393"/>
                      <a:pt x="185" y="392"/>
                    </a:cubicBezTo>
                    <a:moveTo>
                      <a:pt x="199" y="315"/>
                    </a:moveTo>
                    <a:cubicBezTo>
                      <a:pt x="194" y="317"/>
                      <a:pt x="188" y="321"/>
                      <a:pt x="185" y="326"/>
                    </a:cubicBezTo>
                    <a:cubicBezTo>
                      <a:pt x="184" y="327"/>
                      <a:pt x="183" y="329"/>
                      <a:pt x="182" y="331"/>
                    </a:cubicBezTo>
                    <a:cubicBezTo>
                      <a:pt x="183" y="329"/>
                      <a:pt x="184" y="327"/>
                      <a:pt x="185" y="326"/>
                    </a:cubicBezTo>
                    <a:cubicBezTo>
                      <a:pt x="188" y="321"/>
                      <a:pt x="194" y="317"/>
                      <a:pt x="199" y="315"/>
                    </a:cubicBezTo>
                    <a:moveTo>
                      <a:pt x="232" y="295"/>
                    </a:moveTo>
                    <a:cubicBezTo>
                      <a:pt x="231" y="298"/>
                      <a:pt x="230" y="300"/>
                      <a:pt x="227" y="303"/>
                    </a:cubicBezTo>
                    <a:cubicBezTo>
                      <a:pt x="224" y="306"/>
                      <a:pt x="221" y="307"/>
                      <a:pt x="217" y="309"/>
                    </a:cubicBezTo>
                    <a:cubicBezTo>
                      <a:pt x="217" y="308"/>
                      <a:pt x="218" y="308"/>
                      <a:pt x="219" y="308"/>
                    </a:cubicBezTo>
                    <a:cubicBezTo>
                      <a:pt x="222" y="307"/>
                      <a:pt x="225" y="305"/>
                      <a:pt x="227" y="303"/>
                    </a:cubicBezTo>
                    <a:cubicBezTo>
                      <a:pt x="229" y="301"/>
                      <a:pt x="230" y="299"/>
                      <a:pt x="231" y="297"/>
                    </a:cubicBezTo>
                    <a:cubicBezTo>
                      <a:pt x="231" y="296"/>
                      <a:pt x="232" y="295"/>
                      <a:pt x="232" y="295"/>
                    </a:cubicBezTo>
                    <a:moveTo>
                      <a:pt x="226" y="278"/>
                    </a:moveTo>
                    <a:cubicBezTo>
                      <a:pt x="228" y="280"/>
                      <a:pt x="230" y="283"/>
                      <a:pt x="231" y="286"/>
                    </a:cubicBezTo>
                    <a:cubicBezTo>
                      <a:pt x="232" y="288"/>
                      <a:pt x="232" y="290"/>
                      <a:pt x="232" y="292"/>
                    </a:cubicBezTo>
                    <a:cubicBezTo>
                      <a:pt x="232" y="290"/>
                      <a:pt x="232" y="288"/>
                      <a:pt x="231" y="286"/>
                    </a:cubicBezTo>
                    <a:cubicBezTo>
                      <a:pt x="230" y="283"/>
                      <a:pt x="228" y="280"/>
                      <a:pt x="226" y="278"/>
                    </a:cubicBezTo>
                    <a:moveTo>
                      <a:pt x="214" y="216"/>
                    </a:moveTo>
                    <a:cubicBezTo>
                      <a:pt x="207" y="223"/>
                      <a:pt x="202" y="232"/>
                      <a:pt x="202" y="242"/>
                    </a:cubicBezTo>
                    <a:cubicBezTo>
                      <a:pt x="202" y="232"/>
                      <a:pt x="207" y="223"/>
                      <a:pt x="214" y="216"/>
                    </a:cubicBezTo>
                    <a:moveTo>
                      <a:pt x="225" y="205"/>
                    </a:moveTo>
                    <a:cubicBezTo>
                      <a:pt x="222" y="209"/>
                      <a:pt x="218" y="212"/>
                      <a:pt x="214" y="216"/>
                    </a:cubicBezTo>
                    <a:cubicBezTo>
                      <a:pt x="214" y="216"/>
                      <a:pt x="214" y="216"/>
                      <a:pt x="214" y="216"/>
                    </a:cubicBezTo>
                    <a:cubicBezTo>
                      <a:pt x="218" y="212"/>
                      <a:pt x="222" y="209"/>
                      <a:pt x="225" y="205"/>
                    </a:cubicBezTo>
                    <a:cubicBezTo>
                      <a:pt x="225" y="205"/>
                      <a:pt x="225" y="205"/>
                      <a:pt x="225" y="205"/>
                    </a:cubicBezTo>
                    <a:moveTo>
                      <a:pt x="230" y="198"/>
                    </a:moveTo>
                    <a:cubicBezTo>
                      <a:pt x="229" y="200"/>
                      <a:pt x="227" y="203"/>
                      <a:pt x="225" y="205"/>
                    </a:cubicBezTo>
                    <a:cubicBezTo>
                      <a:pt x="225" y="205"/>
                      <a:pt x="225" y="205"/>
                      <a:pt x="225" y="205"/>
                    </a:cubicBezTo>
                    <a:cubicBezTo>
                      <a:pt x="227" y="203"/>
                      <a:pt x="229" y="200"/>
                      <a:pt x="230" y="198"/>
                    </a:cubicBezTo>
                    <a:cubicBezTo>
                      <a:pt x="230" y="198"/>
                      <a:pt x="230" y="198"/>
                      <a:pt x="230" y="198"/>
                    </a:cubicBezTo>
                    <a:moveTo>
                      <a:pt x="220" y="175"/>
                    </a:moveTo>
                    <a:cubicBezTo>
                      <a:pt x="222" y="176"/>
                      <a:pt x="224" y="177"/>
                      <a:pt x="226" y="179"/>
                    </a:cubicBezTo>
                    <a:cubicBezTo>
                      <a:pt x="226" y="179"/>
                      <a:pt x="226" y="179"/>
                      <a:pt x="226" y="179"/>
                    </a:cubicBezTo>
                    <a:cubicBezTo>
                      <a:pt x="224" y="177"/>
                      <a:pt x="222" y="176"/>
                      <a:pt x="220" y="175"/>
                    </a:cubicBezTo>
                    <a:moveTo>
                      <a:pt x="181" y="125"/>
                    </a:moveTo>
                    <a:cubicBezTo>
                      <a:pt x="180" y="129"/>
                      <a:pt x="179" y="134"/>
                      <a:pt x="179" y="138"/>
                    </a:cubicBezTo>
                    <a:cubicBezTo>
                      <a:pt x="179" y="134"/>
                      <a:pt x="180" y="129"/>
                      <a:pt x="181" y="125"/>
                    </a:cubicBezTo>
                    <a:moveTo>
                      <a:pt x="188" y="97"/>
                    </a:moveTo>
                    <a:cubicBezTo>
                      <a:pt x="189" y="98"/>
                      <a:pt x="189" y="99"/>
                      <a:pt x="189" y="101"/>
                    </a:cubicBezTo>
                    <a:cubicBezTo>
                      <a:pt x="189" y="101"/>
                      <a:pt x="189" y="101"/>
                      <a:pt x="189" y="101"/>
                    </a:cubicBezTo>
                    <a:cubicBezTo>
                      <a:pt x="189" y="99"/>
                      <a:pt x="189" y="98"/>
                      <a:pt x="188" y="97"/>
                    </a:cubicBezTo>
                    <a:moveTo>
                      <a:pt x="125" y="80"/>
                    </a:moveTo>
                    <a:cubicBezTo>
                      <a:pt x="131" y="84"/>
                      <a:pt x="137" y="87"/>
                      <a:pt x="144" y="87"/>
                    </a:cubicBezTo>
                    <a:cubicBezTo>
                      <a:pt x="145" y="87"/>
                      <a:pt x="145" y="87"/>
                      <a:pt x="145" y="87"/>
                    </a:cubicBezTo>
                    <a:cubicBezTo>
                      <a:pt x="147" y="87"/>
                      <a:pt x="148" y="87"/>
                      <a:pt x="149" y="87"/>
                    </a:cubicBezTo>
                    <a:cubicBezTo>
                      <a:pt x="148" y="87"/>
                      <a:pt x="147" y="87"/>
                      <a:pt x="145" y="87"/>
                    </a:cubicBezTo>
                    <a:cubicBezTo>
                      <a:pt x="145" y="87"/>
                      <a:pt x="145" y="87"/>
                      <a:pt x="144" y="87"/>
                    </a:cubicBezTo>
                    <a:cubicBezTo>
                      <a:pt x="144" y="87"/>
                      <a:pt x="144" y="87"/>
                      <a:pt x="144" y="87"/>
                    </a:cubicBezTo>
                    <a:cubicBezTo>
                      <a:pt x="138" y="87"/>
                      <a:pt x="131" y="85"/>
                      <a:pt x="126" y="81"/>
                    </a:cubicBezTo>
                    <a:cubicBezTo>
                      <a:pt x="126" y="81"/>
                      <a:pt x="126" y="80"/>
                      <a:pt x="125" y="80"/>
                    </a:cubicBezTo>
                    <a:moveTo>
                      <a:pt x="51" y="41"/>
                    </a:moveTo>
                    <a:cubicBezTo>
                      <a:pt x="51" y="41"/>
                      <a:pt x="51" y="41"/>
                      <a:pt x="51" y="41"/>
                    </a:cubicBezTo>
                    <a:cubicBezTo>
                      <a:pt x="51" y="41"/>
                      <a:pt x="51" y="41"/>
                      <a:pt x="51" y="41"/>
                    </a:cubicBezTo>
                    <a:cubicBezTo>
                      <a:pt x="51" y="41"/>
                      <a:pt x="51" y="41"/>
                      <a:pt x="51" y="41"/>
                    </a:cubicBezTo>
                    <a:moveTo>
                      <a:pt x="32" y="35"/>
                    </a:moveTo>
                    <a:cubicBezTo>
                      <a:pt x="34" y="37"/>
                      <a:pt x="36" y="38"/>
                      <a:pt x="38" y="39"/>
                    </a:cubicBezTo>
                    <a:cubicBezTo>
                      <a:pt x="36" y="38"/>
                      <a:pt x="35" y="37"/>
                      <a:pt x="34" y="37"/>
                    </a:cubicBezTo>
                    <a:cubicBezTo>
                      <a:pt x="34" y="37"/>
                      <a:pt x="34" y="36"/>
                      <a:pt x="33" y="36"/>
                    </a:cubicBezTo>
                    <a:cubicBezTo>
                      <a:pt x="33" y="36"/>
                      <a:pt x="33" y="36"/>
                      <a:pt x="33" y="36"/>
                    </a:cubicBezTo>
                    <a:cubicBezTo>
                      <a:pt x="33" y="36"/>
                      <a:pt x="33" y="36"/>
                      <a:pt x="32" y="36"/>
                    </a:cubicBezTo>
                    <a:cubicBezTo>
                      <a:pt x="32" y="36"/>
                      <a:pt x="32" y="36"/>
                      <a:pt x="32" y="36"/>
                    </a:cubicBezTo>
                    <a:cubicBezTo>
                      <a:pt x="32" y="36"/>
                      <a:pt x="32" y="35"/>
                      <a:pt x="32" y="35"/>
                    </a:cubicBezTo>
                    <a:moveTo>
                      <a:pt x="92" y="22"/>
                    </a:moveTo>
                    <a:cubicBezTo>
                      <a:pt x="86" y="23"/>
                      <a:pt x="81" y="27"/>
                      <a:pt x="75" y="30"/>
                    </a:cubicBezTo>
                    <a:cubicBezTo>
                      <a:pt x="75" y="30"/>
                      <a:pt x="75" y="30"/>
                      <a:pt x="75" y="30"/>
                    </a:cubicBezTo>
                    <a:cubicBezTo>
                      <a:pt x="75" y="30"/>
                      <a:pt x="75" y="30"/>
                      <a:pt x="75" y="31"/>
                    </a:cubicBezTo>
                    <a:cubicBezTo>
                      <a:pt x="75" y="31"/>
                      <a:pt x="74" y="31"/>
                      <a:pt x="74" y="31"/>
                    </a:cubicBezTo>
                    <a:cubicBezTo>
                      <a:pt x="74" y="31"/>
                      <a:pt x="74" y="31"/>
                      <a:pt x="74" y="31"/>
                    </a:cubicBezTo>
                    <a:cubicBezTo>
                      <a:pt x="79" y="28"/>
                      <a:pt x="85" y="23"/>
                      <a:pt x="92" y="22"/>
                    </a:cubicBezTo>
                    <a:moveTo>
                      <a:pt x="95" y="22"/>
                    </a:moveTo>
                    <a:cubicBezTo>
                      <a:pt x="96" y="22"/>
                      <a:pt x="96" y="22"/>
                      <a:pt x="96" y="22"/>
                    </a:cubicBezTo>
                    <a:cubicBezTo>
                      <a:pt x="96" y="22"/>
                      <a:pt x="95" y="22"/>
                      <a:pt x="95" y="22"/>
                    </a:cubicBezTo>
                    <a:cubicBezTo>
                      <a:pt x="95" y="22"/>
                      <a:pt x="95" y="22"/>
                      <a:pt x="95" y="22"/>
                    </a:cubicBezTo>
                    <a:moveTo>
                      <a:pt x="0" y="0"/>
                    </a:moveTo>
                    <a:cubicBezTo>
                      <a:pt x="0" y="0"/>
                      <a:pt x="0" y="0"/>
                      <a:pt x="1" y="0"/>
                    </a:cubicBezTo>
                    <a:cubicBezTo>
                      <a:pt x="3" y="1"/>
                      <a:pt x="5" y="2"/>
                      <a:pt x="7" y="4"/>
                    </a:cubicBezTo>
                    <a:cubicBezTo>
                      <a:pt x="5" y="2"/>
                      <a:pt x="3" y="1"/>
                      <a:pt x="1" y="0"/>
                    </a:cubicBezTo>
                    <a:cubicBezTo>
                      <a:pt x="1" y="0"/>
                      <a:pt x="1" y="0"/>
                      <a:pt x="1" y="0"/>
                    </a:cubicBezTo>
                    <a:cubicBezTo>
                      <a:pt x="0" y="0"/>
                      <a:pt x="0" y="0"/>
                      <a:pt x="0" y="0"/>
                    </a:cubicBezTo>
                  </a:path>
                </a:pathLst>
              </a:custGeom>
              <a:solidFill>
                <a:srgbClr val="F9472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şļîďe">
                <a:extLst>
                  <a:ext uri="{FF2B5EF4-FFF2-40B4-BE49-F238E27FC236}">
                    <a16:creationId xmlns:a16="http://schemas.microsoft.com/office/drawing/2014/main" id="{DD829007-DBC4-4282-B963-A227957ECE07}"/>
                  </a:ext>
                </a:extLst>
              </p:cNvPr>
              <p:cNvSpPr/>
              <p:nvPr/>
            </p:nvSpPr>
            <p:spPr bwMode="auto">
              <a:xfrm>
                <a:off x="4747444" y="1657167"/>
                <a:ext cx="2703977" cy="2453483"/>
              </a:xfrm>
              <a:custGeom>
                <a:avLst/>
                <a:gdLst>
                  <a:gd name="T0" fmla="*/ 188 w 377"/>
                  <a:gd name="T1" fmla="*/ 344 h 344"/>
                  <a:gd name="T2" fmla="*/ 67 w 377"/>
                  <a:gd name="T3" fmla="*/ 294 h 344"/>
                  <a:gd name="T4" fmla="*/ 67 w 377"/>
                  <a:gd name="T5" fmla="*/ 50 h 344"/>
                  <a:gd name="T6" fmla="*/ 188 w 377"/>
                  <a:gd name="T7" fmla="*/ 0 h 344"/>
                  <a:gd name="T8" fmla="*/ 310 w 377"/>
                  <a:gd name="T9" fmla="*/ 50 h 344"/>
                  <a:gd name="T10" fmla="*/ 310 w 377"/>
                  <a:gd name="T11" fmla="*/ 293 h 344"/>
                  <a:gd name="T12" fmla="*/ 188 w 377"/>
                  <a:gd name="T13" fmla="*/ 344 h 344"/>
                </a:gdLst>
                <a:ahLst/>
                <a:cxnLst>
                  <a:cxn ang="0">
                    <a:pos x="T0" y="T1"/>
                  </a:cxn>
                  <a:cxn ang="0">
                    <a:pos x="T2" y="T3"/>
                  </a:cxn>
                  <a:cxn ang="0">
                    <a:pos x="T4" y="T5"/>
                  </a:cxn>
                  <a:cxn ang="0">
                    <a:pos x="T6" y="T7"/>
                  </a:cxn>
                  <a:cxn ang="0">
                    <a:pos x="T8" y="T9"/>
                  </a:cxn>
                  <a:cxn ang="0">
                    <a:pos x="T10" y="T11"/>
                  </a:cxn>
                  <a:cxn ang="0">
                    <a:pos x="T12" y="T13"/>
                  </a:cxn>
                </a:cxnLst>
                <a:rect l="0" t="0" r="r" b="b"/>
                <a:pathLst>
                  <a:path w="377" h="344">
                    <a:moveTo>
                      <a:pt x="188" y="344"/>
                    </a:moveTo>
                    <a:cubicBezTo>
                      <a:pt x="142" y="344"/>
                      <a:pt x="99" y="326"/>
                      <a:pt x="67" y="294"/>
                    </a:cubicBezTo>
                    <a:cubicBezTo>
                      <a:pt x="0" y="226"/>
                      <a:pt x="0" y="117"/>
                      <a:pt x="67" y="50"/>
                    </a:cubicBezTo>
                    <a:cubicBezTo>
                      <a:pt x="99" y="18"/>
                      <a:pt x="142" y="0"/>
                      <a:pt x="188" y="0"/>
                    </a:cubicBezTo>
                    <a:cubicBezTo>
                      <a:pt x="234" y="0"/>
                      <a:pt x="277" y="18"/>
                      <a:pt x="310" y="50"/>
                    </a:cubicBezTo>
                    <a:cubicBezTo>
                      <a:pt x="377" y="117"/>
                      <a:pt x="377" y="226"/>
                      <a:pt x="310" y="293"/>
                    </a:cubicBezTo>
                    <a:cubicBezTo>
                      <a:pt x="277" y="326"/>
                      <a:pt x="234" y="344"/>
                      <a:pt x="188" y="344"/>
                    </a:cubicBezTo>
                  </a:path>
                </a:pathLst>
              </a:custGeom>
              <a:solidFill>
                <a:srgbClr val="FDB5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ïśḷidê">
                <a:extLst>
                  <a:ext uri="{FF2B5EF4-FFF2-40B4-BE49-F238E27FC236}">
                    <a16:creationId xmlns:a16="http://schemas.microsoft.com/office/drawing/2014/main" id="{39AB24F2-6EE2-4232-A940-A3F36E0819E2}"/>
                  </a:ext>
                </a:extLst>
              </p:cNvPr>
              <p:cNvSpPr/>
              <p:nvPr/>
            </p:nvSpPr>
            <p:spPr bwMode="auto">
              <a:xfrm>
                <a:off x="4682246" y="1598831"/>
                <a:ext cx="2834371" cy="2570152"/>
              </a:xfrm>
              <a:custGeom>
                <a:avLst/>
                <a:gdLst>
                  <a:gd name="T0" fmla="*/ 197 w 395"/>
                  <a:gd name="T1" fmla="*/ 16 h 360"/>
                  <a:gd name="T2" fmla="*/ 313 w 395"/>
                  <a:gd name="T3" fmla="*/ 64 h 360"/>
                  <a:gd name="T4" fmla="*/ 313 w 395"/>
                  <a:gd name="T5" fmla="*/ 296 h 360"/>
                  <a:gd name="T6" fmla="*/ 197 w 395"/>
                  <a:gd name="T7" fmla="*/ 343 h 360"/>
                  <a:gd name="T8" fmla="*/ 82 w 395"/>
                  <a:gd name="T9" fmla="*/ 296 h 360"/>
                  <a:gd name="T10" fmla="*/ 82 w 395"/>
                  <a:gd name="T11" fmla="*/ 64 h 360"/>
                  <a:gd name="T12" fmla="*/ 197 w 395"/>
                  <a:gd name="T13" fmla="*/ 16 h 360"/>
                  <a:gd name="T14" fmla="*/ 197 w 395"/>
                  <a:gd name="T15" fmla="*/ 0 h 360"/>
                  <a:gd name="T16" fmla="*/ 197 w 395"/>
                  <a:gd name="T17" fmla="*/ 0 h 360"/>
                  <a:gd name="T18" fmla="*/ 70 w 395"/>
                  <a:gd name="T19" fmla="*/ 53 h 360"/>
                  <a:gd name="T20" fmla="*/ 70 w 395"/>
                  <a:gd name="T21" fmla="*/ 307 h 360"/>
                  <a:gd name="T22" fmla="*/ 197 w 395"/>
                  <a:gd name="T23" fmla="*/ 360 h 360"/>
                  <a:gd name="T24" fmla="*/ 325 w 395"/>
                  <a:gd name="T25" fmla="*/ 307 h 360"/>
                  <a:gd name="T26" fmla="*/ 325 w 395"/>
                  <a:gd name="T27" fmla="*/ 53 h 360"/>
                  <a:gd name="T28" fmla="*/ 197 w 395"/>
                  <a:gd name="T2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5" h="360">
                    <a:moveTo>
                      <a:pt x="197" y="16"/>
                    </a:moveTo>
                    <a:cubicBezTo>
                      <a:pt x="239" y="16"/>
                      <a:pt x="281" y="32"/>
                      <a:pt x="313" y="64"/>
                    </a:cubicBezTo>
                    <a:cubicBezTo>
                      <a:pt x="377" y="128"/>
                      <a:pt x="377" y="232"/>
                      <a:pt x="313" y="296"/>
                    </a:cubicBezTo>
                    <a:cubicBezTo>
                      <a:pt x="281" y="328"/>
                      <a:pt x="239" y="343"/>
                      <a:pt x="197" y="343"/>
                    </a:cubicBezTo>
                    <a:cubicBezTo>
                      <a:pt x="155" y="343"/>
                      <a:pt x="114" y="328"/>
                      <a:pt x="82" y="296"/>
                    </a:cubicBezTo>
                    <a:cubicBezTo>
                      <a:pt x="18" y="232"/>
                      <a:pt x="18" y="128"/>
                      <a:pt x="82" y="64"/>
                    </a:cubicBezTo>
                    <a:cubicBezTo>
                      <a:pt x="114" y="32"/>
                      <a:pt x="155" y="16"/>
                      <a:pt x="197" y="16"/>
                    </a:cubicBezTo>
                    <a:moveTo>
                      <a:pt x="197" y="0"/>
                    </a:moveTo>
                    <a:cubicBezTo>
                      <a:pt x="197" y="0"/>
                      <a:pt x="197" y="0"/>
                      <a:pt x="197" y="0"/>
                    </a:cubicBezTo>
                    <a:cubicBezTo>
                      <a:pt x="149" y="0"/>
                      <a:pt x="104" y="19"/>
                      <a:pt x="70" y="53"/>
                    </a:cubicBezTo>
                    <a:cubicBezTo>
                      <a:pt x="0" y="123"/>
                      <a:pt x="0" y="237"/>
                      <a:pt x="70" y="307"/>
                    </a:cubicBezTo>
                    <a:cubicBezTo>
                      <a:pt x="104" y="341"/>
                      <a:pt x="149" y="360"/>
                      <a:pt x="197" y="360"/>
                    </a:cubicBezTo>
                    <a:cubicBezTo>
                      <a:pt x="245" y="360"/>
                      <a:pt x="291" y="341"/>
                      <a:pt x="325" y="307"/>
                    </a:cubicBezTo>
                    <a:cubicBezTo>
                      <a:pt x="395" y="237"/>
                      <a:pt x="395" y="123"/>
                      <a:pt x="325" y="53"/>
                    </a:cubicBezTo>
                    <a:cubicBezTo>
                      <a:pt x="291" y="19"/>
                      <a:pt x="245" y="0"/>
                      <a:pt x="197" y="0"/>
                    </a:cubicBezTo>
                  </a:path>
                </a:pathLst>
              </a:custGeom>
              <a:solidFill>
                <a:srgbClr val="E043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ṩľiďé">
                <a:extLst>
                  <a:ext uri="{FF2B5EF4-FFF2-40B4-BE49-F238E27FC236}">
                    <a16:creationId xmlns:a16="http://schemas.microsoft.com/office/drawing/2014/main" id="{51188ABF-3975-4E49-A638-362CB88DCAC9}"/>
                  </a:ext>
                </a:extLst>
              </p:cNvPr>
              <p:cNvSpPr/>
              <p:nvPr/>
            </p:nvSpPr>
            <p:spPr bwMode="auto">
              <a:xfrm>
                <a:off x="5293043" y="2082666"/>
                <a:ext cx="2093180" cy="1966218"/>
              </a:xfrm>
              <a:custGeom>
                <a:avLst/>
                <a:gdLst>
                  <a:gd name="T0" fmla="*/ 231 w 292"/>
                  <a:gd name="T1" fmla="*/ 0 h 275"/>
                  <a:gd name="T2" fmla="*/ 207 w 292"/>
                  <a:gd name="T3" fmla="*/ 24 h 275"/>
                  <a:gd name="T4" fmla="*/ 204 w 292"/>
                  <a:gd name="T5" fmla="*/ 204 h 275"/>
                  <a:gd name="T6" fmla="*/ 112 w 292"/>
                  <a:gd name="T7" fmla="*/ 242 h 275"/>
                  <a:gd name="T8" fmla="*/ 24 w 292"/>
                  <a:gd name="T9" fmla="*/ 207 h 275"/>
                  <a:gd name="T10" fmla="*/ 0 w 292"/>
                  <a:gd name="T11" fmla="*/ 231 h 275"/>
                  <a:gd name="T12" fmla="*/ 112 w 292"/>
                  <a:gd name="T13" fmla="*/ 275 h 275"/>
                  <a:gd name="T14" fmla="*/ 228 w 292"/>
                  <a:gd name="T15" fmla="*/ 228 h 275"/>
                  <a:gd name="T16" fmla="*/ 231 w 292"/>
                  <a:gd name="T1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75">
                    <a:moveTo>
                      <a:pt x="231" y="0"/>
                    </a:moveTo>
                    <a:cubicBezTo>
                      <a:pt x="207" y="24"/>
                      <a:pt x="207" y="24"/>
                      <a:pt x="207" y="24"/>
                    </a:cubicBezTo>
                    <a:cubicBezTo>
                      <a:pt x="254" y="75"/>
                      <a:pt x="253" y="154"/>
                      <a:pt x="204" y="204"/>
                    </a:cubicBezTo>
                    <a:cubicBezTo>
                      <a:pt x="179" y="229"/>
                      <a:pt x="145" y="242"/>
                      <a:pt x="112" y="242"/>
                    </a:cubicBezTo>
                    <a:cubicBezTo>
                      <a:pt x="81" y="242"/>
                      <a:pt x="49" y="230"/>
                      <a:pt x="24" y="207"/>
                    </a:cubicBezTo>
                    <a:cubicBezTo>
                      <a:pt x="0" y="231"/>
                      <a:pt x="0" y="231"/>
                      <a:pt x="0" y="231"/>
                    </a:cubicBezTo>
                    <a:cubicBezTo>
                      <a:pt x="32" y="261"/>
                      <a:pt x="72" y="275"/>
                      <a:pt x="112" y="275"/>
                    </a:cubicBezTo>
                    <a:cubicBezTo>
                      <a:pt x="154" y="275"/>
                      <a:pt x="196" y="260"/>
                      <a:pt x="228" y="228"/>
                    </a:cubicBezTo>
                    <a:cubicBezTo>
                      <a:pt x="291" y="165"/>
                      <a:pt x="292" y="64"/>
                      <a:pt x="231" y="0"/>
                    </a:cubicBezTo>
                  </a:path>
                </a:pathLst>
              </a:custGeom>
              <a:solidFill>
                <a:srgbClr val="FF94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ïşḻídè">
                <a:extLst>
                  <a:ext uri="{FF2B5EF4-FFF2-40B4-BE49-F238E27FC236}">
                    <a16:creationId xmlns:a16="http://schemas.microsoft.com/office/drawing/2014/main" id="{F72CB288-DB7F-4FF7-B965-C6BA39CD68A1}"/>
                  </a:ext>
                </a:extLst>
              </p:cNvPr>
              <p:cNvSpPr/>
              <p:nvPr/>
            </p:nvSpPr>
            <p:spPr bwMode="auto">
              <a:xfrm>
                <a:off x="5076863" y="1869916"/>
                <a:ext cx="2038277" cy="2027984"/>
              </a:xfrm>
              <a:custGeom>
                <a:avLst/>
                <a:gdLst>
                  <a:gd name="T0" fmla="*/ 234 w 284"/>
                  <a:gd name="T1" fmla="*/ 234 h 284"/>
                  <a:gd name="T2" fmla="*/ 51 w 284"/>
                  <a:gd name="T3" fmla="*/ 234 h 284"/>
                  <a:gd name="T4" fmla="*/ 51 w 284"/>
                  <a:gd name="T5" fmla="*/ 50 h 284"/>
                  <a:gd name="T6" fmla="*/ 234 w 284"/>
                  <a:gd name="T7" fmla="*/ 50 h 284"/>
                  <a:gd name="T8" fmla="*/ 234 w 284"/>
                  <a:gd name="T9" fmla="*/ 234 h 284"/>
                </a:gdLst>
                <a:ahLst/>
                <a:cxnLst>
                  <a:cxn ang="0">
                    <a:pos x="T0" y="T1"/>
                  </a:cxn>
                  <a:cxn ang="0">
                    <a:pos x="T2" y="T3"/>
                  </a:cxn>
                  <a:cxn ang="0">
                    <a:pos x="T4" y="T5"/>
                  </a:cxn>
                  <a:cxn ang="0">
                    <a:pos x="T6" y="T7"/>
                  </a:cxn>
                  <a:cxn ang="0">
                    <a:pos x="T8" y="T9"/>
                  </a:cxn>
                </a:cxnLst>
                <a:rect l="0" t="0" r="r" b="b"/>
                <a:pathLst>
                  <a:path w="284" h="284">
                    <a:moveTo>
                      <a:pt x="234" y="234"/>
                    </a:moveTo>
                    <a:cubicBezTo>
                      <a:pt x="183" y="284"/>
                      <a:pt x="101" y="284"/>
                      <a:pt x="51" y="234"/>
                    </a:cubicBezTo>
                    <a:cubicBezTo>
                      <a:pt x="0" y="183"/>
                      <a:pt x="0" y="101"/>
                      <a:pt x="51" y="50"/>
                    </a:cubicBezTo>
                    <a:cubicBezTo>
                      <a:pt x="101" y="0"/>
                      <a:pt x="183" y="0"/>
                      <a:pt x="234" y="50"/>
                    </a:cubicBezTo>
                    <a:cubicBezTo>
                      <a:pt x="284" y="101"/>
                      <a:pt x="284" y="183"/>
                      <a:pt x="234" y="234"/>
                    </a:cubicBezTo>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45" name="Rectangle 44">
              <a:extLst>
                <a:ext uri="{FF2B5EF4-FFF2-40B4-BE49-F238E27FC236}">
                  <a16:creationId xmlns:a16="http://schemas.microsoft.com/office/drawing/2014/main" id="{C1A430EF-97C1-44AE-BE65-409014E30E57}"/>
                </a:ext>
              </a:extLst>
            </p:cNvPr>
            <p:cNvSpPr/>
            <p:nvPr/>
          </p:nvSpPr>
          <p:spPr>
            <a:xfrm>
              <a:off x="1562136" y="1879748"/>
              <a:ext cx="1628972" cy="1754326"/>
            </a:xfrm>
            <a:prstGeom prst="rect">
              <a:avLst/>
            </a:prstGeom>
            <a:noFill/>
          </p:spPr>
          <p:txBody>
            <a:bodyPr wrap="none" lIns="91440" tIns="45720" rIns="91440" bIns="45720">
              <a:spAutoFit/>
            </a:bodyPr>
            <a:lstStyle/>
            <a:p>
              <a:pPr algn="ctr"/>
              <a:r>
                <a:rPr lang="en-US" sz="5400" b="0" cap="none" spc="0">
                  <a:ln w="0"/>
                  <a:solidFill>
                    <a:srgbClr val="00B050"/>
                  </a:solidFill>
                  <a:latin typeface="iCiel Cadena" panose="02000503000000020004" pitchFamily="2" charset="0"/>
                </a:rPr>
                <a:t>MỤC</a:t>
              </a:r>
            </a:p>
            <a:p>
              <a:pPr algn="ctr"/>
              <a:r>
                <a:rPr lang="en-US" sz="5400" b="0" cap="none" spc="0">
                  <a:ln w="0"/>
                  <a:solidFill>
                    <a:srgbClr val="00B050"/>
                  </a:solidFill>
                  <a:latin typeface="iCiel Cadena" panose="02000503000000020004" pitchFamily="2" charset="0"/>
                </a:rPr>
                <a:t>TIÊU</a:t>
              </a:r>
            </a:p>
          </p:txBody>
        </p:sp>
      </p:grpSp>
      <p:sp>
        <p:nvSpPr>
          <p:cNvPr id="48" name="Rectangle 47">
            <a:extLst>
              <a:ext uri="{FF2B5EF4-FFF2-40B4-BE49-F238E27FC236}">
                <a16:creationId xmlns:a16="http://schemas.microsoft.com/office/drawing/2014/main" id="{0A3D8716-1C84-478E-9669-77E993C1CC0F}"/>
              </a:ext>
            </a:extLst>
          </p:cNvPr>
          <p:cNvSpPr/>
          <p:nvPr/>
        </p:nvSpPr>
        <p:spPr>
          <a:xfrm>
            <a:off x="5159109" y="1862004"/>
            <a:ext cx="6124044" cy="1754326"/>
          </a:xfrm>
          <a:prstGeom prst="rect">
            <a:avLst/>
          </a:prstGeom>
          <a:noFill/>
        </p:spPr>
        <p:txBody>
          <a:bodyPr wrap="square" lIns="91440" tIns="45720" rIns="91440" bIns="45720">
            <a:spAutoFit/>
          </a:bodyPr>
          <a:lstStyle/>
          <a:p>
            <a:pPr algn="just"/>
            <a:r>
              <a:rPr lang="en-US" sz="3600" b="1" cap="none" spc="0">
                <a:ln w="0"/>
                <a:solidFill>
                  <a:srgbClr val="002060"/>
                </a:solidFill>
                <a:latin typeface="Times New Roman" panose="02020603050405020304" pitchFamily="18" charset="0"/>
                <a:cs typeface="Times New Roman" panose="02020603050405020304" pitchFamily="18" charset="0"/>
              </a:rPr>
              <a:t>Có biểu tượng về diện tích xung quanh, diện tích toàn phần của hình hộp chữ nhật.</a:t>
            </a:r>
          </a:p>
        </p:txBody>
      </p:sp>
      <p:sp>
        <p:nvSpPr>
          <p:cNvPr id="90" name="Rectangle 89">
            <a:extLst>
              <a:ext uri="{FF2B5EF4-FFF2-40B4-BE49-F238E27FC236}">
                <a16:creationId xmlns:a16="http://schemas.microsoft.com/office/drawing/2014/main" id="{7CE380F0-B1AB-4005-AF23-055D40AF2760}"/>
              </a:ext>
            </a:extLst>
          </p:cNvPr>
          <p:cNvSpPr/>
          <p:nvPr/>
        </p:nvSpPr>
        <p:spPr>
          <a:xfrm>
            <a:off x="5159109" y="4802136"/>
            <a:ext cx="6124044" cy="1754326"/>
          </a:xfrm>
          <a:prstGeom prst="rect">
            <a:avLst/>
          </a:prstGeom>
          <a:noFill/>
        </p:spPr>
        <p:txBody>
          <a:bodyPr wrap="square" lIns="91440" tIns="45720" rIns="91440" bIns="45720">
            <a:spAutoFit/>
          </a:bodyPr>
          <a:lstStyle/>
          <a:p>
            <a:pPr algn="just"/>
            <a:r>
              <a:rPr lang="en-US" sz="3600" b="1" cap="none" spc="0">
                <a:ln w="0"/>
                <a:solidFill>
                  <a:srgbClr val="002060"/>
                </a:solidFill>
                <a:latin typeface="Times New Roman" panose="02020603050405020304" pitchFamily="18" charset="0"/>
                <a:cs typeface="Times New Roman" panose="02020603050405020304" pitchFamily="18" charset="0"/>
              </a:rPr>
              <a:t>Biết tính diện tích xung quanh, diện tích toàn phần của hình hộp chữ nhật.</a:t>
            </a:r>
          </a:p>
        </p:txBody>
      </p:sp>
    </p:spTree>
    <p:extLst>
      <p:ext uri="{BB962C8B-B14F-4D97-AF65-F5344CB8AC3E}">
        <p14:creationId xmlns:p14="http://schemas.microsoft.com/office/powerpoint/2010/main" val="312539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randombar(horizontal)">
                                      <p:cBhvr>
                                        <p:cTn id="17" dur="500"/>
                                        <p:tgtEl>
                                          <p:spTgt spid="4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randombar(horizontal)">
                                      <p:cBhvr>
                                        <p:cTn id="2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ể cá cảnh BCC01 - Bể cá cảnh 1,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15" y="1377896"/>
            <a:ext cx="5354408" cy="33465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ây dựng hồ bơi gia đình | xây dựng hồ bơi quận 7 | Thiết bị bể bơi quậ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959" y="1377896"/>
            <a:ext cx="4472865" cy="3346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1646" y="5216130"/>
            <a:ext cx="10326354" cy="830997"/>
          </a:xfrm>
          <a:prstGeom prst="rect">
            <a:avLst/>
          </a:prstGeom>
          <a:noFill/>
        </p:spPr>
        <p:txBody>
          <a:bodyPr wrap="square" rtlCol="0">
            <a:spAutoFit/>
          </a:bodyPr>
          <a:lstStyle/>
          <a:p>
            <a:r>
              <a:rPr lang="en-GB" sz="2400">
                <a:latin typeface="Times New Roman" panose="02020603050405020304" pitchFamily="18" charset="0"/>
                <a:cs typeface="Times New Roman" panose="02020603050405020304" pitchFamily="18" charset="0"/>
              </a:rPr>
              <a:t>Sau khi học cách tính diện tích xung quanh và diện tích toàn phần của hình hộp chữ nhật ta có thể dễ dàng tính diện tích bể cá, bể bơi… trong thực tế. </a:t>
            </a:r>
          </a:p>
        </p:txBody>
      </p:sp>
    </p:spTree>
    <p:extLst>
      <p:ext uri="{BB962C8B-B14F-4D97-AF65-F5344CB8AC3E}">
        <p14:creationId xmlns:p14="http://schemas.microsoft.com/office/powerpoint/2010/main" val="378385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1250802" y="2497976"/>
            <a:ext cx="6441187"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rPr>
              <a:t>CỦNG CỐ</a:t>
            </a:r>
          </a:p>
        </p:txBody>
      </p:sp>
    </p:spTree>
    <p:extLst>
      <p:ext uri="{BB962C8B-B14F-4D97-AF65-F5344CB8AC3E}">
        <p14:creationId xmlns:p14="http://schemas.microsoft.com/office/powerpoint/2010/main" val="250564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ounded Rectangle 1"/>
              <p:cNvSpPr/>
              <p:nvPr/>
            </p:nvSpPr>
            <p:spPr>
              <a:xfrm>
                <a:off x="1482426" y="2827436"/>
                <a:ext cx="5798049" cy="1163638"/>
              </a:xfrm>
              <a:prstGeom prst="roundRect">
                <a:avLst/>
              </a:prstGeom>
              <a:solidFill>
                <a:schemeClr val="accent2">
                  <a:lumMod val="20000"/>
                  <a:lumOff val="80000"/>
                </a:schemeClr>
              </a:solid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Chiều</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14:m>
                  <m:oMath xmlns:m="http://schemas.openxmlformats.org/officeDocument/2006/math">
                    <m:r>
                      <a:rPr kumimoji="0" lang="en-GB" sz="3200" b="0" i="1" u="none" strike="noStrike" kern="0" cap="none" spc="0" normalizeH="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m:t>
                    </m:r>
                    <m:r>
                      <a:rPr kumimoji="0" lang="en-GB" sz="3200" b="0" i="1" u="none" strike="noStrike" kern="0" cap="none" spc="0" normalizeH="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2</m:t>
                    </m:r>
                  </m:oMath>
                </a14:m>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1482426" y="2827436"/>
                <a:ext cx="5798049" cy="1163638"/>
              </a:xfrm>
              <a:prstGeom prst="roundRect">
                <a:avLst/>
              </a:prstGeom>
              <a:blipFill>
                <a:blip r:embed="rId3"/>
                <a:stretch>
                  <a:fillRect l="-1358"/>
                </a:stretch>
              </a:blipFill>
              <a:ln w="38100">
                <a:solidFill>
                  <a:srgbClr val="0056A6"/>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1482427" y="4233569"/>
                <a:ext cx="5798048" cy="1163638"/>
              </a:xfrm>
              <a:prstGeom prst="roundRect">
                <a:avLst/>
              </a:prstGeom>
              <a:solidFill>
                <a:schemeClr val="accent2">
                  <a:lumMod val="20000"/>
                  <a:lumOff val="80000"/>
                </a:schemeClr>
              </a:solidFill>
              <a:ln w="38100">
                <a:solidFill>
                  <a:srgbClr val="005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(Chiều</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14:m>
                  <m:oMath xmlns:m="http://schemas.openxmlformats.org/officeDocument/2006/math">
                    <m:r>
                      <a:rPr lang="en-GB" sz="3200" i="1" kern="0">
                        <a:solidFill>
                          <a:srgbClr val="002060"/>
                        </a:solidFill>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m:t>
                    </m:r>
                    <m:r>
                      <a:rPr lang="en-GB" sz="3200" i="1" kern="0">
                        <a:solidFill>
                          <a:srgbClr val="002060"/>
                        </a:solidFill>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2</m:t>
                    </m:r>
                  </m:oMath>
                </a14:m>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1482427" y="4233569"/>
                <a:ext cx="5798048" cy="1163638"/>
              </a:xfrm>
              <a:prstGeom prst="roundRect">
                <a:avLst/>
              </a:prstGeom>
              <a:blipFill>
                <a:blip r:embed="rId4"/>
                <a:stretch>
                  <a:fillRect l="-1358"/>
                </a:stretch>
              </a:blipFill>
              <a:ln w="38100">
                <a:solidFill>
                  <a:srgbClr val="0056A6"/>
                </a:solidFill>
              </a:ln>
            </p:spPr>
            <p:txBody>
              <a:bodyPr/>
              <a:lstStyle/>
              <a:p>
                <a:r>
                  <a:rPr lang="en-GB">
                    <a:noFill/>
                  </a:rPr>
                  <a:t> </a:t>
                </a:r>
              </a:p>
            </p:txBody>
          </p:sp>
        </mc:Fallback>
      </mc:AlternateContent>
      <p:pic>
        <p:nvPicPr>
          <p:cNvPr id="3" name="Picture 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992" y="3406204"/>
            <a:ext cx="3420448" cy="2565336"/>
          </a:xfrm>
          <a:prstGeom prst="rect">
            <a:avLst/>
          </a:prstGeom>
        </p:spPr>
      </p:pic>
      <p:grpSp>
        <p:nvGrpSpPr>
          <p:cNvPr id="6" name="Group 5"/>
          <p:cNvGrpSpPr/>
          <p:nvPr/>
        </p:nvGrpSpPr>
        <p:grpSpPr>
          <a:xfrm>
            <a:off x="447707" y="0"/>
            <a:ext cx="10329534" cy="2635309"/>
            <a:chOff x="447707" y="0"/>
            <a:chExt cx="10329534" cy="2635309"/>
          </a:xfrm>
        </p:grpSpPr>
        <p:grpSp>
          <p:nvGrpSpPr>
            <p:cNvPr id="4" name="Group 3"/>
            <p:cNvGrpSpPr/>
            <p:nvPr/>
          </p:nvGrpSpPr>
          <p:grpSpPr>
            <a:xfrm>
              <a:off x="1646829" y="773141"/>
              <a:ext cx="9130412" cy="1364807"/>
              <a:chOff x="1646829" y="773141"/>
              <a:chExt cx="9130412" cy="1364807"/>
            </a:xfrm>
          </p:grpSpPr>
          <p:sp>
            <p:nvSpPr>
              <p:cNvPr id="5" name="Rounded Rectangle 4"/>
              <p:cNvSpPr/>
              <p:nvPr/>
            </p:nvSpPr>
            <p:spPr>
              <a:xfrm>
                <a:off x="1646829" y="773141"/>
                <a:ext cx="9130412" cy="1364807"/>
              </a:xfrm>
              <a:prstGeom prst="roundRect">
                <a:avLst/>
              </a:prstGeom>
              <a:solidFill>
                <a:schemeClr val="accent2">
                  <a:lumMod val="20000"/>
                  <a:lumOff val="80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8" name="Text Box 7"/>
              <p:cNvSpPr txBox="1"/>
              <p:nvPr/>
            </p:nvSpPr>
            <p:spPr>
              <a:xfrm>
                <a:off x="2681321" y="965268"/>
                <a:ext cx="7091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Với</a:t>
                </a:r>
                <a:r>
                  <a:rPr kumimoji="0" lang="en-US" sz="3200" b="0" i="0" u="none" strike="noStrike" kern="0" cap="none" spc="0" normalizeH="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 cùng một đơn vị đo, muốn tính chu vi đáy của hình hộp chữ nhật ta lấy:</a:t>
                </a:r>
                <a:endParaRPr kumimoji="0" lang="en-US" sz="3200" b="0" i="0" u="none" strike="noStrike" kern="0" cap="none" spc="0" normalizeH="0" baseline="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endParaRPr>
              </a:p>
            </p:txBody>
          </p:sp>
        </p:grpSp>
        <p:pic>
          <p:nvPicPr>
            <p:cNvPr id="19" name="Picture 18"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Tree>
    <p:extLst>
      <p:ext uri="{BB962C8B-B14F-4D97-AF65-F5344CB8AC3E}">
        <p14:creationId xmlns:p14="http://schemas.microsoft.com/office/powerpoint/2010/main" val="381794958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1" presetClass="emph" presetSubtype="0" repeatCount="2000" fill="hold" grpId="0" nodeType="clickEffect">
                                  <p:stCondLst>
                                    <p:cond delay="0"/>
                                  </p:stCondLst>
                                  <p:childTnLst>
                                    <p:animClr clrSpc="hsl" dir="cw">
                                      <p:cBhvr override="childStyle">
                                        <p:cTn id="23" dur="500" fill="hold"/>
                                        <p:tgtEl>
                                          <p:spTgt spid="18"/>
                                        </p:tgtEl>
                                        <p:attrNameLst>
                                          <p:attrName>style.color</p:attrName>
                                        </p:attrNameLst>
                                      </p:cBhvr>
                                      <p:by>
                                        <p:hsl h="7200000" s="0" l="0"/>
                                      </p:by>
                                    </p:animClr>
                                    <p:animClr clrSpc="hsl" dir="cw">
                                      <p:cBhvr>
                                        <p:cTn id="24" dur="500" fill="hold"/>
                                        <p:tgtEl>
                                          <p:spTgt spid="18"/>
                                        </p:tgtEl>
                                        <p:attrNameLst>
                                          <p:attrName>fillcolor</p:attrName>
                                        </p:attrNameLst>
                                      </p:cBhvr>
                                      <p:by>
                                        <p:hsl h="7200000" s="0" l="0"/>
                                      </p:by>
                                    </p:animClr>
                                    <p:animClr clrSpc="hsl" dir="cw">
                                      <p:cBhvr>
                                        <p:cTn id="25" dur="500" fill="hold"/>
                                        <p:tgtEl>
                                          <p:spTgt spid="18"/>
                                        </p:tgtEl>
                                        <p:attrNameLst>
                                          <p:attrName>stroke.color</p:attrName>
                                        </p:attrNameLst>
                                      </p:cBhvr>
                                      <p:by>
                                        <p:hsl h="7200000" s="0" l="0"/>
                                      </p:by>
                                    </p:animClr>
                                    <p:set>
                                      <p:cBhvr>
                                        <p:cTn id="26" dur="500" fill="hold"/>
                                        <p:tgtEl>
                                          <p:spTgt spid="18"/>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8"/>
                  </p:tgtEl>
                </p:cond>
              </p:nextCondLst>
            </p:seq>
          </p:childTnLst>
        </p:cTn>
      </p:par>
    </p:tnLst>
    <p:bldLst>
      <p:bldP spid="2" grpId="0"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4377" y="347894"/>
            <a:ext cx="10799298" cy="2247900"/>
            <a:chOff x="544710" y="320361"/>
            <a:chExt cx="10369097" cy="2247900"/>
          </a:xfrm>
          <a:solidFill>
            <a:srgbClr val="FDB53F"/>
          </a:solidFill>
        </p:grpSpPr>
        <p:sp>
          <p:nvSpPr>
            <p:cNvPr id="5" name="Rounded Rectangle 4"/>
            <p:cNvSpPr/>
            <p:nvPr/>
          </p:nvSpPr>
          <p:spPr>
            <a:xfrm>
              <a:off x="2009289" y="758453"/>
              <a:ext cx="8904518" cy="1502965"/>
            </a:xfrm>
            <a:prstGeom prst="roundRect">
              <a:avLst/>
            </a:prstGeom>
            <a:grpFill/>
            <a:ln w="5715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8" name="Text Box 7"/>
            <p:cNvSpPr txBox="1"/>
            <p:nvPr/>
          </p:nvSpPr>
          <p:spPr>
            <a:xfrm>
              <a:off x="2587320" y="907233"/>
              <a:ext cx="8181621"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Với</a:t>
              </a:r>
              <a:r>
                <a:rPr kumimoji="0" lang="en-US" sz="3600" b="0" i="0" u="none" strike="noStrike" kern="0" cap="none" spc="0" normalizeH="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rPr>
                <a:t> cùng một đơn vị đo, muốn tính diện tích xung quanh của hình hộp chữ nhật ta lấy</a:t>
              </a:r>
              <a:endParaRPr kumimoji="0" lang="en-US" sz="3600" b="0" i="0" u="none" strike="noStrike" kern="0" cap="none" spc="0" normalizeH="0" baseline="0" noProof="0">
                <a:ln>
                  <a:noFill/>
                </a:ln>
                <a:solidFill>
                  <a:srgbClr val="000000"/>
                </a:solidFill>
                <a:effectLst/>
                <a:uLnTx/>
                <a:uFillTx/>
                <a:latin typeface="Times New Roman" panose="02020603050405020304" charset="0"/>
                <a:ea typeface="Dongle" charset="-127"/>
                <a:cs typeface="Times New Roman" panose="02020603050405020304" charset="0"/>
                <a:sym typeface="Arial" panose="020B0604020202020204"/>
              </a:endParaRPr>
            </a:p>
          </p:txBody>
        </p:sp>
        <p:pic>
          <p:nvPicPr>
            <p:cNvPr id="15" name="Picture 1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48" t="2990" r="33148" b="64788"/>
            <a:stretch/>
          </p:blipFill>
          <p:spPr>
            <a:xfrm>
              <a:off x="544710" y="320361"/>
              <a:ext cx="2351252" cy="2247900"/>
            </a:xfrm>
            <a:prstGeom prst="rect">
              <a:avLst/>
            </a:prstGeom>
            <a:noFill/>
          </p:spPr>
        </p:pic>
      </p:grpSp>
      <p:sp>
        <p:nvSpPr>
          <p:cNvPr id="16" name="Rounded Rectangle 15"/>
          <p:cNvSpPr/>
          <p:nvPr/>
        </p:nvSpPr>
        <p:spPr>
          <a:xfrm>
            <a:off x="1099443" y="2741590"/>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Diện</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đáy nhân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7" name="Rounded Rectangle 16"/>
          <p:cNvSpPr/>
          <p:nvPr/>
        </p:nvSpPr>
        <p:spPr>
          <a:xfrm>
            <a:off x="6197584" y="2741590"/>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(Chiều</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dài + chiều rộng) </a:t>
            </a:r>
            <a:r>
              <a:rPr kumimoji="0" lang="en-GB" sz="3200" b="0" i="0" u="none" strike="noStrike" kern="0" cap="none" spc="0" normalizeH="0" noProof="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2 </a:t>
            </a:r>
            <a:r>
              <a:rPr lang="en-GB" sz="3200"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0" name="Rounded Rectangle 9"/>
          <p:cNvSpPr/>
          <p:nvPr/>
        </p:nvSpPr>
        <p:spPr>
          <a:xfrm>
            <a:off x="1127467" y="4195429"/>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 Chu vi đáy</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lang="en-GB" sz="3200"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1" name="Rounded Rectangle 10"/>
          <p:cNvSpPr/>
          <p:nvPr/>
        </p:nvSpPr>
        <p:spPr>
          <a:xfrm>
            <a:off x="6197584" y="4195429"/>
            <a:ext cx="4775214" cy="1163638"/>
          </a:xfrm>
          <a:prstGeom prst="roundRect">
            <a:avLst/>
          </a:prstGeom>
          <a:solidFill>
            <a:srgbClr val="FDB53F"/>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 Cả</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ý B và ý C</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1245814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repeatCount="2000" fill="hold" grpId="0" nodeType="clickEffect">
                                  <p:stCondLst>
                                    <p:cond delay="0"/>
                                  </p:stCondLst>
                                  <p:childTnLst>
                                    <p:animClr clrSpc="hsl" dir="cw">
                                      <p:cBhvr override="childStyle">
                                        <p:cTn id="33" dur="500" fill="hold"/>
                                        <p:tgtEl>
                                          <p:spTgt spid="11"/>
                                        </p:tgtEl>
                                        <p:attrNameLst>
                                          <p:attrName>style.color</p:attrName>
                                        </p:attrNameLst>
                                      </p:cBhvr>
                                      <p:by>
                                        <p:hsl h="7200000" s="0" l="0"/>
                                      </p:by>
                                    </p:animClr>
                                    <p:animClr clrSpc="hsl" dir="cw">
                                      <p:cBhvr>
                                        <p:cTn id="34" dur="500" fill="hold"/>
                                        <p:tgtEl>
                                          <p:spTgt spid="11"/>
                                        </p:tgtEl>
                                        <p:attrNameLst>
                                          <p:attrName>fillcolor</p:attrName>
                                        </p:attrNameLst>
                                      </p:cBhvr>
                                      <p:by>
                                        <p:hsl h="7200000" s="0" l="0"/>
                                      </p:by>
                                    </p:animClr>
                                    <p:animClr clrSpc="hsl" dir="cw">
                                      <p:cBhvr>
                                        <p:cTn id="35" dur="500" fill="hold"/>
                                        <p:tgtEl>
                                          <p:spTgt spid="11"/>
                                        </p:tgtEl>
                                        <p:attrNameLst>
                                          <p:attrName>stroke.color</p:attrName>
                                        </p:attrNameLst>
                                      </p:cBhvr>
                                      <p:by>
                                        <p:hsl h="7200000" s="0" l="0"/>
                                      </p:by>
                                    </p:animClr>
                                    <p:set>
                                      <p:cBhvr>
                                        <p:cTn id="36" dur="500" fill="hold"/>
                                        <p:tgtEl>
                                          <p:spTgt spid="11"/>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1"/>
                  </p:tgtEl>
                </p:cond>
              </p:nextCondLst>
            </p:seq>
          </p:childTnLst>
        </p:cTn>
      </p:par>
    </p:tnLst>
    <p:bldLst>
      <p:bldP spid="16" grpId="0" animBg="1"/>
      <p:bldP spid="17" grpId="1" animBg="1"/>
      <p:bldP spid="10" grpId="1" animBg="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09289" y="758453"/>
            <a:ext cx="8904518" cy="1502965"/>
            <a:chOff x="2009289" y="758453"/>
            <a:chExt cx="8904518" cy="1502965"/>
          </a:xfrm>
          <a:solidFill>
            <a:srgbClr val="FDB53F"/>
          </a:solidFill>
        </p:grpSpPr>
        <p:sp>
          <p:nvSpPr>
            <p:cNvPr id="5" name="Rounded Rectangle 4"/>
            <p:cNvSpPr/>
            <p:nvPr/>
          </p:nvSpPr>
          <p:spPr>
            <a:xfrm>
              <a:off x="2009289" y="758453"/>
              <a:ext cx="8904518" cy="1502965"/>
            </a:xfrm>
            <a:prstGeom prst="roundRect">
              <a:avLst/>
            </a:prstGeom>
            <a:solidFill>
              <a:srgbClr val="FFE67D"/>
            </a:solidFill>
            <a:ln w="5715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8" name="Text Box 7"/>
            <p:cNvSpPr txBox="1"/>
            <p:nvPr/>
          </p:nvSpPr>
          <p:spPr>
            <a:xfrm>
              <a:off x="2551183" y="909770"/>
              <a:ext cx="8200036" cy="1200329"/>
            </a:xfrm>
            <a:prstGeom prst="rect">
              <a:avLst/>
            </a:prstGeom>
            <a:solidFill>
              <a:srgbClr val="FFE67D"/>
            </a:solidFill>
          </p:spPr>
          <p:txBody>
            <a:bodyPr wrap="square" rtlCol="0">
              <a:spAutoFit/>
            </a:bodyPr>
            <a:lstStyle/>
            <a:p>
              <a:pPr lvl="0" algn="ctr" defTabSz="914400">
                <a:buClr>
                  <a:srgbClr val="000000"/>
                </a:buClr>
                <a:defRPr/>
              </a:pPr>
              <a:r>
                <a:rPr lang="en-US" sz="3600" kern="0">
                  <a:solidFill>
                    <a:srgbClr val="000000"/>
                  </a:solidFill>
                  <a:latin typeface="Times New Roman" panose="02020603050405020304" charset="0"/>
                  <a:ea typeface="Dongle" charset="-127"/>
                  <a:cs typeface="Times New Roman" panose="02020603050405020304" charset="0"/>
                  <a:sym typeface="Arial" panose="020B0604020202020204"/>
                </a:rPr>
                <a:t>Với cùng một đơn vị đo, muốn tính diện tích toàn phần của hình hộp chữ nhật ta lấy</a:t>
              </a:r>
            </a:p>
          </p:txBody>
        </p:sp>
      </p:grpSp>
      <p:sp>
        <p:nvSpPr>
          <p:cNvPr id="16" name="Rounded Rectangle 15"/>
          <p:cNvSpPr/>
          <p:nvPr/>
        </p:nvSpPr>
        <p:spPr>
          <a:xfrm>
            <a:off x="1182699" y="3019871"/>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 Diện</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xung quanh + chu vi mặt đáy</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7" name="Rounded Rectangle 16"/>
          <p:cNvSpPr/>
          <p:nvPr/>
        </p:nvSpPr>
        <p:spPr>
          <a:xfrm>
            <a:off x="3879600" y="4472303"/>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buClr>
                <a:srgbClr val="000000"/>
              </a:buClr>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C. Chu vi đáy</a:t>
            </a:r>
            <a:r>
              <a:rPr kumimoji="0" lang="en-GB" sz="3200" b="0" i="0" u="none" strike="noStrike" kern="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 </a:t>
            </a:r>
            <a:r>
              <a:rPr lang="en-GB" sz="3200" kern="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chiều cao</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0" name="Picture 9"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sp>
        <p:nvSpPr>
          <p:cNvPr id="11" name="Rounded Rectangle 10"/>
          <p:cNvSpPr/>
          <p:nvPr/>
        </p:nvSpPr>
        <p:spPr>
          <a:xfrm>
            <a:off x="6138593" y="3019871"/>
            <a:ext cx="4775214" cy="1163638"/>
          </a:xfrm>
          <a:prstGeom prst="roundRect">
            <a:avLst/>
          </a:prstGeom>
          <a:solidFill>
            <a:srgbClr val="FFE67D"/>
          </a:solidFill>
          <a:ln w="38100">
            <a:solidFill>
              <a:srgbClr val="FB5E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 Diện</a:t>
            </a:r>
            <a:r>
              <a:rPr kumimoji="0" lang="en-GB" sz="3200" b="0" i="0" u="none" strike="noStrike" kern="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tích xung quanh + diện tích 2 mặt đáy</a:t>
            </a:r>
            <a:endParaRPr kumimoji="0" lang="en-GB" sz="3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25335691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1" presetClass="emph" presetSubtype="0" fill="hold" grpId="0" nodeType="clickEffect">
                                  <p:stCondLst>
                                    <p:cond delay="0"/>
                                  </p:stCondLst>
                                  <p:childTnLst>
                                    <p:animClr clrSpc="hsl" dir="cw">
                                      <p:cBhvr override="childStyle">
                                        <p:cTn id="28" dur="500" fill="hold"/>
                                        <p:tgtEl>
                                          <p:spTgt spid="11"/>
                                        </p:tgtEl>
                                        <p:attrNameLst>
                                          <p:attrName>style.color</p:attrName>
                                        </p:attrNameLst>
                                      </p:cBhvr>
                                      <p:by>
                                        <p:hsl h="7200000" s="0" l="0"/>
                                      </p:by>
                                    </p:animClr>
                                    <p:animClr clrSpc="hsl" dir="cw">
                                      <p:cBhvr>
                                        <p:cTn id="29" dur="500" fill="hold"/>
                                        <p:tgtEl>
                                          <p:spTgt spid="11"/>
                                        </p:tgtEl>
                                        <p:attrNameLst>
                                          <p:attrName>fillcolor</p:attrName>
                                        </p:attrNameLst>
                                      </p:cBhvr>
                                      <p:by>
                                        <p:hsl h="7200000" s="0" l="0"/>
                                      </p:by>
                                    </p:animClr>
                                    <p:animClr clrSpc="hsl" dir="cw">
                                      <p:cBhvr>
                                        <p:cTn id="30" dur="500" fill="hold"/>
                                        <p:tgtEl>
                                          <p:spTgt spid="11"/>
                                        </p:tgtEl>
                                        <p:attrNameLst>
                                          <p:attrName>stroke.color</p:attrName>
                                        </p:attrNameLst>
                                      </p:cBhvr>
                                      <p:by>
                                        <p:hsl h="7200000" s="0" l="0"/>
                                      </p:by>
                                    </p:animClr>
                                    <p:set>
                                      <p:cBhvr>
                                        <p:cTn id="31" dur="500" fill="hold"/>
                                        <p:tgtEl>
                                          <p:spTgt spid="11"/>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11"/>
                  </p:tgtEl>
                </p:cond>
              </p:nextCondLst>
            </p:seq>
          </p:childTnLst>
        </p:cTn>
      </p:par>
    </p:tnLst>
    <p:bldLst>
      <p:bldP spid="16" grpId="0" animBg="1"/>
      <p:bldP spid="17" grpId="1" animBg="1"/>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6120" y="657881"/>
            <a:ext cx="5551520" cy="1015663"/>
          </a:xfrm>
          <a:prstGeom prst="rect">
            <a:avLst/>
          </a:prstGeom>
          <a:noFill/>
        </p:spPr>
        <p:txBody>
          <a:bodyPr wrap="none" rtlCol="0">
            <a:spAutoFit/>
          </a:bodyPr>
          <a:lstStyle/>
          <a:p>
            <a:r>
              <a:rPr lang="en-GB" sz="6000">
                <a:ln>
                  <a:solidFill>
                    <a:sysClr val="windowText" lastClr="000000"/>
                  </a:solidFill>
                </a:ln>
                <a:solidFill>
                  <a:srgbClr val="FF9409"/>
                </a:solidFill>
                <a:latin typeface="Coiny" panose="02000903060500060000" pitchFamily="2" charset="0"/>
              </a:rPr>
              <a:t>EM CẦN NHỚ</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9339" b="90237" l="1941" r="97332"/>
                    </a14:imgEffect>
                  </a14:imgLayer>
                </a14:imgProps>
              </a:ext>
              <a:ext uri="{28A0092B-C50C-407E-A947-70E740481C1C}">
                <a14:useLocalDpi xmlns:a14="http://schemas.microsoft.com/office/drawing/2010/main" val="0"/>
              </a:ext>
            </a:extLst>
          </a:blip>
          <a:stretch>
            <a:fillRect/>
          </a:stretch>
        </p:blipFill>
        <p:spPr>
          <a:xfrm>
            <a:off x="7787640" y="0"/>
            <a:ext cx="4114800" cy="4114800"/>
          </a:xfrm>
          <a:prstGeom prst="rect">
            <a:avLst/>
          </a:prstGeom>
        </p:spPr>
      </p:pic>
      <p:pic>
        <p:nvPicPr>
          <p:cNvPr id="6" name="Picture 5"/>
          <p:cNvPicPr>
            <a:picLocks noChangeAspect="1"/>
          </p:cNvPicPr>
          <p:nvPr/>
        </p:nvPicPr>
        <p:blipFill>
          <a:blip r:embed="rId4"/>
          <a:stretch>
            <a:fillRect/>
          </a:stretch>
        </p:blipFill>
        <p:spPr>
          <a:xfrm>
            <a:off x="3743162" y="1902838"/>
            <a:ext cx="2755631" cy="1231499"/>
          </a:xfrm>
          <a:prstGeom prst="rect">
            <a:avLst/>
          </a:prstGeom>
        </p:spPr>
      </p:pic>
      <p:grpSp>
        <p:nvGrpSpPr>
          <p:cNvPr id="15" name="Group 14"/>
          <p:cNvGrpSpPr/>
          <p:nvPr/>
        </p:nvGrpSpPr>
        <p:grpSpPr>
          <a:xfrm>
            <a:off x="822960" y="3733800"/>
            <a:ext cx="4450080" cy="2773680"/>
            <a:chOff x="822960" y="3733800"/>
            <a:chExt cx="4450080" cy="2773680"/>
          </a:xfrm>
        </p:grpSpPr>
        <p:sp>
          <p:nvSpPr>
            <p:cNvPr id="4" name="Rounded Rectangle 3"/>
            <p:cNvSpPr/>
            <p:nvPr/>
          </p:nvSpPr>
          <p:spPr>
            <a:xfrm>
              <a:off x="822960" y="3733800"/>
              <a:ext cx="4450080" cy="2773680"/>
            </a:xfrm>
            <a:prstGeom prst="roundRect">
              <a:avLst/>
            </a:prstGeom>
            <a:noFill/>
            <a:ln w="38100">
              <a:solidFill>
                <a:srgbClr val="FC76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44954" y="3963094"/>
              <a:ext cx="4076024" cy="1815882"/>
            </a:xfrm>
            <a:prstGeom prst="rect">
              <a:avLst/>
            </a:prstGeom>
            <a:noFill/>
          </p:spPr>
          <p:txBody>
            <a:bodyPr wrap="square" rtlCol="0">
              <a:spAutoFit/>
            </a:bodyPr>
            <a:lstStyle/>
            <a:p>
              <a:pPr algn="just"/>
              <a:r>
                <a:rPr lang="en-GB" sz="2800">
                  <a:latin typeface="Times New Roman" panose="02020603050405020304" pitchFamily="18" charset="0"/>
                  <a:cs typeface="Times New Roman" panose="02020603050405020304" pitchFamily="18" charset="0"/>
                </a:rPr>
                <a:t>Muốn tính diện tích xung quanh của hình hộp chữ nhật ta lấy chu vi mặt đáy nhân với chiều cao</a:t>
              </a:r>
            </a:p>
          </p:txBody>
        </p:sp>
        <p:sp>
          <p:nvSpPr>
            <p:cNvPr id="9" name="Rectangle 8"/>
            <p:cNvSpPr/>
            <p:nvPr/>
          </p:nvSpPr>
          <p:spPr>
            <a:xfrm>
              <a:off x="912551" y="5746660"/>
              <a:ext cx="4360489" cy="523220"/>
            </a:xfrm>
            <a:prstGeom prst="rect">
              <a:avLst/>
            </a:prstGeom>
          </p:spPr>
          <p:txBody>
            <a:bodyPr wrap="none">
              <a:spAutoFit/>
            </a:bodyPr>
            <a:lstStyle/>
            <a:p>
              <a:pPr lvl="0"/>
              <a:r>
                <a:rPr lang="en-GB" sz="2800">
                  <a:solidFill>
                    <a:srgbClr val="FF0000"/>
                  </a:solidFill>
                  <a:latin typeface="Times New Roman" panose="02020603050405020304" pitchFamily="18" charset="0"/>
                  <a:cs typeface="Times New Roman" panose="02020603050405020304" pitchFamily="18" charset="0"/>
                </a:rPr>
                <a:t>Sxq = chu vi đáy </a:t>
              </a:r>
              <a:r>
                <a:rPr lang="en-GB" sz="28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chiều cao</a:t>
              </a:r>
              <a:endParaRPr lang="en-GB" sz="2800">
                <a:solidFill>
                  <a:srgbClr val="FF0000"/>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791200" y="3733800"/>
            <a:ext cx="4511040" cy="2773680"/>
            <a:chOff x="5791200" y="3733800"/>
            <a:chExt cx="4511040" cy="2773680"/>
          </a:xfrm>
        </p:grpSpPr>
        <p:sp>
          <p:nvSpPr>
            <p:cNvPr id="5" name="Rounded Rectangle 4"/>
            <p:cNvSpPr/>
            <p:nvPr/>
          </p:nvSpPr>
          <p:spPr>
            <a:xfrm>
              <a:off x="5791200" y="3733800"/>
              <a:ext cx="4511040" cy="277368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997616" y="4000027"/>
              <a:ext cx="4304624" cy="1815882"/>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Muốn tính diện tích toàn phần của hình hộp chữ nhật ta lấy diện tích xung quanh cộng diện tích hai đáy.</a:t>
              </a:r>
            </a:p>
          </p:txBody>
        </p:sp>
        <p:sp>
          <p:nvSpPr>
            <p:cNvPr id="11" name="Rectangle 10"/>
            <p:cNvSpPr/>
            <p:nvPr/>
          </p:nvSpPr>
          <p:spPr>
            <a:xfrm>
              <a:off x="6530340" y="5944279"/>
              <a:ext cx="2738250" cy="486287"/>
            </a:xfrm>
            <a:prstGeom prst="rect">
              <a:avLst/>
            </a:prstGeom>
          </p:spPr>
          <p:txBody>
            <a:bodyPr wrap="none">
              <a:spAutoFit/>
            </a:bodyPr>
            <a:lstStyle/>
            <a:p>
              <a:pPr defTabSz="914400" fontAlgn="base">
                <a:lnSpc>
                  <a:spcPct val="80000"/>
                </a:lnSpc>
                <a:spcBef>
                  <a:spcPct val="50000"/>
                </a:spcBef>
                <a:spcAft>
                  <a:spcPct val="0"/>
                </a:spcAft>
                <a:buClrTx/>
                <a:buSzTx/>
                <a:buFontTx/>
                <a:buNone/>
              </a:pPr>
              <a:r>
                <a:rPr lang="en-GB" sz="3200">
                  <a:solidFill>
                    <a:srgbClr val="FF0000"/>
                  </a:solidFill>
                  <a:latin typeface="Times New Roman" panose="02020603050405020304" pitchFamily="18" charset="0"/>
                  <a:cs typeface="Times New Roman" panose="02020603050405020304" pitchFamily="18" charset="0"/>
                </a:rPr>
                <a:t>Stp = Sxq </a:t>
              </a:r>
              <a:r>
                <a:rPr lang="en-GB"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a:t>
              </a:r>
              <a:r>
                <a:rPr lang="en-US" altLang="en-US" sz="3200" baseline="-25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2đ</a:t>
              </a:r>
            </a:p>
          </p:txBody>
        </p:sp>
      </p:grpSp>
      <p:sp>
        <p:nvSpPr>
          <p:cNvPr id="12" name="TextBox 11"/>
          <p:cNvSpPr txBox="1"/>
          <p:nvPr/>
        </p:nvSpPr>
        <p:spPr>
          <a:xfrm>
            <a:off x="4098508" y="3246872"/>
            <a:ext cx="1107996" cy="369332"/>
          </a:xfrm>
          <a:prstGeom prst="rect">
            <a:avLst/>
          </a:prstGeom>
          <a:noFill/>
        </p:spPr>
        <p:txBody>
          <a:bodyPr wrap="none" rtlCol="0">
            <a:spAutoFit/>
          </a:bodyPr>
          <a:lstStyle/>
          <a:p>
            <a:r>
              <a:rPr lang="en-GB"/>
              <a:t>chiều dài</a:t>
            </a:r>
          </a:p>
        </p:txBody>
      </p:sp>
      <p:sp>
        <p:nvSpPr>
          <p:cNvPr id="13" name="TextBox 12"/>
          <p:cNvSpPr txBox="1"/>
          <p:nvPr/>
        </p:nvSpPr>
        <p:spPr>
          <a:xfrm rot="19713594">
            <a:off x="5523845" y="2980459"/>
            <a:ext cx="1261884" cy="369332"/>
          </a:xfrm>
          <a:prstGeom prst="rect">
            <a:avLst/>
          </a:prstGeom>
          <a:noFill/>
        </p:spPr>
        <p:txBody>
          <a:bodyPr wrap="none" rtlCol="0">
            <a:spAutoFit/>
          </a:bodyPr>
          <a:lstStyle/>
          <a:p>
            <a:r>
              <a:rPr lang="en-GB"/>
              <a:t>chiều rộng</a:t>
            </a:r>
          </a:p>
        </p:txBody>
      </p:sp>
      <p:sp>
        <p:nvSpPr>
          <p:cNvPr id="14" name="TextBox 13"/>
          <p:cNvSpPr txBox="1"/>
          <p:nvPr/>
        </p:nvSpPr>
        <p:spPr>
          <a:xfrm rot="5400000">
            <a:off x="6146955" y="2069786"/>
            <a:ext cx="1172116" cy="369332"/>
          </a:xfrm>
          <a:prstGeom prst="rect">
            <a:avLst/>
          </a:prstGeom>
          <a:noFill/>
        </p:spPr>
        <p:txBody>
          <a:bodyPr wrap="none" rtlCol="0">
            <a:spAutoFit/>
          </a:bodyPr>
          <a:lstStyle/>
          <a:p>
            <a:r>
              <a:rPr lang="en-GB"/>
              <a:t>chiều cao</a:t>
            </a:r>
          </a:p>
        </p:txBody>
      </p:sp>
    </p:spTree>
    <p:extLst>
      <p:ext uri="{BB962C8B-B14F-4D97-AF65-F5344CB8AC3E}">
        <p14:creationId xmlns:p14="http://schemas.microsoft.com/office/powerpoint/2010/main" val="3414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pic>
        <p:nvPicPr>
          <p:cNvPr id="83" name="Foxtail-Grass Studio - heaven sunshine">
            <a:hlinkClick r:id="" action="ppaction://media"/>
            <a:extLst>
              <a:ext uri="{FF2B5EF4-FFF2-40B4-BE49-F238E27FC236}">
                <a16:creationId xmlns:a16="http://schemas.microsoft.com/office/drawing/2014/main" id="{C399FA07-8E15-48EE-895D-92D97A4089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857" y="-609600"/>
            <a:ext cx="609600" cy="609600"/>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1723407" y="1606725"/>
            <a:ext cx="5634877" cy="1862048"/>
          </a:xfrm>
          <a:prstGeom prst="rect">
            <a:avLst/>
          </a:prstGeom>
          <a:noFill/>
        </p:spPr>
        <p:txBody>
          <a:bodyPr wrap="none" lIns="91440" tIns="45720" rIns="91440" bIns="45720">
            <a:spAutoFit/>
          </a:bodyPr>
          <a:lstStyle/>
          <a:p>
            <a:pPr algn="ctr"/>
            <a:r>
              <a:rPr lang="en-US" sz="11500">
                <a:ln w="38100">
                  <a:solidFill>
                    <a:schemeClr val="accent3">
                      <a:lumMod val="75000"/>
                    </a:schemeClr>
                  </a:solidFill>
                </a:ln>
                <a:solidFill>
                  <a:schemeClr val="accent3">
                    <a:lumMod val="60000"/>
                    <a:lumOff val="40000"/>
                  </a:schemeClr>
                </a:solidFill>
                <a:latin typeface="iCiel Pony" panose="02000000000000000000" pitchFamily="2" charset="0"/>
              </a:rPr>
              <a:t>DẶN DÒ</a:t>
            </a:r>
            <a:endPar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endParaRPr>
          </a:p>
        </p:txBody>
      </p:sp>
      <p:grpSp>
        <p:nvGrpSpPr>
          <p:cNvPr id="6" name="Group 5"/>
          <p:cNvGrpSpPr/>
          <p:nvPr/>
        </p:nvGrpSpPr>
        <p:grpSpPr>
          <a:xfrm>
            <a:off x="2248587" y="3583196"/>
            <a:ext cx="6641591" cy="904240"/>
            <a:chOff x="975372" y="2935013"/>
            <a:chExt cx="6641591" cy="904240"/>
          </a:xfrm>
        </p:grpSpPr>
        <p:sp>
          <p:nvSpPr>
            <p:cNvPr id="7" name="TextBox 6"/>
            <p:cNvSpPr txBox="1"/>
            <p:nvPr/>
          </p:nvSpPr>
          <p:spPr>
            <a:xfrm>
              <a:off x="1883876" y="313907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Times New Roman" panose="02020603050405020304" pitchFamily="18" charset="0"/>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72" y="2935013"/>
              <a:ext cx="904240" cy="904240"/>
            </a:xfrm>
            <a:prstGeom prst="rect">
              <a:avLst/>
            </a:prstGeom>
          </p:spPr>
        </p:pic>
      </p:grpSp>
      <p:grpSp>
        <p:nvGrpSpPr>
          <p:cNvPr id="9" name="Group 8"/>
          <p:cNvGrpSpPr/>
          <p:nvPr/>
        </p:nvGrpSpPr>
        <p:grpSpPr>
          <a:xfrm>
            <a:off x="2248587" y="4751275"/>
            <a:ext cx="6637327" cy="904240"/>
            <a:chOff x="975372" y="4103092"/>
            <a:chExt cx="6637327" cy="904240"/>
          </a:xfrm>
        </p:grpSpPr>
        <p:sp>
          <p:nvSpPr>
            <p:cNvPr id="10" name="TextBox 9"/>
            <p:cNvSpPr txBox="1"/>
            <p:nvPr/>
          </p:nvSpPr>
          <p:spPr>
            <a:xfrm>
              <a:off x="1879612" y="4247044"/>
              <a:ext cx="5733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Times New Roman" panose="02020603050405020304" pitchFamily="18" charset="0"/>
                  <a:cs typeface="Times New Roman" panose="02020603050405020304" pitchFamily="18" charset="0"/>
                </a:rPr>
                <a:t>Xem trước tiết ‘ Luyện tập’</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372" y="4103092"/>
              <a:ext cx="904240" cy="904240"/>
            </a:xfrm>
            <a:prstGeom prst="rect">
              <a:avLst/>
            </a:prstGeom>
          </p:spPr>
        </p:pic>
      </p:grpSp>
    </p:spTree>
    <p:extLst>
      <p:ext uri="{BB962C8B-B14F-4D97-AF65-F5344CB8AC3E}">
        <p14:creationId xmlns:p14="http://schemas.microsoft.com/office/powerpoint/2010/main" val="301090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repeatCount="indefinite" fill="hold" display="0">
                  <p:stCondLst>
                    <p:cond delay="indefinite"/>
                  </p:stCondLst>
                  <p:endCondLst>
                    <p:cond evt="onStopAudio" delay="0">
                      <p:tgtEl>
                        <p:sldTgt/>
                      </p:tgtEl>
                    </p:cond>
                  </p:endCondLst>
                </p:cTn>
                <p:tgtEl>
                  <p:spTgt spid="8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FB41A3-7A1E-4B84-9ABC-1ABC9D030207}"/>
              </a:ext>
            </a:extLst>
          </p:cNvPr>
          <p:cNvSpPr/>
          <p:nvPr/>
        </p:nvSpPr>
        <p:spPr>
          <a:xfrm>
            <a:off x="1067932" y="1352253"/>
            <a:ext cx="9675182" cy="27758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DC13C4A-1C83-4CD6-A634-8ED45E6B48FF}"/>
              </a:ext>
            </a:extLst>
          </p:cNvPr>
          <p:cNvSpPr/>
          <p:nvPr/>
        </p:nvSpPr>
        <p:spPr>
          <a:xfrm>
            <a:off x="1050177" y="2556905"/>
            <a:ext cx="9996604" cy="923330"/>
          </a:xfrm>
          <a:prstGeom prst="rect">
            <a:avLst/>
          </a:prstGeom>
          <a:noFill/>
        </p:spPr>
        <p:txBody>
          <a:bodyPr wrap="square" lIns="91440" tIns="45720" rIns="91440" bIns="45720">
            <a:spAutoFit/>
          </a:bodyPr>
          <a:lstStyle/>
          <a:p>
            <a:pPr algn="ctr"/>
            <a:r>
              <a:rPr lang="en-US" sz="5400">
                <a:ln w="0">
                  <a:solidFill>
                    <a:schemeClr val="bg1"/>
                  </a:solidFill>
                </a:ln>
                <a:solidFill>
                  <a:schemeClr val="accent3"/>
                </a:solidFill>
                <a:latin typeface="iCiel Pony" panose="02000000000000000000" pitchFamily="2" charset="0"/>
              </a:rPr>
              <a:t>CHÀO TẠM BIỆT CÁC EM</a:t>
            </a:r>
            <a:endParaRPr lang="en-US" sz="5400" b="0" cap="none" spc="0">
              <a:ln w="0">
                <a:solidFill>
                  <a:schemeClr val="bg1"/>
                </a:solidFill>
              </a:ln>
              <a:solidFill>
                <a:srgbClr val="FB5E1B"/>
              </a:solidFill>
              <a:latin typeface="iCiel Pony" panose="02000000000000000000" pitchFamily="2" charset="0"/>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203F338-E452-4A74-BCA1-62A92442F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884" y="3679370"/>
            <a:ext cx="5518569" cy="3178629"/>
          </a:xfrm>
          <a:prstGeom prst="rect">
            <a:avLst/>
          </a:prstGeom>
        </p:spPr>
      </p:pic>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2414" flipH="1">
            <a:off x="-74029" y="59842"/>
            <a:ext cx="2248412" cy="191813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004" y="-337313"/>
            <a:ext cx="1689566" cy="1689566"/>
          </a:xfrm>
          <a:prstGeom prst="rect">
            <a:avLst/>
          </a:prstGeom>
        </p:spPr>
      </p:pic>
    </p:spTree>
    <p:extLst>
      <p:ext uri="{BB962C8B-B14F-4D97-AF65-F5344CB8AC3E}">
        <p14:creationId xmlns:p14="http://schemas.microsoft.com/office/powerpoint/2010/main" val="3074428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385977" y="2497976"/>
            <a:ext cx="8170827"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rPr>
              <a:t>KHỞI ĐỘNG</a:t>
            </a:r>
          </a:p>
        </p:txBody>
      </p:sp>
    </p:spTree>
    <p:extLst>
      <p:ext uri="{BB962C8B-B14F-4D97-AF65-F5344CB8AC3E}">
        <p14:creationId xmlns:p14="http://schemas.microsoft.com/office/powerpoint/2010/main" val="2557762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3C52FD9-20E3-4DA4-B03C-14D4BF7C596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a:xfrm>
            <a:off x="3304020" y="759165"/>
            <a:ext cx="8636441" cy="3381621"/>
          </a:xfrm>
          <a:prstGeom prst="rect">
            <a:avLst/>
          </a:prstGeom>
        </p:spPr>
      </p:pic>
      <p:sp>
        <p:nvSpPr>
          <p:cNvPr id="2" name="Rectangle 1">
            <a:extLst>
              <a:ext uri="{FF2B5EF4-FFF2-40B4-BE49-F238E27FC236}">
                <a16:creationId xmlns:a16="http://schemas.microsoft.com/office/drawing/2014/main" id="{87CBFCE2-6656-4A9C-9ADC-079A6211A0BF}"/>
              </a:ext>
            </a:extLst>
          </p:cNvPr>
          <p:cNvSpPr/>
          <p:nvPr/>
        </p:nvSpPr>
        <p:spPr>
          <a:xfrm>
            <a:off x="2500678" y="1249570"/>
            <a:ext cx="10243127" cy="1938992"/>
          </a:xfrm>
          <a:prstGeom prst="rect">
            <a:avLst/>
          </a:prstGeom>
          <a:noFill/>
        </p:spPr>
        <p:txBody>
          <a:bodyPr wrap="square" lIns="91440" tIns="45720" rIns="91440" bIns="45720">
            <a:spAutoFit/>
          </a:bodyPr>
          <a:lstStyle/>
          <a:p>
            <a:pPr algn="ctr"/>
            <a:r>
              <a:rPr lang="en-US" sz="6000" b="0" cap="none" spc="0">
                <a:ln w="0">
                  <a:solidFill>
                    <a:schemeClr val="tx1"/>
                  </a:solidFill>
                </a:ln>
                <a:solidFill>
                  <a:srgbClr val="92D050"/>
                </a:solidFill>
                <a:latin typeface="UTM Cookies" panose="02040603050506020204" pitchFamily="18" charset="0"/>
              </a:rPr>
              <a:t>Hình hộp chữ nhật </a:t>
            </a:r>
          </a:p>
          <a:p>
            <a:pPr algn="ctr"/>
            <a:r>
              <a:rPr lang="en-US" sz="6000" b="0" cap="none" spc="0">
                <a:ln w="0">
                  <a:solidFill>
                    <a:schemeClr val="tx1"/>
                  </a:solidFill>
                </a:ln>
                <a:solidFill>
                  <a:srgbClr val="92D050"/>
                </a:solidFill>
                <a:latin typeface="UTM Cookies" panose="02040603050506020204" pitchFamily="18" charset="0"/>
              </a:rPr>
              <a:t>có đặc điểm gì?</a:t>
            </a:r>
          </a:p>
        </p:txBody>
      </p:sp>
      <p:pic>
        <p:nvPicPr>
          <p:cNvPr id="4" name="Picture 3" descr="A picture containing text, doll, vector graphics&#10;&#10;Description automatically generated">
            <a:extLst>
              <a:ext uri="{FF2B5EF4-FFF2-40B4-BE49-F238E27FC236}">
                <a16:creationId xmlns:a16="http://schemas.microsoft.com/office/drawing/2014/main" id="{1E7F2074-FA18-477D-B21C-8048D3263B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01" y="1490008"/>
            <a:ext cx="4835595" cy="5534070"/>
          </a:xfrm>
          <a:prstGeom prst="rect">
            <a:avLst/>
          </a:prstGeom>
        </p:spPr>
      </p:pic>
      <p:sp>
        <p:nvSpPr>
          <p:cNvPr id="6" name="Rectangle 5">
            <a:extLst>
              <a:ext uri="{FF2B5EF4-FFF2-40B4-BE49-F238E27FC236}">
                <a16:creationId xmlns:a16="http://schemas.microsoft.com/office/drawing/2014/main" id="{879D7C43-CB2E-413E-A009-24DB81290437}"/>
              </a:ext>
            </a:extLst>
          </p:cNvPr>
          <p:cNvSpPr/>
          <p:nvPr/>
        </p:nvSpPr>
        <p:spPr>
          <a:xfrm>
            <a:off x="3689432" y="1444721"/>
            <a:ext cx="7865616" cy="2123658"/>
          </a:xfrm>
          <a:prstGeom prst="rect">
            <a:avLst/>
          </a:prstGeom>
          <a:noFill/>
        </p:spPr>
        <p:txBody>
          <a:bodyPr wrap="square" lIns="91440" tIns="45720" rIns="91440" bIns="45720">
            <a:spAutoFit/>
          </a:bodyPr>
          <a:lstStyle/>
          <a:p>
            <a:pPr algn="ctr"/>
            <a:r>
              <a:rPr lang="en-US" sz="4400" b="1" cap="none" spc="0">
                <a:ln w="0">
                  <a:noFill/>
                </a:ln>
                <a:solidFill>
                  <a:srgbClr val="FF0000"/>
                </a:solidFill>
                <a:latin typeface="UTM Isadora" panose="02040603050506020204" pitchFamily="18" charset="0"/>
              </a:rPr>
              <a:t>Hình hộp chữ nhật </a:t>
            </a:r>
          </a:p>
          <a:p>
            <a:pPr algn="ctr"/>
            <a:r>
              <a:rPr lang="en-US" sz="4400" b="1" cap="none" spc="0">
                <a:ln w="0">
                  <a:noFill/>
                </a:ln>
                <a:solidFill>
                  <a:srgbClr val="FF0000"/>
                </a:solidFill>
                <a:latin typeface="UTM Isadora" panose="02040603050506020204" pitchFamily="18" charset="0"/>
              </a:rPr>
              <a:t>có </a:t>
            </a:r>
            <a:r>
              <a:rPr lang="en-US" sz="4400" b="1">
                <a:ln w="0">
                  <a:noFill/>
                </a:ln>
                <a:solidFill>
                  <a:srgbClr val="FF0000"/>
                </a:solidFill>
                <a:latin typeface="UTM Isadora" panose="02040603050506020204" pitchFamily="18" charset="0"/>
              </a:rPr>
              <a:t>6 mặt, hai mặt đáy và 4 mặt bên đều là hình chữ nhật.</a:t>
            </a:r>
            <a:endParaRPr lang="en-US" sz="4400" b="1" cap="none" spc="0">
              <a:ln w="0">
                <a:noFill/>
              </a:ln>
              <a:solidFill>
                <a:srgbClr val="FF0000"/>
              </a:solidFill>
              <a:latin typeface="UTM Isadora" panose="02040603050506020204" pitchFamily="18" charset="0"/>
            </a:endParaRPr>
          </a:p>
        </p:txBody>
      </p:sp>
    </p:spTree>
    <p:extLst>
      <p:ext uri="{BB962C8B-B14F-4D97-AF65-F5344CB8AC3E}">
        <p14:creationId xmlns:p14="http://schemas.microsoft.com/office/powerpoint/2010/main" val="3639865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D3C52FD9-20E3-4DA4-B03C-14D4BF7C596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a:stretch>
            <a:fillRect/>
          </a:stretch>
        </p:blipFill>
        <p:spPr>
          <a:xfrm>
            <a:off x="3304022" y="528256"/>
            <a:ext cx="8636441" cy="4542508"/>
          </a:xfrm>
          <a:prstGeom prst="rect">
            <a:avLst/>
          </a:prstGeom>
        </p:spPr>
      </p:pic>
      <p:sp>
        <p:nvSpPr>
          <p:cNvPr id="2" name="Rectangle 1">
            <a:extLst>
              <a:ext uri="{FF2B5EF4-FFF2-40B4-BE49-F238E27FC236}">
                <a16:creationId xmlns:a16="http://schemas.microsoft.com/office/drawing/2014/main" id="{87CBFCE2-6656-4A9C-9ADC-079A6211A0BF}"/>
              </a:ext>
            </a:extLst>
          </p:cNvPr>
          <p:cNvSpPr/>
          <p:nvPr/>
        </p:nvSpPr>
        <p:spPr>
          <a:xfrm>
            <a:off x="3256871" y="1719364"/>
            <a:ext cx="8730740" cy="2308324"/>
          </a:xfrm>
          <a:prstGeom prst="rect">
            <a:avLst/>
          </a:prstGeom>
          <a:noFill/>
        </p:spPr>
        <p:txBody>
          <a:bodyPr wrap="square" lIns="91440" tIns="45720" rIns="91440" bIns="45720">
            <a:spAutoFit/>
          </a:bodyPr>
          <a:lstStyle/>
          <a:p>
            <a:pPr algn="ctr"/>
            <a:r>
              <a:rPr lang="en-US" sz="4800" b="0" cap="none" spc="0">
                <a:ln w="0">
                  <a:solidFill>
                    <a:schemeClr val="tx1"/>
                  </a:solidFill>
                </a:ln>
                <a:solidFill>
                  <a:srgbClr val="92D050"/>
                </a:solidFill>
                <a:latin typeface="UTM Cookies" panose="02040603050506020204" pitchFamily="18" charset="0"/>
              </a:rPr>
              <a:t>Hình hộp chữ nhật có mấy kích thước? Đó là những kích thước nào?</a:t>
            </a:r>
          </a:p>
        </p:txBody>
      </p:sp>
      <p:pic>
        <p:nvPicPr>
          <p:cNvPr id="4" name="Picture 3" descr="A picture containing text, doll, vector graphics&#10;&#10;Description automatically generated">
            <a:extLst>
              <a:ext uri="{FF2B5EF4-FFF2-40B4-BE49-F238E27FC236}">
                <a16:creationId xmlns:a16="http://schemas.microsoft.com/office/drawing/2014/main" id="{1E7F2074-FA18-477D-B21C-8048D3263B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01" y="1490008"/>
            <a:ext cx="4835595" cy="5534070"/>
          </a:xfrm>
          <a:prstGeom prst="rect">
            <a:avLst/>
          </a:prstGeom>
        </p:spPr>
      </p:pic>
      <p:sp>
        <p:nvSpPr>
          <p:cNvPr id="6" name="Rectangle 5">
            <a:extLst>
              <a:ext uri="{FF2B5EF4-FFF2-40B4-BE49-F238E27FC236}">
                <a16:creationId xmlns:a16="http://schemas.microsoft.com/office/drawing/2014/main" id="{879D7C43-CB2E-413E-A009-24DB81290437}"/>
              </a:ext>
            </a:extLst>
          </p:cNvPr>
          <p:cNvSpPr/>
          <p:nvPr/>
        </p:nvSpPr>
        <p:spPr>
          <a:xfrm>
            <a:off x="3615542" y="1737681"/>
            <a:ext cx="7865616" cy="2123658"/>
          </a:xfrm>
          <a:prstGeom prst="rect">
            <a:avLst/>
          </a:prstGeom>
          <a:noFill/>
        </p:spPr>
        <p:txBody>
          <a:bodyPr wrap="square" lIns="91440" tIns="45720" rIns="91440" bIns="45720">
            <a:spAutoFit/>
          </a:bodyPr>
          <a:lstStyle/>
          <a:p>
            <a:pPr algn="ctr"/>
            <a:r>
              <a:rPr lang="en-US" sz="4400" b="1" cap="none" spc="0">
                <a:ln w="0">
                  <a:noFill/>
                </a:ln>
                <a:solidFill>
                  <a:srgbClr val="FF0000"/>
                </a:solidFill>
                <a:latin typeface="UTM Isadora" panose="02040603050506020204" pitchFamily="18" charset="0"/>
              </a:rPr>
              <a:t>Hình hộp chữ nhật </a:t>
            </a:r>
          </a:p>
          <a:p>
            <a:pPr algn="ctr"/>
            <a:r>
              <a:rPr lang="en-US" sz="4400" b="1" cap="none" spc="0">
                <a:ln w="0">
                  <a:noFill/>
                </a:ln>
                <a:solidFill>
                  <a:srgbClr val="FF0000"/>
                </a:solidFill>
                <a:latin typeface="UTM Isadora" panose="02040603050506020204" pitchFamily="18" charset="0"/>
              </a:rPr>
              <a:t>có </a:t>
            </a:r>
            <a:r>
              <a:rPr lang="en-US" sz="4400" b="1">
                <a:ln w="0">
                  <a:noFill/>
                </a:ln>
                <a:solidFill>
                  <a:srgbClr val="FF0000"/>
                </a:solidFill>
                <a:latin typeface="UTM Isadora" panose="02040603050506020204" pitchFamily="18" charset="0"/>
              </a:rPr>
              <a:t>3 kích thước: chiều dài, chiều rộng, chiều cao.</a:t>
            </a:r>
            <a:endParaRPr lang="en-US" sz="4400" b="1" cap="none" spc="0">
              <a:ln w="0">
                <a:noFill/>
              </a:ln>
              <a:solidFill>
                <a:srgbClr val="FF0000"/>
              </a:solidFill>
              <a:latin typeface="UTM Isadora" panose="02040603050506020204" pitchFamily="18" charset="0"/>
            </a:endParaRPr>
          </a:p>
        </p:txBody>
      </p:sp>
    </p:spTree>
    <p:extLst>
      <p:ext uri="{BB962C8B-B14F-4D97-AF65-F5344CB8AC3E}">
        <p14:creationId xmlns:p14="http://schemas.microsoft.com/office/powerpoint/2010/main" val="175165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06F980A7-C906-4AAA-96ED-480CD5318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2414" flipH="1">
            <a:off x="303107" y="1460"/>
            <a:ext cx="2248412" cy="1918137"/>
          </a:xfrm>
          <a:prstGeom prst="rect">
            <a:avLst/>
          </a:prstGeom>
        </p:spPr>
      </p:pic>
      <p:pic>
        <p:nvPicPr>
          <p:cNvPr id="75" name="图片 74">
            <a:extLst>
              <a:ext uri="{FF2B5EF4-FFF2-40B4-BE49-F238E27FC236}">
                <a16:creationId xmlns:a16="http://schemas.microsoft.com/office/drawing/2014/main" id="{C0DA0C3D-6C0A-470B-876A-5F7C02220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529" y="828032"/>
            <a:ext cx="4179714" cy="5632375"/>
          </a:xfrm>
          <a:prstGeom prst="rect">
            <a:avLst/>
          </a:prstGeom>
        </p:spPr>
      </p:pic>
      <p:sp>
        <p:nvSpPr>
          <p:cNvPr id="2" name="Rectangle 1">
            <a:extLst>
              <a:ext uri="{FF2B5EF4-FFF2-40B4-BE49-F238E27FC236}">
                <a16:creationId xmlns:a16="http://schemas.microsoft.com/office/drawing/2014/main" id="{C9B866DF-EBDC-406F-AA71-E022D1C27D37}"/>
              </a:ext>
            </a:extLst>
          </p:cNvPr>
          <p:cNvSpPr/>
          <p:nvPr/>
        </p:nvSpPr>
        <p:spPr>
          <a:xfrm>
            <a:off x="632841" y="2497976"/>
            <a:ext cx="7677102" cy="1862048"/>
          </a:xfrm>
          <a:prstGeom prst="rect">
            <a:avLst/>
          </a:prstGeom>
          <a:noFill/>
        </p:spPr>
        <p:txBody>
          <a:bodyPr wrap="none" lIns="91440" tIns="45720" rIns="91440" bIns="45720">
            <a:spAutoFit/>
          </a:bodyPr>
          <a:lstStyle/>
          <a:p>
            <a:pPr algn="ctr"/>
            <a:r>
              <a:rPr lang="en-US" sz="11500" b="0" cap="none" spc="0">
                <a:ln w="38100">
                  <a:solidFill>
                    <a:schemeClr val="accent3">
                      <a:lumMod val="75000"/>
                    </a:schemeClr>
                  </a:solidFill>
                </a:ln>
                <a:solidFill>
                  <a:schemeClr val="accent3">
                    <a:lumMod val="60000"/>
                    <a:lumOff val="40000"/>
                  </a:schemeClr>
                </a:solidFill>
                <a:latin typeface="iCiel Pony" panose="02000000000000000000" pitchFamily="2" charset="0"/>
              </a:rPr>
              <a:t>KHÁM PHÁ</a:t>
            </a:r>
          </a:p>
        </p:txBody>
      </p:sp>
    </p:spTree>
    <p:extLst>
      <p:ext uri="{BB962C8B-B14F-4D97-AF65-F5344CB8AC3E}">
        <p14:creationId xmlns:p14="http://schemas.microsoft.com/office/powerpoint/2010/main" val="248842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4">
            <a:extLst>
              <a:ext uri="{FF2B5EF4-FFF2-40B4-BE49-F238E27FC236}">
                <a16:creationId xmlns:a16="http://schemas.microsoft.com/office/drawing/2014/main" id="{5AD268DE-8CC8-4F59-8AEA-422A91D7FD3F}"/>
              </a:ext>
            </a:extLst>
          </p:cNvPr>
          <p:cNvGrpSpPr>
            <a:grpSpLocks/>
          </p:cNvGrpSpPr>
          <p:nvPr/>
        </p:nvGrpSpPr>
        <p:grpSpPr bwMode="auto">
          <a:xfrm>
            <a:off x="323478" y="2755613"/>
            <a:ext cx="3570308" cy="2535491"/>
            <a:chOff x="3072" y="1344"/>
            <a:chExt cx="1732" cy="768"/>
          </a:xfrm>
        </p:grpSpPr>
        <p:sp>
          <p:nvSpPr>
            <p:cNvPr id="8" name="Freeform 25">
              <a:extLst>
                <a:ext uri="{FF2B5EF4-FFF2-40B4-BE49-F238E27FC236}">
                  <a16:creationId xmlns:a16="http://schemas.microsoft.com/office/drawing/2014/main" id="{0BF5A450-61F5-4255-BC37-076937CCD8DC}"/>
                </a:ext>
              </a:extLst>
            </p:cNvPr>
            <p:cNvSpPr>
              <a:spLocks/>
            </p:cNvSpPr>
            <p:nvPr/>
          </p:nvSpPr>
          <p:spPr bwMode="auto">
            <a:xfrm>
              <a:off x="4272" y="1344"/>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Lst>
              <a:ahLst/>
              <a:cxnLst>
                <a:cxn ang="0">
                  <a:pos x="T0" y="T1"/>
                </a:cxn>
                <a:cxn ang="0">
                  <a:pos x="T2" y="T3"/>
                </a:cxn>
                <a:cxn ang="0">
                  <a:pos x="T4" y="T5"/>
                </a:cxn>
                <a:cxn ang="0">
                  <a:pos x="T6" y="T7"/>
                </a:cxn>
                <a:cxn ang="0">
                  <a:pos x="T8" y="T9"/>
                </a:cxn>
              </a:cxnLst>
              <a:rect l="0" t="0" r="r" b="b"/>
              <a:pathLst>
                <a:path w="528" h="768">
                  <a:moveTo>
                    <a:pt x="0" y="768"/>
                  </a:moveTo>
                  <a:lnTo>
                    <a:pt x="528" y="480"/>
                  </a:lnTo>
                  <a:lnTo>
                    <a:pt x="528" y="0"/>
                  </a:lnTo>
                  <a:lnTo>
                    <a:pt x="0" y="288"/>
                  </a:lnTo>
                  <a:lnTo>
                    <a:pt x="0" y="768"/>
                  </a:lnTo>
                  <a:close/>
                </a:path>
              </a:pathLst>
            </a:custGeom>
            <a:solidFill>
              <a:schemeClr val="bg2">
                <a:lumMod val="40000"/>
                <a:lumOff val="60000"/>
              </a:schemeClr>
            </a:solidFill>
            <a:ln w="19050">
              <a:solidFill>
                <a:srgbClr val="00B050"/>
              </a:solidFill>
              <a:round/>
              <a:headEnd/>
              <a:tailEnd/>
            </a:ln>
            <a:effectLst/>
          </p:spPr>
          <p:txBody>
            <a:bodyPr/>
            <a:lstStyle/>
            <a:p>
              <a:pPr eaLnBrk="1" hangingPunct="1">
                <a:defRPr/>
              </a:pPr>
              <a:endParaRPr lang="en-US">
                <a:solidFill>
                  <a:srgbClr val="000000"/>
                </a:solidFill>
                <a:latin typeface="Times New Roman" pitchFamily="18" charset="0"/>
              </a:endParaRPr>
            </a:p>
          </p:txBody>
        </p:sp>
        <p:sp>
          <p:nvSpPr>
            <p:cNvPr id="9" name="Rectangle 26">
              <a:extLst>
                <a:ext uri="{FF2B5EF4-FFF2-40B4-BE49-F238E27FC236}">
                  <a16:creationId xmlns:a16="http://schemas.microsoft.com/office/drawing/2014/main" id="{665699BE-97C6-4EA3-8391-6F52FF6D53C9}"/>
                </a:ext>
              </a:extLst>
            </p:cNvPr>
            <p:cNvSpPr>
              <a:spLocks noChangeArrowheads="1"/>
            </p:cNvSpPr>
            <p:nvPr/>
          </p:nvSpPr>
          <p:spPr bwMode="auto">
            <a:xfrm>
              <a:off x="3072" y="1632"/>
              <a:ext cx="1200" cy="480"/>
            </a:xfrm>
            <a:prstGeom prst="rect">
              <a:avLst/>
            </a:prstGeom>
            <a:solidFill>
              <a:schemeClr val="bg2">
                <a:lumMod val="40000"/>
                <a:lumOff val="60000"/>
              </a:schemeClr>
            </a:solidFill>
            <a:ln w="19050">
              <a:solidFill>
                <a:srgbClr val="00B050"/>
              </a:solidFill>
              <a:miter lim="800000"/>
              <a:headEnd/>
              <a:tailEnd/>
            </a:ln>
          </p:spPr>
          <p:txBody>
            <a:bodyPr anchor="ctr"/>
            <a:lstStyle/>
            <a:p>
              <a:pPr algn="ctr" eaLnBrk="1" hangingPunct="1">
                <a:defRPr/>
              </a:pPr>
              <a:endParaRPr lang="en-US" altLang="en-US">
                <a:solidFill>
                  <a:srgbClr val="000000"/>
                </a:solidFill>
                <a:latin typeface="Times New Roman" pitchFamily="18" charset="0"/>
              </a:endParaRPr>
            </a:p>
          </p:txBody>
        </p:sp>
        <p:sp>
          <p:nvSpPr>
            <p:cNvPr id="10" name="Freeform 27">
              <a:extLst>
                <a:ext uri="{FF2B5EF4-FFF2-40B4-BE49-F238E27FC236}">
                  <a16:creationId xmlns:a16="http://schemas.microsoft.com/office/drawing/2014/main" id="{8CB69C23-62DB-49DE-B555-FFCB7C0A75D6}"/>
                </a:ext>
              </a:extLst>
            </p:cNvPr>
            <p:cNvSpPr>
              <a:spLocks/>
            </p:cNvSpPr>
            <p:nvPr/>
          </p:nvSpPr>
          <p:spPr bwMode="auto">
            <a:xfrm>
              <a:off x="3076" y="1344"/>
              <a:ext cx="1728" cy="288"/>
            </a:xfrm>
            <a:custGeom>
              <a:avLst/>
              <a:gdLst>
                <a:gd name="T0" fmla="*/ 0 w 1680"/>
                <a:gd name="T1" fmla="*/ 288 h 288"/>
                <a:gd name="T2" fmla="*/ 661 w 1680"/>
                <a:gd name="T3" fmla="*/ 0 h 288"/>
                <a:gd name="T4" fmla="*/ 2104 w 1680"/>
                <a:gd name="T5" fmla="*/ 0 h 288"/>
                <a:gd name="T6" fmla="*/ 1444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FFFFFF"/>
            </a:solidFill>
            <a:ln w="19050">
              <a:solidFill>
                <a:srgbClr val="00B050"/>
              </a:solidFill>
              <a:round/>
              <a:headEnd/>
              <a:tailEnd/>
            </a:ln>
          </p:spPr>
          <p:txBody>
            <a:bodyPr/>
            <a:lstStyle/>
            <a:p>
              <a:endParaRPr lang="en-US"/>
            </a:p>
          </p:txBody>
        </p:sp>
        <p:sp>
          <p:nvSpPr>
            <p:cNvPr id="11" name="Line 28">
              <a:extLst>
                <a:ext uri="{FF2B5EF4-FFF2-40B4-BE49-F238E27FC236}">
                  <a16:creationId xmlns:a16="http://schemas.microsoft.com/office/drawing/2014/main" id="{81CC33F3-A2E6-44C7-ACEB-55EDAF12CE2C}"/>
                </a:ext>
              </a:extLst>
            </p:cNvPr>
            <p:cNvSpPr>
              <a:spLocks noChangeShapeType="1"/>
            </p:cNvSpPr>
            <p:nvPr/>
          </p:nvSpPr>
          <p:spPr bwMode="auto">
            <a:xfrm>
              <a:off x="3608" y="1344"/>
              <a:ext cx="0" cy="48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9">
              <a:extLst>
                <a:ext uri="{FF2B5EF4-FFF2-40B4-BE49-F238E27FC236}">
                  <a16:creationId xmlns:a16="http://schemas.microsoft.com/office/drawing/2014/main" id="{4F5F33BE-BFE1-4210-AF01-DE62405E9728}"/>
                </a:ext>
              </a:extLst>
            </p:cNvPr>
            <p:cNvSpPr>
              <a:spLocks noChangeShapeType="1"/>
            </p:cNvSpPr>
            <p:nvPr/>
          </p:nvSpPr>
          <p:spPr bwMode="auto">
            <a:xfrm flipH="1">
              <a:off x="3072" y="183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30">
              <a:extLst>
                <a:ext uri="{FF2B5EF4-FFF2-40B4-BE49-F238E27FC236}">
                  <a16:creationId xmlns:a16="http://schemas.microsoft.com/office/drawing/2014/main" id="{CC7B89B3-1898-4F41-A468-CFBE86124CA7}"/>
                </a:ext>
              </a:extLst>
            </p:cNvPr>
            <p:cNvSpPr>
              <a:spLocks noChangeShapeType="1"/>
            </p:cNvSpPr>
            <p:nvPr/>
          </p:nvSpPr>
          <p:spPr bwMode="auto">
            <a:xfrm flipH="1">
              <a:off x="3600" y="1824"/>
              <a:ext cx="1200"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20">
            <a:extLst>
              <a:ext uri="{FF2B5EF4-FFF2-40B4-BE49-F238E27FC236}">
                <a16:creationId xmlns:a16="http://schemas.microsoft.com/office/drawing/2014/main" id="{7E01635F-ACE4-4107-B0A5-BFD0C0A87E49}"/>
              </a:ext>
            </a:extLst>
          </p:cNvPr>
          <p:cNvGrpSpPr/>
          <p:nvPr/>
        </p:nvGrpSpPr>
        <p:grpSpPr>
          <a:xfrm>
            <a:off x="2978796" y="60405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grpSp>
        <p:nvGrpSpPr>
          <p:cNvPr id="18" name="Group 17">
            <a:extLst>
              <a:ext uri="{FF2B5EF4-FFF2-40B4-BE49-F238E27FC236}">
                <a16:creationId xmlns:a16="http://schemas.microsoft.com/office/drawing/2014/main" id="{4A4B1566-2EA0-4BE7-AFD6-41D8C4EF1DCD}"/>
              </a:ext>
            </a:extLst>
          </p:cNvPr>
          <p:cNvGrpSpPr/>
          <p:nvPr/>
        </p:nvGrpSpPr>
        <p:grpSpPr>
          <a:xfrm>
            <a:off x="4862290" y="2636658"/>
            <a:ext cx="6871852" cy="2949950"/>
            <a:chOff x="4664364" y="2013527"/>
            <a:chExt cx="6871852" cy="2535489"/>
          </a:xfrm>
        </p:grpSpPr>
        <p:sp>
          <p:nvSpPr>
            <p:cNvPr id="17" name="Rectangle: Rounded Corners 16">
              <a:extLst>
                <a:ext uri="{FF2B5EF4-FFF2-40B4-BE49-F238E27FC236}">
                  <a16:creationId xmlns:a16="http://schemas.microsoft.com/office/drawing/2014/main" id="{C53B4EDA-4386-4278-B615-4719858B19B8}"/>
                </a:ext>
              </a:extLst>
            </p:cNvPr>
            <p:cNvSpPr/>
            <p:nvPr/>
          </p:nvSpPr>
          <p:spPr>
            <a:xfrm>
              <a:off x="4664364" y="2013527"/>
              <a:ext cx="6871852" cy="2535489"/>
            </a:xfrm>
            <a:custGeom>
              <a:avLst/>
              <a:gdLst>
                <a:gd name="connsiteX0" fmla="*/ 0 w 6871852"/>
                <a:gd name="connsiteY0" fmla="*/ 491668 h 2949950"/>
                <a:gd name="connsiteX1" fmla="*/ 491668 w 6871852"/>
                <a:gd name="connsiteY1" fmla="*/ 0 h 2949950"/>
                <a:gd name="connsiteX2" fmla="*/ 6380184 w 6871852"/>
                <a:gd name="connsiteY2" fmla="*/ 0 h 2949950"/>
                <a:gd name="connsiteX3" fmla="*/ 6871852 w 6871852"/>
                <a:gd name="connsiteY3" fmla="*/ 491668 h 2949950"/>
                <a:gd name="connsiteX4" fmla="*/ 6871852 w 6871852"/>
                <a:gd name="connsiteY4" fmla="*/ 2458282 h 2949950"/>
                <a:gd name="connsiteX5" fmla="*/ 6380184 w 6871852"/>
                <a:gd name="connsiteY5" fmla="*/ 2949950 h 2949950"/>
                <a:gd name="connsiteX6" fmla="*/ 491668 w 6871852"/>
                <a:gd name="connsiteY6" fmla="*/ 2949950 h 2949950"/>
                <a:gd name="connsiteX7" fmla="*/ 0 w 6871852"/>
                <a:gd name="connsiteY7" fmla="*/ 2458282 h 2949950"/>
                <a:gd name="connsiteX8" fmla="*/ 0 w 6871852"/>
                <a:gd name="connsiteY8" fmla="*/ 491668 h 2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1852" h="2949950" fill="none" extrusionOk="0">
                  <a:moveTo>
                    <a:pt x="0" y="491668"/>
                  </a:moveTo>
                  <a:cubicBezTo>
                    <a:pt x="148" y="224121"/>
                    <a:pt x="226684" y="11004"/>
                    <a:pt x="491668" y="0"/>
                  </a:cubicBezTo>
                  <a:cubicBezTo>
                    <a:pt x="2435141" y="72427"/>
                    <a:pt x="5668173" y="61419"/>
                    <a:pt x="6380184" y="0"/>
                  </a:cubicBezTo>
                  <a:cubicBezTo>
                    <a:pt x="6650273" y="-9996"/>
                    <a:pt x="6838015" y="209892"/>
                    <a:pt x="6871852" y="491668"/>
                  </a:cubicBezTo>
                  <a:cubicBezTo>
                    <a:pt x="6972728" y="1221237"/>
                    <a:pt x="6764539" y="1803033"/>
                    <a:pt x="6871852" y="2458282"/>
                  </a:cubicBezTo>
                  <a:cubicBezTo>
                    <a:pt x="6875908" y="2709239"/>
                    <a:pt x="6629237" y="2924740"/>
                    <a:pt x="6380184" y="2949950"/>
                  </a:cubicBezTo>
                  <a:cubicBezTo>
                    <a:pt x="4692313" y="2979777"/>
                    <a:pt x="2442858" y="2870644"/>
                    <a:pt x="491668" y="2949950"/>
                  </a:cubicBezTo>
                  <a:cubicBezTo>
                    <a:pt x="227892" y="2949072"/>
                    <a:pt x="-4418" y="2730697"/>
                    <a:pt x="0" y="2458282"/>
                  </a:cubicBezTo>
                  <a:cubicBezTo>
                    <a:pt x="50037" y="1798441"/>
                    <a:pt x="770" y="1052095"/>
                    <a:pt x="0" y="491668"/>
                  </a:cubicBezTo>
                  <a:close/>
                </a:path>
                <a:path w="6871852" h="2949950" stroke="0" extrusionOk="0">
                  <a:moveTo>
                    <a:pt x="0" y="491668"/>
                  </a:moveTo>
                  <a:cubicBezTo>
                    <a:pt x="4471" y="221346"/>
                    <a:pt x="238607" y="38501"/>
                    <a:pt x="491668" y="0"/>
                  </a:cubicBezTo>
                  <a:cubicBezTo>
                    <a:pt x="1481124" y="123000"/>
                    <a:pt x="5649997" y="-96860"/>
                    <a:pt x="6380184" y="0"/>
                  </a:cubicBezTo>
                  <a:cubicBezTo>
                    <a:pt x="6615300" y="-27761"/>
                    <a:pt x="6894640" y="174186"/>
                    <a:pt x="6871852" y="491668"/>
                  </a:cubicBezTo>
                  <a:cubicBezTo>
                    <a:pt x="6875025" y="1432730"/>
                    <a:pt x="6966119" y="1899493"/>
                    <a:pt x="6871852" y="2458282"/>
                  </a:cubicBezTo>
                  <a:cubicBezTo>
                    <a:pt x="6824161" y="2747101"/>
                    <a:pt x="6608944" y="2942949"/>
                    <a:pt x="6380184" y="2949950"/>
                  </a:cubicBezTo>
                  <a:cubicBezTo>
                    <a:pt x="4147594" y="2789243"/>
                    <a:pt x="2426222" y="2989617"/>
                    <a:pt x="491668" y="2949950"/>
                  </a:cubicBezTo>
                  <a:cubicBezTo>
                    <a:pt x="213747" y="2948661"/>
                    <a:pt x="-19455" y="2721009"/>
                    <a:pt x="0" y="2458282"/>
                  </a:cubicBezTo>
                  <a:cubicBezTo>
                    <a:pt x="32216" y="1490177"/>
                    <a:pt x="57206" y="773261"/>
                    <a:pt x="0" y="491668"/>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4CA252-A7E7-4D86-87EB-F9C9F93AD01C}"/>
                </a:ext>
              </a:extLst>
            </p:cNvPr>
            <p:cNvSpPr txBox="1"/>
            <p:nvPr/>
          </p:nvSpPr>
          <p:spPr>
            <a:xfrm>
              <a:off x="4856173" y="2311775"/>
              <a:ext cx="6680043" cy="193899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Diện tích xung quanh của hình hộp chữ nhật là </a:t>
              </a:r>
              <a:r>
                <a:rPr kumimoji="0" lang="en-US" sz="4000" b="0" i="0" u="none" strike="noStrike" kern="1200" cap="none" spc="0" normalizeH="0" baseline="0" noProof="0">
                  <a:ln>
                    <a:noFill/>
                  </a:ln>
                  <a:solidFill>
                    <a:srgbClr val="C00000"/>
                  </a:solidFill>
                  <a:effectLst/>
                  <a:uLnTx/>
                  <a:uFillTx/>
                  <a:latin typeface="UTM Duepuntozero" panose="02040603050506020204" pitchFamily="18" charset="0"/>
                </a:rPr>
                <a:t>tổng diện tích bốn mặt bên</a:t>
              </a:r>
              <a:r>
                <a:rPr kumimoji="0" lang="en-US" sz="4000" b="0" i="0" u="none" strike="noStrike" kern="1200" cap="none" spc="0" normalizeH="0" baseline="0" noProof="0">
                  <a:ln>
                    <a:noFill/>
                  </a:ln>
                  <a:solidFill>
                    <a:srgbClr val="002060"/>
                  </a:solidFill>
                  <a:effectLst/>
                  <a:uLnTx/>
                  <a:uFillTx/>
                  <a:latin typeface="UTM Duepuntozero" panose="02040603050506020204" pitchFamily="18" charset="0"/>
                </a:rPr>
                <a:t> của hình hộp chữ nhật.</a:t>
              </a:r>
              <a:endParaRPr kumimoji="0" lang="en-US" sz="4000" b="0" i="0" u="none" strike="noStrike" kern="1200" cap="none" spc="0" normalizeH="0" baseline="0" noProof="0" dirty="0">
                <a:ln>
                  <a:noFill/>
                </a:ln>
                <a:solidFill>
                  <a:srgbClr val="002060"/>
                </a:solidFill>
                <a:effectLst/>
                <a:uLnTx/>
                <a:uFillTx/>
                <a:latin typeface="UTM Duepuntozero" panose="02040603050506020204" pitchFamily="18" charset="0"/>
              </a:endParaRP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Tree>
    <p:extLst>
      <p:ext uri="{BB962C8B-B14F-4D97-AF65-F5344CB8AC3E}">
        <p14:creationId xmlns:p14="http://schemas.microsoft.com/office/powerpoint/2010/main" val="370423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2978796" y="51261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
        <p:nvSpPr>
          <p:cNvPr id="20" name="TextBox 19">
            <a:extLst>
              <a:ext uri="{FF2B5EF4-FFF2-40B4-BE49-F238E27FC236}">
                <a16:creationId xmlns:a16="http://schemas.microsoft.com/office/drawing/2014/main" id="{B0379DBC-9A12-493D-9B44-722EFF8CB846}"/>
              </a:ext>
            </a:extLst>
          </p:cNvPr>
          <p:cNvSpPr txBox="1"/>
          <p:nvPr/>
        </p:nvSpPr>
        <p:spPr>
          <a:xfrm>
            <a:off x="296384" y="1586008"/>
            <a:ext cx="10392951" cy="830997"/>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1" i="0" u="sng" strike="noStrike" kern="1200" cap="none" spc="0" normalizeH="0" baseline="0" noProof="0">
                <a:ln>
                  <a:noFill/>
                </a:ln>
                <a:solidFill>
                  <a:srgbClr val="00B050"/>
                </a:solidFill>
                <a:effectLst/>
                <a:uLnTx/>
                <a:uFillTx/>
                <a:latin typeface="Times New Roman" panose="02020603050405020304" pitchFamily="18" charset="0"/>
                <a:ea typeface="+mn-ea"/>
                <a:cs typeface="+mn-cs"/>
              </a:rPr>
              <a:t>Ví dụ: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Cho hình hộp chữ nhật có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dài 8 cm, chiều rộng 5cm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và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cao 4cm</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xung quanh của hình hộp chữ nhật đó.</a:t>
            </a:r>
          </a:p>
        </p:txBody>
      </p:sp>
      <p:sp>
        <p:nvSpPr>
          <p:cNvPr id="23" name="Text Box 35">
            <a:extLst>
              <a:ext uri="{FF2B5EF4-FFF2-40B4-BE49-F238E27FC236}">
                <a16:creationId xmlns:a16="http://schemas.microsoft.com/office/drawing/2014/main" id="{BF286A35-6414-423D-B427-A1D6244BAB57}"/>
              </a:ext>
            </a:extLst>
          </p:cNvPr>
          <p:cNvSpPr txBox="1">
            <a:spLocks noChangeArrowheads="1"/>
          </p:cNvSpPr>
          <p:nvPr/>
        </p:nvSpPr>
        <p:spPr bwMode="auto">
          <a:xfrm>
            <a:off x="887644" y="46212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8cm</a:t>
            </a:r>
          </a:p>
        </p:txBody>
      </p:sp>
      <p:sp>
        <p:nvSpPr>
          <p:cNvPr id="24" name="Text Box 36">
            <a:extLst>
              <a:ext uri="{FF2B5EF4-FFF2-40B4-BE49-F238E27FC236}">
                <a16:creationId xmlns:a16="http://schemas.microsoft.com/office/drawing/2014/main" id="{1AC58B6E-3080-411A-A0C0-80356C04A46A}"/>
              </a:ext>
            </a:extLst>
          </p:cNvPr>
          <p:cNvSpPr txBox="1">
            <a:spLocks noChangeArrowheads="1"/>
          </p:cNvSpPr>
          <p:nvPr/>
        </p:nvSpPr>
        <p:spPr bwMode="auto">
          <a:xfrm rot="19804041">
            <a:off x="2353783" y="43434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5cm</a:t>
            </a:r>
          </a:p>
        </p:txBody>
      </p:sp>
      <p:sp>
        <p:nvSpPr>
          <p:cNvPr id="25" name="Text Box 37">
            <a:extLst>
              <a:ext uri="{FF2B5EF4-FFF2-40B4-BE49-F238E27FC236}">
                <a16:creationId xmlns:a16="http://schemas.microsoft.com/office/drawing/2014/main" id="{8179C0E8-B5FF-4C79-A89C-57D48456CB36}"/>
              </a:ext>
            </a:extLst>
          </p:cNvPr>
          <p:cNvSpPr txBox="1">
            <a:spLocks noChangeArrowheads="1"/>
          </p:cNvSpPr>
          <p:nvPr/>
        </p:nvSpPr>
        <p:spPr bwMode="auto">
          <a:xfrm>
            <a:off x="3115782" y="36576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4cm</a:t>
            </a:r>
          </a:p>
        </p:txBody>
      </p:sp>
      <p:grpSp>
        <p:nvGrpSpPr>
          <p:cNvPr id="26" name="Group 38">
            <a:extLst>
              <a:ext uri="{FF2B5EF4-FFF2-40B4-BE49-F238E27FC236}">
                <a16:creationId xmlns:a16="http://schemas.microsoft.com/office/drawing/2014/main" id="{6BED64B6-C1A3-463C-AA02-FA143BD5275A}"/>
              </a:ext>
            </a:extLst>
          </p:cNvPr>
          <p:cNvGrpSpPr>
            <a:grpSpLocks/>
          </p:cNvGrpSpPr>
          <p:nvPr/>
        </p:nvGrpSpPr>
        <p:grpSpPr bwMode="auto">
          <a:xfrm>
            <a:off x="296384" y="3429000"/>
            <a:ext cx="2743200" cy="1219200"/>
            <a:chOff x="96" y="1872"/>
            <a:chExt cx="1728" cy="768"/>
          </a:xfrm>
        </p:grpSpPr>
        <p:sp>
          <p:nvSpPr>
            <p:cNvPr id="27" name="Freeform 39">
              <a:extLst>
                <a:ext uri="{FF2B5EF4-FFF2-40B4-BE49-F238E27FC236}">
                  <a16:creationId xmlns:a16="http://schemas.microsoft.com/office/drawing/2014/main" id="{42509030-08A4-4251-80F4-4AE14F8325E1}"/>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6">
                <a:lumMod val="60000"/>
                <a:lumOff val="4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8" name="Rectangle 40">
              <a:extLst>
                <a:ext uri="{FF2B5EF4-FFF2-40B4-BE49-F238E27FC236}">
                  <a16:creationId xmlns:a16="http://schemas.microsoft.com/office/drawing/2014/main" id="{B4CE15F5-CF1E-477F-9C84-BFEFDE842F3E}"/>
                </a:ext>
              </a:extLst>
            </p:cNvPr>
            <p:cNvSpPr>
              <a:spLocks noChangeArrowheads="1"/>
            </p:cNvSpPr>
            <p:nvPr/>
          </p:nvSpPr>
          <p:spPr bwMode="auto">
            <a:xfrm>
              <a:off x="96" y="2160"/>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9" name="Freeform 41">
              <a:extLst>
                <a:ext uri="{FF2B5EF4-FFF2-40B4-BE49-F238E27FC236}">
                  <a16:creationId xmlns:a16="http://schemas.microsoft.com/office/drawing/2014/main" id="{012EDFE6-6613-4172-A03C-6B2939D4DAE9}"/>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Line 42">
              <a:extLst>
                <a:ext uri="{FF2B5EF4-FFF2-40B4-BE49-F238E27FC236}">
                  <a16:creationId xmlns:a16="http://schemas.microsoft.com/office/drawing/2014/main" id="{97D8A5C6-BF61-4D77-B7D4-6C7474FBD34F}"/>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1" name="Line 43">
              <a:extLst>
                <a:ext uri="{FF2B5EF4-FFF2-40B4-BE49-F238E27FC236}">
                  <a16:creationId xmlns:a16="http://schemas.microsoft.com/office/drawing/2014/main" id="{DC74CE46-907F-497D-ACB9-E6BB06B27B1C}"/>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44">
              <a:extLst>
                <a:ext uri="{FF2B5EF4-FFF2-40B4-BE49-F238E27FC236}">
                  <a16:creationId xmlns:a16="http://schemas.microsoft.com/office/drawing/2014/main" id="{530F29EE-105C-4F88-913B-99F015B1E953}"/>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33" name="Group 45">
            <a:extLst>
              <a:ext uri="{FF2B5EF4-FFF2-40B4-BE49-F238E27FC236}">
                <a16:creationId xmlns:a16="http://schemas.microsoft.com/office/drawing/2014/main" id="{6BEC9031-A83D-4F4B-854E-2FE00BF87649}"/>
              </a:ext>
            </a:extLst>
          </p:cNvPr>
          <p:cNvGrpSpPr>
            <a:grpSpLocks/>
          </p:cNvGrpSpPr>
          <p:nvPr/>
        </p:nvGrpSpPr>
        <p:grpSpPr bwMode="auto">
          <a:xfrm>
            <a:off x="5418668" y="3238500"/>
            <a:ext cx="6324600" cy="2057400"/>
            <a:chOff x="1872" y="1776"/>
            <a:chExt cx="3984" cy="1440"/>
          </a:xfrm>
        </p:grpSpPr>
        <p:sp>
          <p:nvSpPr>
            <p:cNvPr id="34" name="Rectangle 46">
              <a:extLst>
                <a:ext uri="{FF2B5EF4-FFF2-40B4-BE49-F238E27FC236}">
                  <a16:creationId xmlns:a16="http://schemas.microsoft.com/office/drawing/2014/main" id="{80F4170C-5968-487A-B48C-774E31932D4F}"/>
                </a:ext>
              </a:extLst>
            </p:cNvPr>
            <p:cNvSpPr>
              <a:spLocks noChangeArrowheads="1"/>
            </p:cNvSpPr>
            <p:nvPr/>
          </p:nvSpPr>
          <p:spPr bwMode="auto">
            <a:xfrm>
              <a:off x="2592" y="177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5" name="Rectangle 47">
              <a:extLst>
                <a:ext uri="{FF2B5EF4-FFF2-40B4-BE49-F238E27FC236}">
                  <a16:creationId xmlns:a16="http://schemas.microsoft.com/office/drawing/2014/main" id="{0486794B-556F-4544-AAFC-56B6F9DD1DFD}"/>
                </a:ext>
              </a:extLst>
            </p:cNvPr>
            <p:cNvSpPr>
              <a:spLocks noChangeArrowheads="1"/>
            </p:cNvSpPr>
            <p:nvPr/>
          </p:nvSpPr>
          <p:spPr bwMode="auto">
            <a:xfrm>
              <a:off x="2592" y="273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6" name="Rectangle 48">
              <a:extLst>
                <a:ext uri="{FF2B5EF4-FFF2-40B4-BE49-F238E27FC236}">
                  <a16:creationId xmlns:a16="http://schemas.microsoft.com/office/drawing/2014/main" id="{3B8F8D8D-A84E-467F-BBDF-0E9B7B5C779E}"/>
                </a:ext>
              </a:extLst>
            </p:cNvPr>
            <p:cNvSpPr>
              <a:spLocks noChangeArrowheads="1"/>
            </p:cNvSpPr>
            <p:nvPr/>
          </p:nvSpPr>
          <p:spPr bwMode="auto">
            <a:xfrm>
              <a:off x="259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7" name="Rectangle 49">
              <a:extLst>
                <a:ext uri="{FF2B5EF4-FFF2-40B4-BE49-F238E27FC236}">
                  <a16:creationId xmlns:a16="http://schemas.microsoft.com/office/drawing/2014/main" id="{785AD251-D754-4155-9EE8-37391E49BC0B}"/>
                </a:ext>
              </a:extLst>
            </p:cNvPr>
            <p:cNvSpPr>
              <a:spLocks noChangeArrowheads="1"/>
            </p:cNvSpPr>
            <p:nvPr/>
          </p:nvSpPr>
          <p:spPr bwMode="auto">
            <a:xfrm>
              <a:off x="451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8" name="Rectangle 50">
              <a:extLst>
                <a:ext uri="{FF2B5EF4-FFF2-40B4-BE49-F238E27FC236}">
                  <a16:creationId xmlns:a16="http://schemas.microsoft.com/office/drawing/2014/main" id="{68212F04-6109-47DC-B8F3-69BBE7A5813C}"/>
                </a:ext>
              </a:extLst>
            </p:cNvPr>
            <p:cNvSpPr>
              <a:spLocks noChangeArrowheads="1"/>
            </p:cNvSpPr>
            <p:nvPr/>
          </p:nvSpPr>
          <p:spPr bwMode="auto">
            <a:xfrm>
              <a:off x="379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9" name="Rectangle 51">
              <a:extLst>
                <a:ext uri="{FF2B5EF4-FFF2-40B4-BE49-F238E27FC236}">
                  <a16:creationId xmlns:a16="http://schemas.microsoft.com/office/drawing/2014/main" id="{053A4253-0CC2-4E25-92CE-D5431DFD5992}"/>
                </a:ext>
              </a:extLst>
            </p:cNvPr>
            <p:cNvSpPr>
              <a:spLocks noChangeArrowheads="1"/>
            </p:cNvSpPr>
            <p:nvPr/>
          </p:nvSpPr>
          <p:spPr bwMode="auto">
            <a:xfrm>
              <a:off x="187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40" name="Text Box 52">
              <a:extLst>
                <a:ext uri="{FF2B5EF4-FFF2-40B4-BE49-F238E27FC236}">
                  <a16:creationId xmlns:a16="http://schemas.microsoft.com/office/drawing/2014/main" id="{6391AD37-FE74-41B8-A12F-8E939B28D716}"/>
                </a:ext>
              </a:extLst>
            </p:cNvPr>
            <p:cNvSpPr txBox="1">
              <a:spLocks noChangeArrowheads="1"/>
            </p:cNvSpPr>
            <p:nvPr/>
          </p:nvSpPr>
          <p:spPr bwMode="auto">
            <a:xfrm>
              <a:off x="1968"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1" name="Text Box 53">
              <a:extLst>
                <a:ext uri="{FF2B5EF4-FFF2-40B4-BE49-F238E27FC236}">
                  <a16:creationId xmlns:a16="http://schemas.microsoft.com/office/drawing/2014/main" id="{030D677A-5640-4345-BB32-72A6B45CD5F9}"/>
                </a:ext>
              </a:extLst>
            </p:cNvPr>
            <p:cNvSpPr txBox="1">
              <a:spLocks noChangeArrowheads="1"/>
            </p:cNvSpPr>
            <p:nvPr/>
          </p:nvSpPr>
          <p:spPr bwMode="auto">
            <a:xfrm>
              <a:off x="2832"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2" name="Text Box 54">
              <a:extLst>
                <a:ext uri="{FF2B5EF4-FFF2-40B4-BE49-F238E27FC236}">
                  <a16:creationId xmlns:a16="http://schemas.microsoft.com/office/drawing/2014/main" id="{0921AC78-E6C0-4125-A0EB-35A35B00E14D}"/>
                </a:ext>
              </a:extLst>
            </p:cNvPr>
            <p:cNvSpPr txBox="1">
              <a:spLocks noChangeArrowheads="1"/>
            </p:cNvSpPr>
            <p:nvPr/>
          </p:nvSpPr>
          <p:spPr bwMode="auto">
            <a:xfrm>
              <a:off x="3840"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3" name="Text Box 55">
              <a:extLst>
                <a:ext uri="{FF2B5EF4-FFF2-40B4-BE49-F238E27FC236}">
                  <a16:creationId xmlns:a16="http://schemas.microsoft.com/office/drawing/2014/main" id="{968C4C83-9206-4308-87C1-6A0F27F006C0}"/>
                </a:ext>
              </a:extLst>
            </p:cNvPr>
            <p:cNvSpPr txBox="1">
              <a:spLocks noChangeArrowheads="1"/>
            </p:cNvSpPr>
            <p:nvPr/>
          </p:nvSpPr>
          <p:spPr bwMode="auto">
            <a:xfrm>
              <a:off x="4800"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4" name="Text Box 56">
              <a:extLst>
                <a:ext uri="{FF2B5EF4-FFF2-40B4-BE49-F238E27FC236}">
                  <a16:creationId xmlns:a16="http://schemas.microsoft.com/office/drawing/2014/main" id="{6529B2A1-AB8D-43F6-BC5E-F59DE9D94288}"/>
                </a:ext>
              </a:extLst>
            </p:cNvPr>
            <p:cNvSpPr txBox="1">
              <a:spLocks noChangeArrowheads="1"/>
            </p:cNvSpPr>
            <p:nvPr/>
          </p:nvSpPr>
          <p:spPr bwMode="auto">
            <a:xfrm>
              <a:off x="5280" y="228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4cm</a:t>
              </a:r>
            </a:p>
          </p:txBody>
        </p:sp>
      </p:grpSp>
    </p:spTree>
    <p:extLst>
      <p:ext uri="{BB962C8B-B14F-4D97-AF65-F5344CB8AC3E}">
        <p14:creationId xmlns:p14="http://schemas.microsoft.com/office/powerpoint/2010/main" val="54014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edge">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ox(i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ox(i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E01635F-ACE4-4107-B0A5-BFD0C0A87E49}"/>
              </a:ext>
            </a:extLst>
          </p:cNvPr>
          <p:cNvGrpSpPr/>
          <p:nvPr/>
        </p:nvGrpSpPr>
        <p:grpSpPr>
          <a:xfrm>
            <a:off x="2978796" y="512610"/>
            <a:ext cx="6718131" cy="923330"/>
            <a:chOff x="4835028" y="353121"/>
            <a:chExt cx="6718131" cy="923330"/>
          </a:xfrm>
        </p:grpSpPr>
        <p:sp>
          <p:nvSpPr>
            <p:cNvPr id="19" name="Rectangle 18">
              <a:extLst>
                <a:ext uri="{FF2B5EF4-FFF2-40B4-BE49-F238E27FC236}">
                  <a16:creationId xmlns:a16="http://schemas.microsoft.com/office/drawing/2014/main" id="{CF384A7D-147D-4DD0-8DD3-073A86FC061E}"/>
                </a:ext>
              </a:extLst>
            </p:cNvPr>
            <p:cNvSpPr/>
            <p:nvPr/>
          </p:nvSpPr>
          <p:spPr>
            <a:xfrm>
              <a:off x="4933333" y="353121"/>
              <a:ext cx="6619826" cy="923330"/>
            </a:xfrm>
            <a:prstGeom prst="rect">
              <a:avLst/>
            </a:prstGeom>
            <a:noFill/>
          </p:spPr>
          <p:txBody>
            <a:bodyPr wrap="none" lIns="91440" tIns="45720" rIns="91440" bIns="45720">
              <a:spAutoFit/>
            </a:bodyPr>
            <a:lstStyle/>
            <a:p>
              <a:pPr algn="ctr"/>
              <a:r>
                <a:rPr lang="en-US" sz="5400" b="0" cap="none" spc="0">
                  <a:ln w="0"/>
                  <a:solidFill>
                    <a:schemeClr val="accent1">
                      <a:lumMod val="40000"/>
                      <a:lumOff val="60000"/>
                    </a:schemeClr>
                  </a:solidFill>
                  <a:latin typeface="iCiel Cadena" panose="02000503000000020004" pitchFamily="2" charset="0"/>
                </a:rPr>
                <a:t>Diện tích xung quanh</a:t>
              </a:r>
            </a:p>
          </p:txBody>
        </p:sp>
        <p:sp>
          <p:nvSpPr>
            <p:cNvPr id="3" name="Rectangle 2">
              <a:extLst>
                <a:ext uri="{FF2B5EF4-FFF2-40B4-BE49-F238E27FC236}">
                  <a16:creationId xmlns:a16="http://schemas.microsoft.com/office/drawing/2014/main" id="{FACCB3A9-9616-40B2-9162-2FBD8A543929}"/>
                </a:ext>
              </a:extLst>
            </p:cNvPr>
            <p:cNvSpPr/>
            <p:nvPr/>
          </p:nvSpPr>
          <p:spPr>
            <a:xfrm>
              <a:off x="4835028" y="353121"/>
              <a:ext cx="6619826" cy="923330"/>
            </a:xfrm>
            <a:prstGeom prst="rect">
              <a:avLst/>
            </a:prstGeom>
            <a:noFill/>
          </p:spPr>
          <p:txBody>
            <a:bodyPr wrap="none" lIns="91440" tIns="45720" rIns="91440" bIns="45720">
              <a:spAutoFit/>
            </a:bodyPr>
            <a:lstStyle/>
            <a:p>
              <a:pPr algn="ctr"/>
              <a:r>
                <a:rPr lang="en-US" sz="5400" b="0" cap="none" spc="0">
                  <a:ln w="0"/>
                  <a:solidFill>
                    <a:schemeClr val="accent2">
                      <a:lumMod val="75000"/>
                    </a:schemeClr>
                  </a:solidFill>
                  <a:latin typeface="iCiel Cadena" panose="02000503000000020004" pitchFamily="2" charset="0"/>
                </a:rPr>
                <a:t>Diện tích xung quanh</a:t>
              </a:r>
            </a:p>
          </p:txBody>
        </p:sp>
      </p:grpSp>
      <p:pic>
        <p:nvPicPr>
          <p:cNvPr id="22" name="Picture 2">
            <a:extLst>
              <a:ext uri="{FF2B5EF4-FFF2-40B4-BE49-F238E27FC236}">
                <a16:creationId xmlns:a16="http://schemas.microsoft.com/office/drawing/2014/main" id="{F0BA5348-4E04-4A25-8025-C984E1B29C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4883" y="0"/>
            <a:ext cx="1943049" cy="2262648"/>
          </a:xfrm>
          <a:prstGeom prst="rect">
            <a:avLst/>
          </a:prstGeom>
        </p:spPr>
      </p:pic>
      <p:sp>
        <p:nvSpPr>
          <p:cNvPr id="20" name="TextBox 19">
            <a:extLst>
              <a:ext uri="{FF2B5EF4-FFF2-40B4-BE49-F238E27FC236}">
                <a16:creationId xmlns:a16="http://schemas.microsoft.com/office/drawing/2014/main" id="{B0379DBC-9A12-493D-9B44-722EFF8CB846}"/>
              </a:ext>
            </a:extLst>
          </p:cNvPr>
          <p:cNvSpPr txBox="1"/>
          <p:nvPr/>
        </p:nvSpPr>
        <p:spPr>
          <a:xfrm>
            <a:off x="296384" y="1586008"/>
            <a:ext cx="10392951" cy="830997"/>
          </a:xfrm>
          <a:prstGeom prst="rect">
            <a:avLst/>
          </a:prstGeom>
          <a:no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1" i="0" u="sng" strike="noStrike" kern="1200" cap="none" spc="0" normalizeH="0" baseline="0" noProof="0">
                <a:ln>
                  <a:noFill/>
                </a:ln>
                <a:solidFill>
                  <a:srgbClr val="00B050"/>
                </a:solidFill>
                <a:effectLst/>
                <a:uLnTx/>
                <a:uFillTx/>
                <a:latin typeface="Times New Roman" panose="02020603050405020304" pitchFamily="18" charset="0"/>
                <a:ea typeface="+mn-ea"/>
                <a:cs typeface="+mn-cs"/>
              </a:rPr>
              <a:t>Ví dụ: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Cho hình hộp chữ nhật có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dài 8 cm, chiều rộng 5cm </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và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chiều cao 4cm</a:t>
            </a: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.Tính diện tích xung quanh của hình hộp chữ nhật đó.</a:t>
            </a:r>
          </a:p>
        </p:txBody>
      </p:sp>
      <p:sp>
        <p:nvSpPr>
          <p:cNvPr id="23" name="Text Box 35">
            <a:extLst>
              <a:ext uri="{FF2B5EF4-FFF2-40B4-BE49-F238E27FC236}">
                <a16:creationId xmlns:a16="http://schemas.microsoft.com/office/drawing/2014/main" id="{BF286A35-6414-423D-B427-A1D6244BAB57}"/>
              </a:ext>
            </a:extLst>
          </p:cNvPr>
          <p:cNvSpPr txBox="1">
            <a:spLocks noChangeArrowheads="1"/>
          </p:cNvSpPr>
          <p:nvPr/>
        </p:nvSpPr>
        <p:spPr bwMode="auto">
          <a:xfrm>
            <a:off x="750121" y="3871405"/>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8cm</a:t>
            </a:r>
          </a:p>
        </p:txBody>
      </p:sp>
      <p:sp>
        <p:nvSpPr>
          <p:cNvPr id="24" name="Text Box 36">
            <a:extLst>
              <a:ext uri="{FF2B5EF4-FFF2-40B4-BE49-F238E27FC236}">
                <a16:creationId xmlns:a16="http://schemas.microsoft.com/office/drawing/2014/main" id="{1AC58B6E-3080-411A-A0C0-80356C04A46A}"/>
              </a:ext>
            </a:extLst>
          </p:cNvPr>
          <p:cNvSpPr txBox="1">
            <a:spLocks noChangeArrowheads="1"/>
          </p:cNvSpPr>
          <p:nvPr/>
        </p:nvSpPr>
        <p:spPr bwMode="auto">
          <a:xfrm rot="19804041">
            <a:off x="2257719" y="3493544"/>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5cm</a:t>
            </a:r>
          </a:p>
        </p:txBody>
      </p:sp>
      <p:sp>
        <p:nvSpPr>
          <p:cNvPr id="25" name="Text Box 37">
            <a:extLst>
              <a:ext uri="{FF2B5EF4-FFF2-40B4-BE49-F238E27FC236}">
                <a16:creationId xmlns:a16="http://schemas.microsoft.com/office/drawing/2014/main" id="{8179C0E8-B5FF-4C79-A89C-57D48456CB36}"/>
              </a:ext>
            </a:extLst>
          </p:cNvPr>
          <p:cNvSpPr txBox="1">
            <a:spLocks noChangeArrowheads="1"/>
          </p:cNvSpPr>
          <p:nvPr/>
        </p:nvSpPr>
        <p:spPr bwMode="auto">
          <a:xfrm>
            <a:off x="2978259" y="2907792"/>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a:solidFill>
                  <a:srgbClr val="00B050"/>
                </a:solidFill>
                <a:latin typeface="Times New Roman" panose="02020603050405020304" pitchFamily="18" charset="0"/>
              </a:rPr>
              <a:t>4cm</a:t>
            </a:r>
          </a:p>
        </p:txBody>
      </p:sp>
      <p:grpSp>
        <p:nvGrpSpPr>
          <p:cNvPr id="26" name="Group 38">
            <a:extLst>
              <a:ext uri="{FF2B5EF4-FFF2-40B4-BE49-F238E27FC236}">
                <a16:creationId xmlns:a16="http://schemas.microsoft.com/office/drawing/2014/main" id="{6BED64B6-C1A3-463C-AA02-FA143BD5275A}"/>
              </a:ext>
            </a:extLst>
          </p:cNvPr>
          <p:cNvGrpSpPr>
            <a:grpSpLocks/>
          </p:cNvGrpSpPr>
          <p:nvPr/>
        </p:nvGrpSpPr>
        <p:grpSpPr bwMode="auto">
          <a:xfrm>
            <a:off x="158861" y="2679192"/>
            <a:ext cx="2743200" cy="1219200"/>
            <a:chOff x="96" y="1872"/>
            <a:chExt cx="1728" cy="768"/>
          </a:xfrm>
        </p:grpSpPr>
        <p:sp>
          <p:nvSpPr>
            <p:cNvPr id="27" name="Freeform 39">
              <a:extLst>
                <a:ext uri="{FF2B5EF4-FFF2-40B4-BE49-F238E27FC236}">
                  <a16:creationId xmlns:a16="http://schemas.microsoft.com/office/drawing/2014/main" id="{42509030-08A4-4251-80F4-4AE14F8325E1}"/>
                </a:ext>
              </a:extLst>
            </p:cNvPr>
            <p:cNvSpPr>
              <a:spLocks/>
            </p:cNvSpPr>
            <p:nvPr/>
          </p:nvSpPr>
          <p:spPr bwMode="auto">
            <a:xfrm>
              <a:off x="1296" y="1872"/>
              <a:ext cx="528" cy="768"/>
            </a:xfrm>
            <a:custGeom>
              <a:avLst/>
              <a:gdLst>
                <a:gd name="T0" fmla="*/ 0 w 528"/>
                <a:gd name="T1" fmla="*/ 768 h 768"/>
                <a:gd name="T2" fmla="*/ 528 w 528"/>
                <a:gd name="T3" fmla="*/ 480 h 768"/>
                <a:gd name="T4" fmla="*/ 528 w 528"/>
                <a:gd name="T5" fmla="*/ 0 h 768"/>
                <a:gd name="T6" fmla="*/ 0 w 528"/>
                <a:gd name="T7" fmla="*/ 288 h 768"/>
                <a:gd name="T8" fmla="*/ 0 w 528"/>
                <a:gd name="T9" fmla="*/ 768 h 768"/>
                <a:gd name="T10" fmla="*/ 0 60000 65536"/>
                <a:gd name="T11" fmla="*/ 0 60000 65536"/>
                <a:gd name="T12" fmla="*/ 0 60000 65536"/>
                <a:gd name="T13" fmla="*/ 0 60000 65536"/>
                <a:gd name="T14" fmla="*/ 0 60000 65536"/>
                <a:gd name="T15" fmla="*/ 0 w 528"/>
                <a:gd name="T16" fmla="*/ 0 h 768"/>
                <a:gd name="T17" fmla="*/ 528 w 528"/>
                <a:gd name="T18" fmla="*/ 768 h 768"/>
              </a:gdLst>
              <a:ahLst/>
              <a:cxnLst>
                <a:cxn ang="T10">
                  <a:pos x="T0" y="T1"/>
                </a:cxn>
                <a:cxn ang="T11">
                  <a:pos x="T2" y="T3"/>
                </a:cxn>
                <a:cxn ang="T12">
                  <a:pos x="T4" y="T5"/>
                </a:cxn>
                <a:cxn ang="T13">
                  <a:pos x="T6" y="T7"/>
                </a:cxn>
                <a:cxn ang="T14">
                  <a:pos x="T8" y="T9"/>
                </a:cxn>
              </a:cxnLst>
              <a:rect l="T15" t="T16" r="T17" b="T18"/>
              <a:pathLst>
                <a:path w="528" h="768">
                  <a:moveTo>
                    <a:pt x="0" y="768"/>
                  </a:moveTo>
                  <a:lnTo>
                    <a:pt x="528" y="480"/>
                  </a:lnTo>
                  <a:lnTo>
                    <a:pt x="528" y="0"/>
                  </a:lnTo>
                  <a:lnTo>
                    <a:pt x="0" y="288"/>
                  </a:lnTo>
                  <a:lnTo>
                    <a:pt x="0" y="768"/>
                  </a:lnTo>
                  <a:close/>
                </a:path>
              </a:pathLst>
            </a:custGeom>
            <a:solidFill>
              <a:schemeClr val="accent6">
                <a:lumMod val="60000"/>
                <a:lumOff val="40000"/>
              </a:schemeClr>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8" name="Rectangle 40">
              <a:extLst>
                <a:ext uri="{FF2B5EF4-FFF2-40B4-BE49-F238E27FC236}">
                  <a16:creationId xmlns:a16="http://schemas.microsoft.com/office/drawing/2014/main" id="{B4CE15F5-CF1E-477F-9C84-BFEFDE842F3E}"/>
                </a:ext>
              </a:extLst>
            </p:cNvPr>
            <p:cNvSpPr>
              <a:spLocks noChangeArrowheads="1"/>
            </p:cNvSpPr>
            <p:nvPr/>
          </p:nvSpPr>
          <p:spPr bwMode="auto">
            <a:xfrm>
              <a:off x="96" y="2160"/>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fontAlgn="base">
                <a:spcBef>
                  <a:spcPct val="0"/>
                </a:spcBef>
                <a:spcAft>
                  <a:spcPct val="0"/>
                </a:spcAft>
                <a:buClrTx/>
                <a:buSzTx/>
                <a:buFontTx/>
                <a:buNone/>
              </a:pPr>
              <a:endParaRPr lang="en-US" altLang="en-US">
                <a:solidFill>
                  <a:prstClr val="black"/>
                </a:solidFill>
                <a:latin typeface="Arial" panose="020B0604020202020204" pitchFamily="34" charset="0"/>
              </a:endParaRPr>
            </a:p>
          </p:txBody>
        </p:sp>
        <p:sp>
          <p:nvSpPr>
            <p:cNvPr id="29" name="Freeform 41">
              <a:extLst>
                <a:ext uri="{FF2B5EF4-FFF2-40B4-BE49-F238E27FC236}">
                  <a16:creationId xmlns:a16="http://schemas.microsoft.com/office/drawing/2014/main" id="{012EDFE6-6613-4172-A03C-6B2939D4DAE9}"/>
                </a:ext>
              </a:extLst>
            </p:cNvPr>
            <p:cNvSpPr>
              <a:spLocks/>
            </p:cNvSpPr>
            <p:nvPr/>
          </p:nvSpPr>
          <p:spPr bwMode="auto">
            <a:xfrm>
              <a:off x="96" y="1872"/>
              <a:ext cx="1728" cy="288"/>
            </a:xfrm>
            <a:custGeom>
              <a:avLst/>
              <a:gdLst>
                <a:gd name="T0" fmla="*/ 0 w 1680"/>
                <a:gd name="T1" fmla="*/ 288 h 288"/>
                <a:gd name="T2" fmla="*/ 719 w 1680"/>
                <a:gd name="T3" fmla="*/ 0 h 288"/>
                <a:gd name="T4" fmla="*/ 2290 w 1680"/>
                <a:gd name="T5" fmla="*/ 0 h 288"/>
                <a:gd name="T6" fmla="*/ 1571 w 1680"/>
                <a:gd name="T7" fmla="*/ 288 h 288"/>
                <a:gd name="T8" fmla="*/ 0 w 1680"/>
                <a:gd name="T9" fmla="*/ 288 h 288"/>
                <a:gd name="T10" fmla="*/ 0 60000 65536"/>
                <a:gd name="T11" fmla="*/ 0 60000 65536"/>
                <a:gd name="T12" fmla="*/ 0 60000 65536"/>
                <a:gd name="T13" fmla="*/ 0 60000 65536"/>
                <a:gd name="T14" fmla="*/ 0 60000 65536"/>
                <a:gd name="T15" fmla="*/ 0 w 1680"/>
                <a:gd name="T16" fmla="*/ 0 h 288"/>
                <a:gd name="T17" fmla="*/ 1680 w 1680"/>
                <a:gd name="T18" fmla="*/ 288 h 288"/>
              </a:gdLst>
              <a:ahLst/>
              <a:cxnLst>
                <a:cxn ang="T10">
                  <a:pos x="T0" y="T1"/>
                </a:cxn>
                <a:cxn ang="T11">
                  <a:pos x="T2" y="T3"/>
                </a:cxn>
                <a:cxn ang="T12">
                  <a:pos x="T4" y="T5"/>
                </a:cxn>
                <a:cxn ang="T13">
                  <a:pos x="T6" y="T7"/>
                </a:cxn>
                <a:cxn ang="T14">
                  <a:pos x="T8" y="T9"/>
                </a:cxn>
              </a:cxnLst>
              <a:rect l="T15" t="T16" r="T17" b="T18"/>
              <a:pathLst>
                <a:path w="1680" h="288">
                  <a:moveTo>
                    <a:pt x="0" y="288"/>
                  </a:moveTo>
                  <a:lnTo>
                    <a:pt x="528" y="0"/>
                  </a:lnTo>
                  <a:lnTo>
                    <a:pt x="1680" y="0"/>
                  </a:lnTo>
                  <a:lnTo>
                    <a:pt x="1152" y="288"/>
                  </a:lnTo>
                  <a:lnTo>
                    <a:pt x="0" y="288"/>
                  </a:lnTo>
                  <a:close/>
                </a:path>
              </a:pathLst>
            </a:custGeom>
            <a:solidFill>
              <a:srgbClr val="92D050"/>
            </a:solidFill>
            <a:ln w="9525">
              <a:solidFill>
                <a:srgbClr val="FF0066"/>
              </a:solidFill>
              <a:round/>
              <a:headEnd/>
              <a:tailEnd/>
            </a:ln>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0" name="Line 42">
              <a:extLst>
                <a:ext uri="{FF2B5EF4-FFF2-40B4-BE49-F238E27FC236}">
                  <a16:creationId xmlns:a16="http://schemas.microsoft.com/office/drawing/2014/main" id="{97D8A5C6-BF61-4D77-B7D4-6C7474FBD34F}"/>
                </a:ext>
              </a:extLst>
            </p:cNvPr>
            <p:cNvSpPr>
              <a:spLocks noChangeShapeType="1"/>
            </p:cNvSpPr>
            <p:nvPr/>
          </p:nvSpPr>
          <p:spPr bwMode="auto">
            <a:xfrm>
              <a:off x="624" y="1872"/>
              <a:ext cx="0" cy="449"/>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1" name="Line 43">
              <a:extLst>
                <a:ext uri="{FF2B5EF4-FFF2-40B4-BE49-F238E27FC236}">
                  <a16:creationId xmlns:a16="http://schemas.microsoft.com/office/drawing/2014/main" id="{DC74CE46-907F-497D-ACB9-E6BB06B27B1C}"/>
                </a:ext>
              </a:extLst>
            </p:cNvPr>
            <p:cNvSpPr>
              <a:spLocks noChangeShapeType="1"/>
            </p:cNvSpPr>
            <p:nvPr/>
          </p:nvSpPr>
          <p:spPr bwMode="auto">
            <a:xfrm flipH="1">
              <a:off x="96" y="2352"/>
              <a:ext cx="528" cy="271"/>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2" name="Line 44">
              <a:extLst>
                <a:ext uri="{FF2B5EF4-FFF2-40B4-BE49-F238E27FC236}">
                  <a16:creationId xmlns:a16="http://schemas.microsoft.com/office/drawing/2014/main" id="{530F29EE-105C-4F88-913B-99F015B1E953}"/>
                </a:ext>
              </a:extLst>
            </p:cNvPr>
            <p:cNvSpPr>
              <a:spLocks noChangeShapeType="1"/>
            </p:cNvSpPr>
            <p:nvPr/>
          </p:nvSpPr>
          <p:spPr bwMode="auto">
            <a:xfrm flipH="1">
              <a:off x="624" y="2352"/>
              <a:ext cx="1165" cy="0"/>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grpSp>
      <p:grpSp>
        <p:nvGrpSpPr>
          <p:cNvPr id="33" name="Group 45">
            <a:extLst>
              <a:ext uri="{FF2B5EF4-FFF2-40B4-BE49-F238E27FC236}">
                <a16:creationId xmlns:a16="http://schemas.microsoft.com/office/drawing/2014/main" id="{6BEC9031-A83D-4F4B-854E-2FE00BF87649}"/>
              </a:ext>
            </a:extLst>
          </p:cNvPr>
          <p:cNvGrpSpPr>
            <a:grpSpLocks/>
          </p:cNvGrpSpPr>
          <p:nvPr/>
        </p:nvGrpSpPr>
        <p:grpSpPr bwMode="auto">
          <a:xfrm>
            <a:off x="5383131" y="2488692"/>
            <a:ext cx="6324600" cy="2057400"/>
            <a:chOff x="1872" y="1776"/>
            <a:chExt cx="3984" cy="1440"/>
          </a:xfrm>
        </p:grpSpPr>
        <p:sp>
          <p:nvSpPr>
            <p:cNvPr id="34" name="Rectangle 46">
              <a:extLst>
                <a:ext uri="{FF2B5EF4-FFF2-40B4-BE49-F238E27FC236}">
                  <a16:creationId xmlns:a16="http://schemas.microsoft.com/office/drawing/2014/main" id="{80F4170C-5968-487A-B48C-774E31932D4F}"/>
                </a:ext>
              </a:extLst>
            </p:cNvPr>
            <p:cNvSpPr>
              <a:spLocks noChangeArrowheads="1"/>
            </p:cNvSpPr>
            <p:nvPr/>
          </p:nvSpPr>
          <p:spPr bwMode="auto">
            <a:xfrm>
              <a:off x="2592" y="177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5" name="Rectangle 47">
              <a:extLst>
                <a:ext uri="{FF2B5EF4-FFF2-40B4-BE49-F238E27FC236}">
                  <a16:creationId xmlns:a16="http://schemas.microsoft.com/office/drawing/2014/main" id="{0486794B-556F-4544-AAFC-56B6F9DD1DFD}"/>
                </a:ext>
              </a:extLst>
            </p:cNvPr>
            <p:cNvSpPr>
              <a:spLocks noChangeArrowheads="1"/>
            </p:cNvSpPr>
            <p:nvPr/>
          </p:nvSpPr>
          <p:spPr bwMode="auto">
            <a:xfrm>
              <a:off x="2592" y="2736"/>
              <a:ext cx="1200" cy="480"/>
            </a:xfrm>
            <a:prstGeom prst="rect">
              <a:avLst/>
            </a:prstGeom>
            <a:solidFill>
              <a:schemeClr val="accent6">
                <a:lumMod val="60000"/>
                <a:lumOff val="40000"/>
              </a:schemeClr>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6" name="Rectangle 48">
              <a:extLst>
                <a:ext uri="{FF2B5EF4-FFF2-40B4-BE49-F238E27FC236}">
                  <a16:creationId xmlns:a16="http://schemas.microsoft.com/office/drawing/2014/main" id="{3B8F8D8D-A84E-467F-BBDF-0E9B7B5C779E}"/>
                </a:ext>
              </a:extLst>
            </p:cNvPr>
            <p:cNvSpPr>
              <a:spLocks noChangeArrowheads="1"/>
            </p:cNvSpPr>
            <p:nvPr/>
          </p:nvSpPr>
          <p:spPr bwMode="auto">
            <a:xfrm>
              <a:off x="259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7" name="Rectangle 49">
              <a:extLst>
                <a:ext uri="{FF2B5EF4-FFF2-40B4-BE49-F238E27FC236}">
                  <a16:creationId xmlns:a16="http://schemas.microsoft.com/office/drawing/2014/main" id="{785AD251-D754-4155-9EE8-37391E49BC0B}"/>
                </a:ext>
              </a:extLst>
            </p:cNvPr>
            <p:cNvSpPr>
              <a:spLocks noChangeArrowheads="1"/>
            </p:cNvSpPr>
            <p:nvPr/>
          </p:nvSpPr>
          <p:spPr bwMode="auto">
            <a:xfrm>
              <a:off x="4512" y="2256"/>
              <a:ext cx="120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8" name="Rectangle 50">
              <a:extLst>
                <a:ext uri="{FF2B5EF4-FFF2-40B4-BE49-F238E27FC236}">
                  <a16:creationId xmlns:a16="http://schemas.microsoft.com/office/drawing/2014/main" id="{68212F04-6109-47DC-B8F3-69BBE7A5813C}"/>
                </a:ext>
              </a:extLst>
            </p:cNvPr>
            <p:cNvSpPr>
              <a:spLocks noChangeArrowheads="1"/>
            </p:cNvSpPr>
            <p:nvPr/>
          </p:nvSpPr>
          <p:spPr bwMode="auto">
            <a:xfrm>
              <a:off x="379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39" name="Rectangle 51">
              <a:extLst>
                <a:ext uri="{FF2B5EF4-FFF2-40B4-BE49-F238E27FC236}">
                  <a16:creationId xmlns:a16="http://schemas.microsoft.com/office/drawing/2014/main" id="{053A4253-0CC2-4E25-92CE-D5431DFD5992}"/>
                </a:ext>
              </a:extLst>
            </p:cNvPr>
            <p:cNvSpPr>
              <a:spLocks noChangeArrowheads="1"/>
            </p:cNvSpPr>
            <p:nvPr/>
          </p:nvSpPr>
          <p:spPr bwMode="auto">
            <a:xfrm>
              <a:off x="1872" y="2256"/>
              <a:ext cx="720" cy="480"/>
            </a:xfrm>
            <a:prstGeom prst="rect">
              <a:avLst/>
            </a:prstGeom>
            <a:solidFill>
              <a:srgbClr val="92D050"/>
            </a:solidFill>
            <a:ln w="9525">
              <a:solidFill>
                <a:srgbClr val="FF3300"/>
              </a:solidFill>
              <a:miter lim="800000"/>
              <a:headEnd/>
              <a:tailEnd/>
            </a:ln>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b="1">
                <a:solidFill>
                  <a:schemeClr val="tx1"/>
                </a:solidFill>
                <a:latin typeface="Arial" panose="020B0604020202020204" pitchFamily="34" charset="0"/>
              </a:endParaRPr>
            </a:p>
          </p:txBody>
        </p:sp>
        <p:sp>
          <p:nvSpPr>
            <p:cNvPr id="40" name="Text Box 52">
              <a:extLst>
                <a:ext uri="{FF2B5EF4-FFF2-40B4-BE49-F238E27FC236}">
                  <a16:creationId xmlns:a16="http://schemas.microsoft.com/office/drawing/2014/main" id="{6391AD37-FE74-41B8-A12F-8E939B28D716}"/>
                </a:ext>
              </a:extLst>
            </p:cNvPr>
            <p:cNvSpPr txBox="1">
              <a:spLocks noChangeArrowheads="1"/>
            </p:cNvSpPr>
            <p:nvPr/>
          </p:nvSpPr>
          <p:spPr bwMode="auto">
            <a:xfrm>
              <a:off x="1968"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1" name="Text Box 53">
              <a:extLst>
                <a:ext uri="{FF2B5EF4-FFF2-40B4-BE49-F238E27FC236}">
                  <a16:creationId xmlns:a16="http://schemas.microsoft.com/office/drawing/2014/main" id="{030D677A-5640-4345-BB32-72A6B45CD5F9}"/>
                </a:ext>
              </a:extLst>
            </p:cNvPr>
            <p:cNvSpPr txBox="1">
              <a:spLocks noChangeArrowheads="1"/>
            </p:cNvSpPr>
            <p:nvPr/>
          </p:nvSpPr>
          <p:spPr bwMode="auto">
            <a:xfrm>
              <a:off x="2832"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2" name="Text Box 54">
              <a:extLst>
                <a:ext uri="{FF2B5EF4-FFF2-40B4-BE49-F238E27FC236}">
                  <a16:creationId xmlns:a16="http://schemas.microsoft.com/office/drawing/2014/main" id="{0921AC78-E6C0-4125-A0EB-35A35B00E14D}"/>
                </a:ext>
              </a:extLst>
            </p:cNvPr>
            <p:cNvSpPr txBox="1">
              <a:spLocks noChangeArrowheads="1"/>
            </p:cNvSpPr>
            <p:nvPr/>
          </p:nvSpPr>
          <p:spPr bwMode="auto">
            <a:xfrm>
              <a:off x="3840" y="244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5cm</a:t>
              </a:r>
            </a:p>
          </p:txBody>
        </p:sp>
        <p:sp>
          <p:nvSpPr>
            <p:cNvPr id="43" name="Text Box 55">
              <a:extLst>
                <a:ext uri="{FF2B5EF4-FFF2-40B4-BE49-F238E27FC236}">
                  <a16:creationId xmlns:a16="http://schemas.microsoft.com/office/drawing/2014/main" id="{968C4C83-9206-4308-87C1-6A0F27F006C0}"/>
                </a:ext>
              </a:extLst>
            </p:cNvPr>
            <p:cNvSpPr txBox="1">
              <a:spLocks noChangeArrowheads="1"/>
            </p:cNvSpPr>
            <p:nvPr/>
          </p:nvSpPr>
          <p:spPr bwMode="auto">
            <a:xfrm>
              <a:off x="4800" y="2448"/>
              <a:ext cx="62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8cm</a:t>
              </a:r>
            </a:p>
          </p:txBody>
        </p:sp>
        <p:sp>
          <p:nvSpPr>
            <p:cNvPr id="44" name="Text Box 56">
              <a:extLst>
                <a:ext uri="{FF2B5EF4-FFF2-40B4-BE49-F238E27FC236}">
                  <a16:creationId xmlns:a16="http://schemas.microsoft.com/office/drawing/2014/main" id="{6529B2A1-AB8D-43F6-BC5E-F59DE9D94288}"/>
                </a:ext>
              </a:extLst>
            </p:cNvPr>
            <p:cNvSpPr txBox="1">
              <a:spLocks noChangeArrowheads="1"/>
            </p:cNvSpPr>
            <p:nvPr/>
          </p:nvSpPr>
          <p:spPr bwMode="auto">
            <a:xfrm>
              <a:off x="5280" y="2288"/>
              <a:ext cx="57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70C0"/>
                  </a:solidFill>
                  <a:latin typeface="Times New Roman" panose="02020603050405020304" pitchFamily="18" charset="0"/>
                </a:rPr>
                <a:t>4cm</a:t>
              </a:r>
            </a:p>
          </p:txBody>
        </p:sp>
      </p:grpSp>
      <p:sp>
        <p:nvSpPr>
          <p:cNvPr id="45" name="Text Box 10">
            <a:extLst>
              <a:ext uri="{FF2B5EF4-FFF2-40B4-BE49-F238E27FC236}">
                <a16:creationId xmlns:a16="http://schemas.microsoft.com/office/drawing/2014/main" id="{BE9B15A8-849C-4D4F-BEB4-EE16E610CA9F}"/>
              </a:ext>
            </a:extLst>
          </p:cNvPr>
          <p:cNvSpPr txBox="1">
            <a:spLocks noChangeArrowheads="1"/>
          </p:cNvSpPr>
          <p:nvPr/>
        </p:nvSpPr>
        <p:spPr bwMode="auto">
          <a:xfrm>
            <a:off x="2184809" y="4835775"/>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B0F0"/>
                </a:solidFill>
                <a:latin typeface="Times New Roman" panose="02020603050405020304" pitchFamily="18" charset="0"/>
              </a:rPr>
              <a:t>Chiều dài là: </a:t>
            </a:r>
            <a:r>
              <a:rPr lang="en-US" altLang="en-US" sz="2400" b="1">
                <a:solidFill>
                  <a:srgbClr val="FF0000"/>
                </a:solidFill>
                <a:latin typeface="Times New Roman" panose="02020603050405020304" pitchFamily="18" charset="0"/>
              </a:rPr>
              <a:t>5 + 8 + 5 + 8  = 26(cm)</a:t>
            </a:r>
          </a:p>
        </p:txBody>
      </p:sp>
      <p:sp>
        <p:nvSpPr>
          <p:cNvPr id="46" name="Text Box 11">
            <a:extLst>
              <a:ext uri="{FF2B5EF4-FFF2-40B4-BE49-F238E27FC236}">
                <a16:creationId xmlns:a16="http://schemas.microsoft.com/office/drawing/2014/main" id="{47836315-A157-4D5D-88BF-F55950F9C475}"/>
              </a:ext>
            </a:extLst>
          </p:cNvPr>
          <p:cNvSpPr txBox="1">
            <a:spLocks noChangeArrowheads="1"/>
          </p:cNvSpPr>
          <p:nvPr/>
        </p:nvSpPr>
        <p:spPr bwMode="auto">
          <a:xfrm>
            <a:off x="6796496" y="5291387"/>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2060"/>
                </a:solidFill>
                <a:latin typeface="Times New Roman" panose="02020603050405020304" pitchFamily="18" charset="0"/>
              </a:rPr>
              <a:t>(Chiều cao của hình hộp )</a:t>
            </a:r>
          </a:p>
        </p:txBody>
      </p:sp>
      <p:sp>
        <p:nvSpPr>
          <p:cNvPr id="47" name="Text Box 12">
            <a:extLst>
              <a:ext uri="{FF2B5EF4-FFF2-40B4-BE49-F238E27FC236}">
                <a16:creationId xmlns:a16="http://schemas.microsoft.com/office/drawing/2014/main" id="{1CC5A66D-B4FF-4465-BD6C-FB2430E1F1D1}"/>
              </a:ext>
            </a:extLst>
          </p:cNvPr>
          <p:cNvSpPr txBox="1">
            <a:spLocks noChangeArrowheads="1"/>
          </p:cNvSpPr>
          <p:nvPr/>
        </p:nvSpPr>
        <p:spPr bwMode="auto">
          <a:xfrm>
            <a:off x="2084796" y="5748587"/>
            <a:ext cx="7162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80000"/>
              </a:lnSpc>
              <a:spcBef>
                <a:spcPct val="50000"/>
              </a:spcBef>
              <a:buClrTx/>
              <a:buSzTx/>
              <a:buFontTx/>
              <a:buNone/>
            </a:pPr>
            <a:r>
              <a:rPr lang="en-US" altLang="en-US" sz="2400" b="1">
                <a:solidFill>
                  <a:srgbClr val="00B0F0"/>
                </a:solidFill>
                <a:latin typeface="VNtimes new roman"/>
              </a:rPr>
              <a:t> </a:t>
            </a:r>
            <a:r>
              <a:rPr lang="en-US" altLang="en-US" sz="2400" b="1">
                <a:solidFill>
                  <a:srgbClr val="00B0F0"/>
                </a:solidFill>
                <a:latin typeface="Times New Roman" panose="02020603050405020304" pitchFamily="18" charset="0"/>
              </a:rPr>
              <a:t>Diện tích xung quanh của hình hộp chữ nhật là:       </a:t>
            </a:r>
          </a:p>
          <a:p>
            <a:pPr algn="ctr" eaLnBrk="1" hangingPunct="1">
              <a:lnSpc>
                <a:spcPct val="80000"/>
              </a:lnSpc>
              <a:spcBef>
                <a:spcPct val="50000"/>
              </a:spcBef>
              <a:buClrTx/>
              <a:buSzTx/>
              <a:buFontTx/>
              <a:buNone/>
            </a:pPr>
            <a:r>
              <a:rPr lang="en-US" altLang="en-US" sz="2400" b="1">
                <a:solidFill>
                  <a:srgbClr val="FF0000"/>
                </a:solidFill>
                <a:latin typeface="Times New Roman" panose="02020603050405020304" pitchFamily="18" charset="0"/>
              </a:rPr>
              <a:t>26 </a:t>
            </a:r>
            <a:r>
              <a:rPr lang="en-US" altLang="en-US" sz="2400">
                <a:solidFill>
                  <a:srgbClr val="FF0000"/>
                </a:solidFill>
                <a:latin typeface="Cambria" panose="02040503050406030204" pitchFamily="18" charset="0"/>
                <a:ea typeface="Cambria" panose="02040503050406030204" pitchFamily="18" charset="0"/>
                <a:cs typeface="Cambria" panose="02040503050406030204" pitchFamily="18" charset="0"/>
                <a:sym typeface="Cambria" panose="02040503050406030204" pitchFamily="18" charset="0"/>
              </a:rPr>
              <a:t> × </a:t>
            </a:r>
            <a:r>
              <a:rPr lang="en-US" altLang="en-US" sz="2400" b="1">
                <a:solidFill>
                  <a:srgbClr val="FF0000"/>
                </a:solidFill>
                <a:latin typeface="Times New Roman" panose="02020603050405020304" pitchFamily="18" charset="0"/>
              </a:rPr>
              <a:t> 4 = 104(cm</a:t>
            </a:r>
            <a:r>
              <a:rPr lang="en-US" altLang="en-US" sz="2400" b="1" baseline="30000">
                <a:solidFill>
                  <a:srgbClr val="FF0000"/>
                </a:solidFill>
                <a:latin typeface="Times New Roman" panose="02020603050405020304" pitchFamily="18" charset="0"/>
              </a:rPr>
              <a:t>2</a:t>
            </a:r>
            <a:r>
              <a:rPr lang="en-US" altLang="en-US" sz="2400" b="1">
                <a:solidFill>
                  <a:srgbClr val="FF0000"/>
                </a:solidFill>
                <a:latin typeface="Times New Roman" panose="02020603050405020304" pitchFamily="18" charset="0"/>
              </a:rPr>
              <a:t>)</a:t>
            </a:r>
          </a:p>
        </p:txBody>
      </p:sp>
      <p:sp>
        <p:nvSpPr>
          <p:cNvPr id="48" name="Text Box 23">
            <a:extLst>
              <a:ext uri="{FF2B5EF4-FFF2-40B4-BE49-F238E27FC236}">
                <a16:creationId xmlns:a16="http://schemas.microsoft.com/office/drawing/2014/main" id="{97CFF274-73D8-4FA2-B048-6D4E7C062F85}"/>
              </a:ext>
            </a:extLst>
          </p:cNvPr>
          <p:cNvSpPr txBox="1">
            <a:spLocks noChangeArrowheads="1"/>
          </p:cNvSpPr>
          <p:nvPr/>
        </p:nvSpPr>
        <p:spPr bwMode="auto">
          <a:xfrm>
            <a:off x="6885396" y="4834187"/>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2060"/>
                </a:solidFill>
                <a:latin typeface="Times New Roman" panose="02020603050405020304" pitchFamily="18" charset="0"/>
              </a:rPr>
              <a:t>(Chu vi mặt đáy)</a:t>
            </a:r>
          </a:p>
        </p:txBody>
      </p:sp>
      <p:sp>
        <p:nvSpPr>
          <p:cNvPr id="49" name="Text Box 24">
            <a:extLst>
              <a:ext uri="{FF2B5EF4-FFF2-40B4-BE49-F238E27FC236}">
                <a16:creationId xmlns:a16="http://schemas.microsoft.com/office/drawing/2014/main" id="{38FDB9BB-D63B-4182-B4BC-90BCEA01D3CB}"/>
              </a:ext>
            </a:extLst>
          </p:cNvPr>
          <p:cNvSpPr txBox="1">
            <a:spLocks noChangeArrowheads="1"/>
          </p:cNvSpPr>
          <p:nvPr/>
        </p:nvSpPr>
        <p:spPr bwMode="auto">
          <a:xfrm>
            <a:off x="2172109" y="5291387"/>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400" b="1">
                <a:solidFill>
                  <a:srgbClr val="00B0F0"/>
                </a:solidFill>
                <a:latin typeface="Times New Roman" panose="02020603050405020304" pitchFamily="18" charset="0"/>
              </a:rPr>
              <a:t>Chiều rộng là: </a:t>
            </a:r>
            <a:r>
              <a:rPr lang="en-US" altLang="en-US" sz="2400" b="1">
                <a:solidFill>
                  <a:srgbClr val="FF0000"/>
                </a:solidFill>
                <a:latin typeface="Times New Roman" panose="02020603050405020304" pitchFamily="18" charset="0"/>
              </a:rPr>
              <a:t>4cm</a:t>
            </a:r>
          </a:p>
        </p:txBody>
      </p:sp>
      <p:sp>
        <p:nvSpPr>
          <p:cNvPr id="2" name="Rectangle 1">
            <a:extLst>
              <a:ext uri="{FF2B5EF4-FFF2-40B4-BE49-F238E27FC236}">
                <a16:creationId xmlns:a16="http://schemas.microsoft.com/office/drawing/2014/main" id="{135B11F5-50D1-49F7-A276-67BD8D83EEE9}"/>
              </a:ext>
            </a:extLst>
          </p:cNvPr>
          <p:cNvSpPr/>
          <p:nvPr/>
        </p:nvSpPr>
        <p:spPr>
          <a:xfrm>
            <a:off x="5383131" y="3172904"/>
            <a:ext cx="6096000" cy="675196"/>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ine 25">
            <a:extLst>
              <a:ext uri="{FF2B5EF4-FFF2-40B4-BE49-F238E27FC236}">
                <a16:creationId xmlns:a16="http://schemas.microsoft.com/office/drawing/2014/main" id="{5004D178-FDEC-4D47-899C-230D61753338}"/>
              </a:ext>
            </a:extLst>
          </p:cNvPr>
          <p:cNvSpPr>
            <a:spLocks noChangeShapeType="1"/>
          </p:cNvSpPr>
          <p:nvPr/>
        </p:nvSpPr>
        <p:spPr bwMode="auto">
          <a:xfrm>
            <a:off x="2902061" y="2686812"/>
            <a:ext cx="0" cy="762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11339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edge">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ox(i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ox(i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fill="hold"/>
                                        <p:tgtEl>
                                          <p:spTgt spid="45"/>
                                        </p:tgtEl>
                                        <p:attrNameLst>
                                          <p:attrName>ppt_x</p:attrName>
                                        </p:attrNameLst>
                                      </p:cBhvr>
                                      <p:tavLst>
                                        <p:tav tm="0">
                                          <p:val>
                                            <p:strVal val="#ppt_x"/>
                                          </p:val>
                                        </p:tav>
                                        <p:tav tm="100000">
                                          <p:val>
                                            <p:strVal val="#ppt_x"/>
                                          </p:val>
                                        </p:tav>
                                      </p:tavLst>
                                    </p:anim>
                                    <p:anim calcmode="lin" valueType="num">
                                      <p:cBhvr additive="base">
                                        <p:cTn id="4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ppt_x"/>
                                          </p:val>
                                        </p:tav>
                                        <p:tav tm="100000">
                                          <p:val>
                                            <p:strVal val="#ppt_x"/>
                                          </p:val>
                                        </p:tav>
                                      </p:tavLst>
                                    </p:anim>
                                    <p:anim calcmode="lin" valueType="num">
                                      <p:cBhvr additive="base">
                                        <p:cTn id="5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ppt_x"/>
                                          </p:val>
                                        </p:tav>
                                        <p:tav tm="100000">
                                          <p:val>
                                            <p:strVal val="#ppt_x"/>
                                          </p:val>
                                        </p:tav>
                                      </p:tavLst>
                                    </p:anim>
                                    <p:anim calcmode="lin" valueType="num">
                                      <p:cBhvr additive="base">
                                        <p:cTn id="6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fill="hold"/>
                                        <p:tgtEl>
                                          <p:spTgt spid="47"/>
                                        </p:tgtEl>
                                        <p:attrNameLst>
                                          <p:attrName>ppt_x</p:attrName>
                                        </p:attrNameLst>
                                      </p:cBhvr>
                                      <p:tavLst>
                                        <p:tav tm="0">
                                          <p:val>
                                            <p:strVal val="#ppt_x"/>
                                          </p:val>
                                        </p:tav>
                                        <p:tav tm="100000">
                                          <p:val>
                                            <p:strVal val="#ppt_x"/>
                                          </p:val>
                                        </p:tav>
                                      </p:tavLst>
                                    </p:anim>
                                    <p:anim calcmode="lin" valueType="num">
                                      <p:cBhvr additive="base">
                                        <p:cTn id="69" dur="500" fill="hold"/>
                                        <p:tgtEl>
                                          <p:spTgt spid="47"/>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additive="base">
                                        <p:cTn id="72" dur="500" fill="hold"/>
                                        <p:tgtEl>
                                          <p:spTgt spid="50"/>
                                        </p:tgtEl>
                                        <p:attrNameLst>
                                          <p:attrName>ppt_x</p:attrName>
                                        </p:attrNameLst>
                                      </p:cBhvr>
                                      <p:tavLst>
                                        <p:tav tm="0">
                                          <p:val>
                                            <p:strVal val="#ppt_x"/>
                                          </p:val>
                                        </p:tav>
                                        <p:tav tm="100000">
                                          <p:val>
                                            <p:strVal val="#ppt_x"/>
                                          </p:val>
                                        </p:tav>
                                      </p:tavLst>
                                    </p:anim>
                                    <p:anim calcmode="lin" valueType="num">
                                      <p:cBhvr additive="base">
                                        <p:cTn id="7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45" grpId="0"/>
      <p:bldP spid="46" grpId="0"/>
      <p:bldP spid="47" grpId="0"/>
      <p:bldP spid="48" grpId="0"/>
      <p:bldP spid="49"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VECTOR" val="d96be463-ecbc-4627-8cc9-3c774f182459"/>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摄图网699pic">
  <a:themeElements>
    <a:clrScheme name="自定义 2545">
      <a:dk1>
        <a:sysClr val="windowText" lastClr="000000"/>
      </a:dk1>
      <a:lt1>
        <a:sysClr val="window" lastClr="FFFFFF"/>
      </a:lt1>
      <a:dk2>
        <a:srgbClr val="5A6378"/>
      </a:dk2>
      <a:lt2>
        <a:srgbClr val="7F7F7F"/>
      </a:lt2>
      <a:accent1>
        <a:srgbClr val="DDB461"/>
      </a:accent1>
      <a:accent2>
        <a:srgbClr val="D57065"/>
      </a:accent2>
      <a:accent3>
        <a:srgbClr val="70AB43"/>
      </a:accent3>
      <a:accent4>
        <a:srgbClr val="D57065"/>
      </a:accent4>
      <a:accent5>
        <a:srgbClr val="DDB461"/>
      </a:accent5>
      <a:accent6>
        <a:srgbClr val="70AB43"/>
      </a:accent6>
      <a:hlink>
        <a:srgbClr val="DDB461"/>
      </a:hlink>
      <a:folHlink>
        <a:srgbClr val="D57065"/>
      </a:folHlink>
    </a:clrScheme>
    <a:fontScheme name="shqaw5vl">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675</TotalTime>
  <Words>1147</Words>
  <Application>Microsoft Office PowerPoint</Application>
  <PresentationFormat>Màn hình rộng</PresentationFormat>
  <Paragraphs>164</Paragraphs>
  <Slides>27</Slides>
  <Notes>20</Notes>
  <HiddenSlides>0</HiddenSlides>
  <MMClips>4</MMClips>
  <ScaleCrop>false</ScaleCrop>
  <HeadingPairs>
    <vt:vector size="6" baseType="variant">
      <vt:variant>
        <vt:lpstr>Phông được Dùng</vt:lpstr>
      </vt:variant>
      <vt:variant>
        <vt:i4>16</vt:i4>
      </vt:variant>
      <vt:variant>
        <vt:lpstr>Chủ đề</vt:lpstr>
      </vt:variant>
      <vt:variant>
        <vt:i4>2</vt:i4>
      </vt:variant>
      <vt:variant>
        <vt:lpstr>Tiêu đề Bản chiếu</vt:lpstr>
      </vt:variant>
      <vt:variant>
        <vt:i4>27</vt:i4>
      </vt:variant>
    </vt:vector>
  </HeadingPairs>
  <TitlesOfParts>
    <vt:vector size="45" baseType="lpstr">
      <vt:lpstr>等线</vt:lpstr>
      <vt:lpstr>微软雅黑</vt:lpstr>
      <vt:lpstr>Arial</vt:lpstr>
      <vt:lpstr>Cambria</vt:lpstr>
      <vt:lpstr>Cambria Math</vt:lpstr>
      <vt:lpstr>Coiny</vt:lpstr>
      <vt:lpstr>iCiel Baliho Script</vt:lpstr>
      <vt:lpstr>iCiel Cadena</vt:lpstr>
      <vt:lpstr>iCiel Pony</vt:lpstr>
      <vt:lpstr>Pacifico</vt:lpstr>
      <vt:lpstr>Times New Roman</vt:lpstr>
      <vt:lpstr>UTM Cookies</vt:lpstr>
      <vt:lpstr>UTM Duepuntozero</vt:lpstr>
      <vt:lpstr>UTM Isadora</vt:lpstr>
      <vt:lpstr>VNtimes new roman</vt:lpstr>
      <vt:lpstr>字魂58号-创中黑</vt:lpstr>
      <vt:lpstr>包图主题2</vt:lpstr>
      <vt:lpstr>摄图网699pic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anh bich</cp:lastModifiedBy>
  <cp:revision>83</cp:revision>
  <dcterms:created xsi:type="dcterms:W3CDTF">2017-08-18T03:02:00Z</dcterms:created>
  <dcterms:modified xsi:type="dcterms:W3CDTF">2022-02-10T16:02:54Z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