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91" r:id="rId2"/>
    <p:sldId id="383" r:id="rId3"/>
    <p:sldId id="385" r:id="rId4"/>
    <p:sldId id="386" r:id="rId5"/>
    <p:sldId id="392" r:id="rId6"/>
    <p:sldId id="387" r:id="rId7"/>
    <p:sldId id="388" r:id="rId8"/>
    <p:sldId id="393" r:id="rId9"/>
    <p:sldId id="389" r:id="rId10"/>
    <p:sldId id="390" r:id="rId11"/>
    <p:sldId id="394" r:id="rId12"/>
    <p:sldId id="362" r:id="rId13"/>
    <p:sldId id="370" r:id="rId14"/>
    <p:sldId id="371" r:id="rId15"/>
    <p:sldId id="395" r:id="rId16"/>
    <p:sldId id="364" r:id="rId17"/>
    <p:sldId id="281" r:id="rId18"/>
    <p:sldId id="268" r:id="rId19"/>
    <p:sldId id="266" r:id="rId20"/>
  </p:sldIdLst>
  <p:sldSz cx="12192000" cy="6858000"/>
  <p:notesSz cx="6858000" cy="9144000"/>
  <p:custDataLst>
    <p:tags r:id="rId22"/>
  </p:custDataLst>
  <p:defaultTextStyle>
    <a:defPPr>
      <a:defRPr lang="en-US"/>
    </a:defPPr>
    <a:lvl1pPr algn="l" rtl="0" fontAlgn="base">
      <a:spcBef>
        <a:spcPct val="0"/>
      </a:spcBef>
      <a:spcAft>
        <a:spcPct val="0"/>
      </a:spcAft>
      <a:defRPr i="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i="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i="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i="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0000"/>
    <a:srgbClr val="A50021"/>
    <a:srgbClr val="CC6600"/>
    <a:srgbClr val="0000FF"/>
    <a:srgbClr val="A997F5"/>
    <a:srgbClr val="96F6BB"/>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4909" autoAdjust="0"/>
  </p:normalViewPr>
  <p:slideViewPr>
    <p:cSldViewPr>
      <p:cViewPr varScale="1">
        <p:scale>
          <a:sx n="83" d="100"/>
          <a:sy n="83" d="100"/>
        </p:scale>
        <p:origin x="658" y="4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23CD0E87-7FDE-4AF1-BF1D-9AD0E6665A6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US"/>
          </a:p>
        </p:txBody>
      </p:sp>
      <p:sp>
        <p:nvSpPr>
          <p:cNvPr id="69635" name="Rectangle 3">
            <a:extLst>
              <a:ext uri="{FF2B5EF4-FFF2-40B4-BE49-F238E27FC236}">
                <a16:creationId xmlns:a16="http://schemas.microsoft.com/office/drawing/2014/main" id="{14E90A4A-B0B9-4D15-8EE4-D8277CBC0928}"/>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DDFC6E4E-25AD-4F76-B10C-116F8B0BDC79}" type="datetimeFigureOut">
              <a:rPr lang="en-US"/>
              <a:pPr>
                <a:defRPr/>
              </a:pPr>
              <a:t>2/5/2022</a:t>
            </a:fld>
            <a:endParaRPr lang="en-US"/>
          </a:p>
        </p:txBody>
      </p:sp>
      <p:sp>
        <p:nvSpPr>
          <p:cNvPr id="17412" name="Rectangle 4">
            <a:extLst>
              <a:ext uri="{FF2B5EF4-FFF2-40B4-BE49-F238E27FC236}">
                <a16:creationId xmlns:a16="http://schemas.microsoft.com/office/drawing/2014/main" id="{8C43B13F-013D-4116-87B0-092EE8D34206}"/>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Rectangle 5">
            <a:extLst>
              <a:ext uri="{FF2B5EF4-FFF2-40B4-BE49-F238E27FC236}">
                <a16:creationId xmlns:a16="http://schemas.microsoft.com/office/drawing/2014/main" id="{8A9D9B30-CD31-44C2-870B-64922BBEE3D9}"/>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9638" name="Rectangle 6">
            <a:extLst>
              <a:ext uri="{FF2B5EF4-FFF2-40B4-BE49-F238E27FC236}">
                <a16:creationId xmlns:a16="http://schemas.microsoft.com/office/drawing/2014/main" id="{F47DACD0-AA32-4A5E-B542-D4F51B359A05}"/>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US"/>
          </a:p>
        </p:txBody>
      </p:sp>
      <p:sp>
        <p:nvSpPr>
          <p:cNvPr id="69639" name="Rectangle 7">
            <a:extLst>
              <a:ext uri="{FF2B5EF4-FFF2-40B4-BE49-F238E27FC236}">
                <a16:creationId xmlns:a16="http://schemas.microsoft.com/office/drawing/2014/main" id="{6149AB58-F512-43B9-B6B0-41DF792169C6}"/>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D2D38754-DBED-40E1-98AF-BE1335AB661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045A1D7-2449-4D50-87C3-6297E93624DE}"/>
              </a:ext>
            </a:extLst>
          </p:cNvPr>
          <p:cNvSpPr>
            <a:spLocks noGrp="1" noRot="1" noChangeAspect="1" noTextEdit="1"/>
          </p:cNvSpPr>
          <p:nvPr>
            <p:ph type="sldImg"/>
          </p:nvPr>
        </p:nvSpPr>
        <p:spPr>
          <a:xfrm>
            <a:off x="685800" y="1143000"/>
            <a:ext cx="5486400" cy="3086100"/>
          </a:xfrm>
          <a:ln/>
        </p:spPr>
      </p:sp>
      <p:sp>
        <p:nvSpPr>
          <p:cNvPr id="18435" name="Notes Placeholder 2">
            <a:extLst>
              <a:ext uri="{FF2B5EF4-FFF2-40B4-BE49-F238E27FC236}">
                <a16:creationId xmlns:a16="http://schemas.microsoft.com/office/drawing/2014/main" id="{F10BF6D1-2919-46ED-9B62-ADFB1D355E31}"/>
              </a:ext>
            </a:extLst>
          </p:cNvPr>
          <p:cNvSpPr>
            <a:spLocks noGrp="1"/>
          </p:cNvSpPr>
          <p:nvPr>
            <p:ph type="body" idx="1"/>
          </p:nvPr>
        </p:nvSpPr>
        <p:spPr>
          <a:xfrm>
            <a:off x="685800" y="4400550"/>
            <a:ext cx="5486400" cy="3600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p>
        </p:txBody>
      </p:sp>
      <p:sp>
        <p:nvSpPr>
          <p:cNvPr id="18436" name="Slide Number Placeholder 3">
            <a:extLst>
              <a:ext uri="{FF2B5EF4-FFF2-40B4-BE49-F238E27FC236}">
                <a16:creationId xmlns:a16="http://schemas.microsoft.com/office/drawing/2014/main" id="{122ED37E-6B58-433B-BAE6-37092EEBCD5B}"/>
              </a:ext>
            </a:extLst>
          </p:cNvPr>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r" eaLnBrk="1" hangingPunct="1"/>
            <a:fld id="{3748166E-25FF-472B-9977-BF8201A1691B}" type="slidenum">
              <a:rPr lang="en-US" altLang="en-US" sz="1200" i="0">
                <a:latin typeface=".VnAristote" panose="020B7200000000000000" pitchFamily="34" charset="0"/>
              </a:rPr>
              <a:pPr algn="r" eaLnBrk="1" hangingPunct="1"/>
              <a:t>2</a:t>
            </a:fld>
            <a:endParaRPr lang="en-US" altLang="en-US" sz="1200" i="0">
              <a:latin typeface=".VnAristote" panose="020B7200000000000000"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E07D35B-ADCF-4B34-A997-711CE2ACEE38}"/>
              </a:ext>
            </a:extLst>
          </p:cNvPr>
          <p:cNvSpPr>
            <a:spLocks noGrp="1" noRot="1" noChangeAspect="1" noTextEdit="1"/>
          </p:cNvSpPr>
          <p:nvPr>
            <p:ph type="sldImg"/>
          </p:nvPr>
        </p:nvSpPr>
        <p:spPr>
          <a:xfrm>
            <a:off x="685800" y="1143000"/>
            <a:ext cx="5486400" cy="3086100"/>
          </a:xfrm>
          <a:ln/>
        </p:spPr>
      </p:sp>
      <p:sp>
        <p:nvSpPr>
          <p:cNvPr id="19459" name="Notes Placeholder 2">
            <a:extLst>
              <a:ext uri="{FF2B5EF4-FFF2-40B4-BE49-F238E27FC236}">
                <a16:creationId xmlns:a16="http://schemas.microsoft.com/office/drawing/2014/main" id="{3780E6DE-F1AD-4906-9C1A-834F67E99AC3}"/>
              </a:ext>
            </a:extLst>
          </p:cNvPr>
          <p:cNvSpPr>
            <a:spLocks noGrp="1"/>
          </p:cNvSpPr>
          <p:nvPr>
            <p:ph type="body" idx="1"/>
          </p:nvPr>
        </p:nvSpPr>
        <p:spPr>
          <a:xfrm>
            <a:off x="685800" y="4400550"/>
            <a:ext cx="5486400" cy="3600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p>
        </p:txBody>
      </p:sp>
      <p:sp>
        <p:nvSpPr>
          <p:cNvPr id="19460" name="Slide Number Placeholder 3">
            <a:extLst>
              <a:ext uri="{FF2B5EF4-FFF2-40B4-BE49-F238E27FC236}">
                <a16:creationId xmlns:a16="http://schemas.microsoft.com/office/drawing/2014/main" id="{9402084A-5378-461C-A161-9F419D5A5DB0}"/>
              </a:ext>
            </a:extLst>
          </p:cNvPr>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r" eaLnBrk="1" hangingPunct="1"/>
            <a:fld id="{460D66C0-260A-4DCC-B854-DDA0C68EC23A}" type="slidenum">
              <a:rPr lang="en-US" altLang="en-US" sz="1200" i="0">
                <a:latin typeface=".VnAristote" panose="020B7200000000000000" pitchFamily="34" charset="0"/>
              </a:rPr>
              <a:pPr algn="r" eaLnBrk="1" hangingPunct="1"/>
              <a:t>4</a:t>
            </a:fld>
            <a:endParaRPr lang="en-US" altLang="en-US" sz="1200" i="0">
              <a:latin typeface=".VnAristote" panose="020B7200000000000000"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66FB4AA4-38A9-4D48-A89D-B1E032186B71}"/>
              </a:ext>
            </a:extLst>
          </p:cNvPr>
          <p:cNvSpPr>
            <a:spLocks noGrp="1" noRot="1" noChangeAspect="1" noTextEdit="1"/>
          </p:cNvSpPr>
          <p:nvPr>
            <p:ph type="sldImg"/>
          </p:nvPr>
        </p:nvSpPr>
        <p:spPr>
          <a:xfrm>
            <a:off x="685800" y="1143000"/>
            <a:ext cx="5486400" cy="3086100"/>
          </a:xfrm>
          <a:ln/>
        </p:spPr>
      </p:sp>
      <p:sp>
        <p:nvSpPr>
          <p:cNvPr id="20483" name="Notes Placeholder 2">
            <a:extLst>
              <a:ext uri="{FF2B5EF4-FFF2-40B4-BE49-F238E27FC236}">
                <a16:creationId xmlns:a16="http://schemas.microsoft.com/office/drawing/2014/main" id="{69187675-E8EF-453E-A313-DEDBE9FAAA8B}"/>
              </a:ext>
            </a:extLst>
          </p:cNvPr>
          <p:cNvSpPr>
            <a:spLocks noGrp="1"/>
          </p:cNvSpPr>
          <p:nvPr>
            <p:ph type="body" idx="1"/>
          </p:nvPr>
        </p:nvSpPr>
        <p:spPr>
          <a:xfrm>
            <a:off x="685800" y="4400550"/>
            <a:ext cx="5486400" cy="3600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p>
        </p:txBody>
      </p:sp>
      <p:sp>
        <p:nvSpPr>
          <p:cNvPr id="20484" name="Slide Number Placeholder 3">
            <a:extLst>
              <a:ext uri="{FF2B5EF4-FFF2-40B4-BE49-F238E27FC236}">
                <a16:creationId xmlns:a16="http://schemas.microsoft.com/office/drawing/2014/main" id="{6DE3B730-AB58-4064-ACA2-DDA976240B18}"/>
              </a:ext>
            </a:extLst>
          </p:cNvPr>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r" eaLnBrk="1" hangingPunct="1"/>
            <a:fld id="{DCF4F564-4765-490B-919D-B31A01504E77}" type="slidenum">
              <a:rPr lang="en-US" altLang="en-US" sz="1200" i="0">
                <a:latin typeface=".VnAristote" panose="020B7200000000000000" pitchFamily="34" charset="0"/>
              </a:rPr>
              <a:pPr algn="r" eaLnBrk="1" hangingPunct="1"/>
              <a:t>7</a:t>
            </a:fld>
            <a:endParaRPr lang="en-US" altLang="en-US" sz="1200" i="0">
              <a:latin typeface=".VnAristote" panose="020B7200000000000000"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301939A-BBE9-4386-B9FD-AD0F217BE88B}"/>
              </a:ext>
            </a:extLst>
          </p:cNvPr>
          <p:cNvSpPr>
            <a:spLocks noGrp="1" noRot="1" noChangeAspect="1" noTextEdit="1"/>
          </p:cNvSpPr>
          <p:nvPr>
            <p:ph type="sldImg"/>
          </p:nvPr>
        </p:nvSpPr>
        <p:spPr>
          <a:xfrm>
            <a:off x="685800" y="1143000"/>
            <a:ext cx="5486400" cy="3086100"/>
          </a:xfrm>
          <a:ln/>
        </p:spPr>
      </p:sp>
      <p:sp>
        <p:nvSpPr>
          <p:cNvPr id="21507" name="Notes Placeholder 2">
            <a:extLst>
              <a:ext uri="{FF2B5EF4-FFF2-40B4-BE49-F238E27FC236}">
                <a16:creationId xmlns:a16="http://schemas.microsoft.com/office/drawing/2014/main" id="{E0C7D97D-7FC7-40AF-8980-45F3358F71DF}"/>
              </a:ext>
            </a:extLst>
          </p:cNvPr>
          <p:cNvSpPr>
            <a:spLocks noGrp="1"/>
          </p:cNvSpPr>
          <p:nvPr>
            <p:ph type="body" idx="1"/>
          </p:nvPr>
        </p:nvSpPr>
        <p:spPr>
          <a:xfrm>
            <a:off x="685800" y="4400550"/>
            <a:ext cx="5486400" cy="3600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p>
        </p:txBody>
      </p:sp>
      <p:sp>
        <p:nvSpPr>
          <p:cNvPr id="21508" name="Slide Number Placeholder 3">
            <a:extLst>
              <a:ext uri="{FF2B5EF4-FFF2-40B4-BE49-F238E27FC236}">
                <a16:creationId xmlns:a16="http://schemas.microsoft.com/office/drawing/2014/main" id="{55D4D512-4D70-4195-BD40-1D79B4E80B68}"/>
              </a:ext>
            </a:extLst>
          </p:cNvPr>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r" eaLnBrk="1" hangingPunct="1"/>
            <a:fld id="{E5A152C1-12AD-4868-A14F-5ADD8F93903A}" type="slidenum">
              <a:rPr lang="en-US" altLang="en-US" sz="1200" i="0">
                <a:latin typeface=".VnAristote" panose="020B7200000000000000" pitchFamily="34" charset="0"/>
              </a:rPr>
              <a:pPr algn="r" eaLnBrk="1" hangingPunct="1"/>
              <a:t>10</a:t>
            </a:fld>
            <a:endParaRPr lang="en-US" altLang="en-US" sz="1200" i="0">
              <a:latin typeface=".VnAristote" panose="020B7200000000000000"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B8C61F7E-63B0-4143-8669-072ADE5DC9C0}"/>
              </a:ext>
            </a:extLst>
          </p:cNvPr>
          <p:cNvSpPr>
            <a:spLocks noGrp="1" noRot="1" noChangeAspect="1" noTextEdit="1"/>
          </p:cNvSpPr>
          <p:nvPr>
            <p:ph type="sldImg"/>
          </p:nvPr>
        </p:nvSpPr>
        <p:spPr>
          <a:xfrm>
            <a:off x="685800" y="1143000"/>
            <a:ext cx="5486400" cy="3086100"/>
          </a:xfrm>
          <a:ln/>
        </p:spPr>
      </p:sp>
      <p:sp>
        <p:nvSpPr>
          <p:cNvPr id="22531" name="Notes Placeholder 2">
            <a:extLst>
              <a:ext uri="{FF2B5EF4-FFF2-40B4-BE49-F238E27FC236}">
                <a16:creationId xmlns:a16="http://schemas.microsoft.com/office/drawing/2014/main" id="{CBA687FD-B1EA-4677-97A6-FD1ADBD5E7E4}"/>
              </a:ext>
            </a:extLst>
          </p:cNvPr>
          <p:cNvSpPr>
            <a:spLocks noGrp="1"/>
          </p:cNvSpPr>
          <p:nvPr>
            <p:ph type="body" idx="1"/>
          </p:nvPr>
        </p:nvSpPr>
        <p:spPr>
          <a:xfrm>
            <a:off x="685800" y="4400550"/>
            <a:ext cx="5486400" cy="3600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p>
        </p:txBody>
      </p:sp>
      <p:sp>
        <p:nvSpPr>
          <p:cNvPr id="22532" name="Slide Number Placeholder 3">
            <a:extLst>
              <a:ext uri="{FF2B5EF4-FFF2-40B4-BE49-F238E27FC236}">
                <a16:creationId xmlns:a16="http://schemas.microsoft.com/office/drawing/2014/main" id="{32A2A18A-3341-4661-906C-920F7B131F6A}"/>
              </a:ext>
            </a:extLst>
          </p:cNvPr>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r" eaLnBrk="1" hangingPunct="1"/>
            <a:fld id="{F5CBEB5C-DAA5-48C6-9549-817B72952CF9}" type="slidenum">
              <a:rPr lang="en-US" altLang="en-US" sz="1200" i="0">
                <a:latin typeface=".VnAristote" panose="020B7200000000000000" pitchFamily="34" charset="0"/>
              </a:rPr>
              <a:pPr algn="r" eaLnBrk="1" hangingPunct="1"/>
              <a:t>12</a:t>
            </a:fld>
            <a:endParaRPr lang="en-US" altLang="en-US" sz="1200" i="0">
              <a:latin typeface=".VnAristote" panose="020B7200000000000000"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78CA64B-C1D0-46D5-8B9D-E039FC55C6AB}"/>
              </a:ext>
            </a:extLst>
          </p:cNvPr>
          <p:cNvSpPr>
            <a:spLocks noGrp="1" noRot="1" noChangeAspect="1" noTextEdit="1"/>
          </p:cNvSpPr>
          <p:nvPr>
            <p:ph type="sldImg"/>
          </p:nvPr>
        </p:nvSpPr>
        <p:spPr>
          <a:xfrm>
            <a:off x="685800" y="1143000"/>
            <a:ext cx="5486400" cy="3086100"/>
          </a:xfrm>
          <a:ln/>
        </p:spPr>
      </p:sp>
      <p:sp>
        <p:nvSpPr>
          <p:cNvPr id="23555" name="Notes Placeholder 2">
            <a:extLst>
              <a:ext uri="{FF2B5EF4-FFF2-40B4-BE49-F238E27FC236}">
                <a16:creationId xmlns:a16="http://schemas.microsoft.com/office/drawing/2014/main" id="{969B1485-781D-4F47-95A8-46FEA73FCD04}"/>
              </a:ext>
            </a:extLst>
          </p:cNvPr>
          <p:cNvSpPr>
            <a:spLocks noGrp="1"/>
          </p:cNvSpPr>
          <p:nvPr>
            <p:ph type="body" idx="1"/>
          </p:nvPr>
        </p:nvSpPr>
        <p:spPr>
          <a:xfrm>
            <a:off x="685800" y="4400550"/>
            <a:ext cx="5486400" cy="3600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p>
        </p:txBody>
      </p:sp>
      <p:sp>
        <p:nvSpPr>
          <p:cNvPr id="23556" name="Slide Number Placeholder 3">
            <a:extLst>
              <a:ext uri="{FF2B5EF4-FFF2-40B4-BE49-F238E27FC236}">
                <a16:creationId xmlns:a16="http://schemas.microsoft.com/office/drawing/2014/main" id="{42374A1C-B80E-4E2A-82FA-CF3BB0BCE724}"/>
              </a:ext>
            </a:extLst>
          </p:cNvPr>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r" eaLnBrk="1" hangingPunct="1"/>
            <a:fld id="{F088A7D4-29B0-4616-B3EB-B96502A27457}" type="slidenum">
              <a:rPr lang="en-US" altLang="en-US" sz="1200" i="0">
                <a:latin typeface=".VnAristote" panose="020B7200000000000000" pitchFamily="34" charset="0"/>
              </a:rPr>
              <a:pPr algn="r" eaLnBrk="1" hangingPunct="1"/>
              <a:t>14</a:t>
            </a:fld>
            <a:endParaRPr lang="en-US" altLang="en-US" sz="1200" i="0">
              <a:latin typeface=".VnAristote" panose="020B7200000000000000"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7062B9F-DEBC-45A2-8683-4BE967B2A5F3}"/>
              </a:ext>
            </a:extLst>
          </p:cNvPr>
          <p:cNvSpPr>
            <a:spLocks noGrp="1" noRot="1" noChangeAspect="1" noTextEdit="1"/>
          </p:cNvSpPr>
          <p:nvPr>
            <p:ph type="sldImg"/>
          </p:nvPr>
        </p:nvSpPr>
        <p:spPr>
          <a:xfrm>
            <a:off x="685800" y="1143000"/>
            <a:ext cx="5486400" cy="3086100"/>
          </a:xfrm>
          <a:ln/>
        </p:spPr>
      </p:sp>
      <p:sp>
        <p:nvSpPr>
          <p:cNvPr id="24579" name="Notes Placeholder 2">
            <a:extLst>
              <a:ext uri="{FF2B5EF4-FFF2-40B4-BE49-F238E27FC236}">
                <a16:creationId xmlns:a16="http://schemas.microsoft.com/office/drawing/2014/main" id="{B99A033F-D329-4D1C-9126-B278390736FA}"/>
              </a:ext>
            </a:extLst>
          </p:cNvPr>
          <p:cNvSpPr>
            <a:spLocks noGrp="1"/>
          </p:cNvSpPr>
          <p:nvPr>
            <p:ph type="body" idx="1"/>
          </p:nvPr>
        </p:nvSpPr>
        <p:spPr>
          <a:xfrm>
            <a:off x="685800" y="4400550"/>
            <a:ext cx="5486400" cy="3600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p>
        </p:txBody>
      </p:sp>
      <p:sp>
        <p:nvSpPr>
          <p:cNvPr id="24580" name="Slide Number Placeholder 3">
            <a:extLst>
              <a:ext uri="{FF2B5EF4-FFF2-40B4-BE49-F238E27FC236}">
                <a16:creationId xmlns:a16="http://schemas.microsoft.com/office/drawing/2014/main" id="{6DC0C1D3-2AE7-4729-842A-A879D0B9BE5E}"/>
              </a:ext>
            </a:extLst>
          </p:cNvPr>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r" eaLnBrk="1" hangingPunct="1"/>
            <a:fld id="{D21843AD-339C-476D-BC91-A2636555B674}" type="slidenum">
              <a:rPr lang="en-US" altLang="en-US" sz="1200" i="0">
                <a:latin typeface=".VnAristote" panose="020B7200000000000000" pitchFamily="34" charset="0"/>
              </a:rPr>
              <a:pPr algn="r" eaLnBrk="1" hangingPunct="1"/>
              <a:t>15</a:t>
            </a:fld>
            <a:endParaRPr lang="en-US" altLang="en-US" sz="1200" i="0">
              <a:latin typeface=".VnAristote" panose="020B7200000000000000" pitchFamily="34" charset="0"/>
            </a:endParaRPr>
          </a:p>
        </p:txBody>
      </p:sp>
    </p:spTree>
    <p:extLst>
      <p:ext uri="{BB962C8B-B14F-4D97-AF65-F5344CB8AC3E}">
        <p14:creationId xmlns:p14="http://schemas.microsoft.com/office/powerpoint/2010/main" val="844759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7062B9F-DEBC-45A2-8683-4BE967B2A5F3}"/>
              </a:ext>
            </a:extLst>
          </p:cNvPr>
          <p:cNvSpPr>
            <a:spLocks noGrp="1" noRot="1" noChangeAspect="1" noTextEdit="1"/>
          </p:cNvSpPr>
          <p:nvPr>
            <p:ph type="sldImg"/>
          </p:nvPr>
        </p:nvSpPr>
        <p:spPr>
          <a:xfrm>
            <a:off x="685800" y="1143000"/>
            <a:ext cx="5486400" cy="3086100"/>
          </a:xfrm>
          <a:ln/>
        </p:spPr>
      </p:sp>
      <p:sp>
        <p:nvSpPr>
          <p:cNvPr id="24579" name="Notes Placeholder 2">
            <a:extLst>
              <a:ext uri="{FF2B5EF4-FFF2-40B4-BE49-F238E27FC236}">
                <a16:creationId xmlns:a16="http://schemas.microsoft.com/office/drawing/2014/main" id="{B99A033F-D329-4D1C-9126-B278390736FA}"/>
              </a:ext>
            </a:extLst>
          </p:cNvPr>
          <p:cNvSpPr>
            <a:spLocks noGrp="1"/>
          </p:cNvSpPr>
          <p:nvPr>
            <p:ph type="body" idx="1"/>
          </p:nvPr>
        </p:nvSpPr>
        <p:spPr>
          <a:xfrm>
            <a:off x="685800" y="4400550"/>
            <a:ext cx="5486400" cy="3600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p>
        </p:txBody>
      </p:sp>
      <p:sp>
        <p:nvSpPr>
          <p:cNvPr id="24580" name="Slide Number Placeholder 3">
            <a:extLst>
              <a:ext uri="{FF2B5EF4-FFF2-40B4-BE49-F238E27FC236}">
                <a16:creationId xmlns:a16="http://schemas.microsoft.com/office/drawing/2014/main" id="{6DC0C1D3-2AE7-4729-842A-A879D0B9BE5E}"/>
              </a:ext>
            </a:extLst>
          </p:cNvPr>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r" eaLnBrk="1" hangingPunct="1"/>
            <a:fld id="{D21843AD-339C-476D-BC91-A2636555B674}" type="slidenum">
              <a:rPr lang="en-US" altLang="en-US" sz="1200" i="0">
                <a:latin typeface=".VnAristote" panose="020B7200000000000000" pitchFamily="34" charset="0"/>
              </a:rPr>
              <a:pPr algn="r" eaLnBrk="1" hangingPunct="1"/>
              <a:t>16</a:t>
            </a:fld>
            <a:endParaRPr lang="en-US" altLang="en-US" sz="1200" i="0">
              <a:latin typeface=".VnAristote" panose="020B7200000000000000"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2BD2D7F6-13B8-4364-902C-DB91E36544F4}"/>
              </a:ext>
            </a:extLst>
          </p:cNvPr>
          <p:cNvSpPr>
            <a:spLocks noGrp="1" noRot="1" noChangeAspect="1" noTextEdit="1"/>
          </p:cNvSpPr>
          <p:nvPr>
            <p:ph type="sldImg"/>
          </p:nvPr>
        </p:nvSpPr>
        <p:spPr>
          <a:xfrm>
            <a:off x="685800" y="1143000"/>
            <a:ext cx="5486400" cy="3086100"/>
          </a:xfrm>
          <a:ln/>
        </p:spPr>
      </p:sp>
      <p:sp>
        <p:nvSpPr>
          <p:cNvPr id="28675" name="Notes Placeholder 2">
            <a:extLst>
              <a:ext uri="{FF2B5EF4-FFF2-40B4-BE49-F238E27FC236}">
                <a16:creationId xmlns:a16="http://schemas.microsoft.com/office/drawing/2014/main" id="{983D4E9D-0E72-4AFC-966D-B822E4DAB8BF}"/>
              </a:ext>
            </a:extLst>
          </p:cNvPr>
          <p:cNvSpPr>
            <a:spLocks noGrp="1"/>
          </p:cNvSpPr>
          <p:nvPr>
            <p:ph type="body" idx="1"/>
          </p:nvPr>
        </p:nvSpPr>
        <p:spPr>
          <a:xfrm>
            <a:off x="685800" y="4400550"/>
            <a:ext cx="5486400" cy="3600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p>
        </p:txBody>
      </p:sp>
      <p:sp>
        <p:nvSpPr>
          <p:cNvPr id="28676" name="Slide Number Placeholder 3">
            <a:extLst>
              <a:ext uri="{FF2B5EF4-FFF2-40B4-BE49-F238E27FC236}">
                <a16:creationId xmlns:a16="http://schemas.microsoft.com/office/drawing/2014/main" id="{70A54E19-A898-43D8-9DD3-F8A7ADE7C110}"/>
              </a:ext>
            </a:extLst>
          </p:cNvPr>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HP001 4 hàng" panose="020B0603050302020204" pitchFamily="34" charset="0"/>
              </a:defRPr>
            </a:lvl1pPr>
            <a:lvl2pPr marL="742950" indent="-285750" eaLnBrk="0" hangingPunct="0">
              <a:defRPr>
                <a:solidFill>
                  <a:schemeClr val="tx1"/>
                </a:solidFill>
                <a:latin typeface="HP001 4 hàng" panose="020B0603050302020204" pitchFamily="34" charset="0"/>
              </a:defRPr>
            </a:lvl2pPr>
            <a:lvl3pPr marL="1143000" indent="-228600" eaLnBrk="0" hangingPunct="0">
              <a:defRPr>
                <a:solidFill>
                  <a:schemeClr val="tx1"/>
                </a:solidFill>
                <a:latin typeface="HP001 4 hàng" panose="020B0603050302020204" pitchFamily="34" charset="0"/>
              </a:defRPr>
            </a:lvl3pPr>
            <a:lvl4pPr marL="1600200" indent="-228600" eaLnBrk="0" hangingPunct="0">
              <a:defRPr>
                <a:solidFill>
                  <a:schemeClr val="tx1"/>
                </a:solidFill>
                <a:latin typeface="HP001 4 hàng" panose="020B0603050302020204" pitchFamily="34" charset="0"/>
              </a:defRPr>
            </a:lvl4pPr>
            <a:lvl5pPr marL="2057400" indent="-228600" eaLnBrk="0" hangingPunct="0">
              <a:defRPr>
                <a:solidFill>
                  <a:schemeClr val="tx1"/>
                </a:solidFill>
                <a:latin typeface="HP001 4 hàng" panose="020B0603050302020204" pitchFamily="34" charset="0"/>
              </a:defRPr>
            </a:lvl5pPr>
            <a:lvl6pPr marL="2514600" indent="-228600" eaLnBrk="0" fontAlgn="base" hangingPunct="0">
              <a:spcBef>
                <a:spcPct val="0"/>
              </a:spcBef>
              <a:spcAft>
                <a:spcPct val="0"/>
              </a:spcAft>
              <a:defRPr>
                <a:solidFill>
                  <a:schemeClr val="tx1"/>
                </a:solidFill>
                <a:latin typeface="HP001 4 hàng" panose="020B0603050302020204" pitchFamily="34" charset="0"/>
              </a:defRPr>
            </a:lvl6pPr>
            <a:lvl7pPr marL="2971800" indent="-228600" eaLnBrk="0" fontAlgn="base" hangingPunct="0">
              <a:spcBef>
                <a:spcPct val="0"/>
              </a:spcBef>
              <a:spcAft>
                <a:spcPct val="0"/>
              </a:spcAft>
              <a:defRPr>
                <a:solidFill>
                  <a:schemeClr val="tx1"/>
                </a:solidFill>
                <a:latin typeface="HP001 4 hàng" panose="020B0603050302020204" pitchFamily="34" charset="0"/>
              </a:defRPr>
            </a:lvl7pPr>
            <a:lvl8pPr marL="3429000" indent="-228600" eaLnBrk="0" fontAlgn="base" hangingPunct="0">
              <a:spcBef>
                <a:spcPct val="0"/>
              </a:spcBef>
              <a:spcAft>
                <a:spcPct val="0"/>
              </a:spcAft>
              <a:defRPr>
                <a:solidFill>
                  <a:schemeClr val="tx1"/>
                </a:solidFill>
                <a:latin typeface="HP001 4 hàng" panose="020B0603050302020204" pitchFamily="34" charset="0"/>
              </a:defRPr>
            </a:lvl8pPr>
            <a:lvl9pPr marL="3886200" indent="-228600" eaLnBrk="0" fontAlgn="base" hangingPunct="0">
              <a:spcBef>
                <a:spcPct val="0"/>
              </a:spcBef>
              <a:spcAft>
                <a:spcPct val="0"/>
              </a:spcAft>
              <a:defRPr>
                <a:solidFill>
                  <a:schemeClr val="tx1"/>
                </a:solidFill>
                <a:latin typeface="HP001 4 hàng" panose="020B0603050302020204" pitchFamily="34" charset="0"/>
              </a:defRPr>
            </a:lvl9pPr>
          </a:lstStyle>
          <a:p>
            <a:pPr algn="r" eaLnBrk="1" hangingPunct="1"/>
            <a:fld id="{9C97E0F4-78B1-4E06-838A-17A92D57760A}" type="slidenum">
              <a:rPr lang="en-US" altLang="en-US" sz="1200">
                <a:latin typeface=".VnAristote" panose="020B7200000000000000" pitchFamily="34" charset="0"/>
              </a:rPr>
              <a:pPr algn="r" eaLnBrk="1" hangingPunct="1"/>
              <a:t>17</a:t>
            </a:fld>
            <a:endParaRPr lang="en-US" altLang="en-US" sz="1200">
              <a:latin typeface=".VnAristote" panose="020B7200000000000000"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2E6620B-4DA6-44FA-979F-1472F3E3D43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1B472F2-349E-48A0-ABA2-E6B4BB3809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655E353-570B-4687-9DBA-70344BF1094B}"/>
              </a:ext>
            </a:extLst>
          </p:cNvPr>
          <p:cNvSpPr>
            <a:spLocks noGrp="1" noChangeArrowheads="1"/>
          </p:cNvSpPr>
          <p:nvPr>
            <p:ph type="sldNum" sz="quarter" idx="12"/>
          </p:nvPr>
        </p:nvSpPr>
        <p:spPr>
          <a:ln/>
        </p:spPr>
        <p:txBody>
          <a:bodyPr/>
          <a:lstStyle>
            <a:lvl1pPr>
              <a:defRPr/>
            </a:lvl1pPr>
          </a:lstStyle>
          <a:p>
            <a:fld id="{B9FCEF34-D585-41B1-BF16-6D3AD9F8B251}" type="slidenum">
              <a:rPr lang="en-US" altLang="en-US"/>
              <a:pPr/>
              <a:t>‹#›</a:t>
            </a:fld>
            <a:endParaRPr lang="en-US" altLang="en-US"/>
          </a:p>
        </p:txBody>
      </p:sp>
    </p:spTree>
    <p:extLst>
      <p:ext uri="{BB962C8B-B14F-4D97-AF65-F5344CB8AC3E}">
        <p14:creationId xmlns:p14="http://schemas.microsoft.com/office/powerpoint/2010/main" val="368528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9B52332-2FDB-4E9C-8CBE-7B7FEA06AD2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DAE59DE-9AB7-4A45-8331-294D1675C3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41AAD28-FD68-47D1-9C62-084D6717EAC3}"/>
              </a:ext>
            </a:extLst>
          </p:cNvPr>
          <p:cNvSpPr>
            <a:spLocks noGrp="1" noChangeArrowheads="1"/>
          </p:cNvSpPr>
          <p:nvPr>
            <p:ph type="sldNum" sz="quarter" idx="12"/>
          </p:nvPr>
        </p:nvSpPr>
        <p:spPr>
          <a:ln/>
        </p:spPr>
        <p:txBody>
          <a:bodyPr/>
          <a:lstStyle>
            <a:lvl1pPr>
              <a:defRPr/>
            </a:lvl1pPr>
          </a:lstStyle>
          <a:p>
            <a:fld id="{68483AFB-B740-475E-BF9F-380A1FFB63A9}" type="slidenum">
              <a:rPr lang="en-US" altLang="en-US"/>
              <a:pPr/>
              <a:t>‹#›</a:t>
            </a:fld>
            <a:endParaRPr lang="en-US" altLang="en-US"/>
          </a:p>
        </p:txBody>
      </p:sp>
    </p:spTree>
    <p:extLst>
      <p:ext uri="{BB962C8B-B14F-4D97-AF65-F5344CB8AC3E}">
        <p14:creationId xmlns:p14="http://schemas.microsoft.com/office/powerpoint/2010/main" val="53491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12C8320-5601-40CB-A8C5-873F7A0B1BF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B5793F8-AF6D-4079-B27B-E62555D6E4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44A64E6-E266-4910-8680-F3C1A3B38E59}"/>
              </a:ext>
            </a:extLst>
          </p:cNvPr>
          <p:cNvSpPr>
            <a:spLocks noGrp="1" noChangeArrowheads="1"/>
          </p:cNvSpPr>
          <p:nvPr>
            <p:ph type="sldNum" sz="quarter" idx="12"/>
          </p:nvPr>
        </p:nvSpPr>
        <p:spPr>
          <a:ln/>
        </p:spPr>
        <p:txBody>
          <a:bodyPr/>
          <a:lstStyle>
            <a:lvl1pPr>
              <a:defRPr/>
            </a:lvl1pPr>
          </a:lstStyle>
          <a:p>
            <a:fld id="{B3CC3BA5-F2A7-4F33-9455-FF0081CE7E76}" type="slidenum">
              <a:rPr lang="en-US" altLang="en-US"/>
              <a:pPr/>
              <a:t>‹#›</a:t>
            </a:fld>
            <a:endParaRPr lang="en-US" altLang="en-US"/>
          </a:p>
        </p:txBody>
      </p:sp>
    </p:spTree>
    <p:extLst>
      <p:ext uri="{BB962C8B-B14F-4D97-AF65-F5344CB8AC3E}">
        <p14:creationId xmlns:p14="http://schemas.microsoft.com/office/powerpoint/2010/main" val="284645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CD3F1C6-EE92-417E-9C88-DBA7C904591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6F8DA07-2983-4D1B-A35C-8AF9DB4B82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AAF1692-C432-4CB8-84F6-AEAF1D52EC6E}"/>
              </a:ext>
            </a:extLst>
          </p:cNvPr>
          <p:cNvSpPr>
            <a:spLocks noGrp="1" noChangeArrowheads="1"/>
          </p:cNvSpPr>
          <p:nvPr>
            <p:ph type="sldNum" sz="quarter" idx="12"/>
          </p:nvPr>
        </p:nvSpPr>
        <p:spPr>
          <a:ln/>
        </p:spPr>
        <p:txBody>
          <a:bodyPr/>
          <a:lstStyle>
            <a:lvl1pPr>
              <a:defRPr/>
            </a:lvl1pPr>
          </a:lstStyle>
          <a:p>
            <a:fld id="{B5E96A72-A12A-4D1F-B1BC-B6B1ACDDCA80}" type="slidenum">
              <a:rPr lang="en-US" altLang="en-US"/>
              <a:pPr/>
              <a:t>‹#›</a:t>
            </a:fld>
            <a:endParaRPr lang="en-US" altLang="en-US"/>
          </a:p>
        </p:txBody>
      </p:sp>
    </p:spTree>
    <p:extLst>
      <p:ext uri="{BB962C8B-B14F-4D97-AF65-F5344CB8AC3E}">
        <p14:creationId xmlns:p14="http://schemas.microsoft.com/office/powerpoint/2010/main" val="1467686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86CD548-AF4D-4759-90C2-7B1F464A1B2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CB9B484-091C-4EE6-B1BA-33A47B34E8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B6190B6-B108-4868-A4D2-2C3BA8EA2393}"/>
              </a:ext>
            </a:extLst>
          </p:cNvPr>
          <p:cNvSpPr>
            <a:spLocks noGrp="1" noChangeArrowheads="1"/>
          </p:cNvSpPr>
          <p:nvPr>
            <p:ph type="sldNum" sz="quarter" idx="12"/>
          </p:nvPr>
        </p:nvSpPr>
        <p:spPr>
          <a:ln/>
        </p:spPr>
        <p:txBody>
          <a:bodyPr/>
          <a:lstStyle>
            <a:lvl1pPr>
              <a:defRPr/>
            </a:lvl1pPr>
          </a:lstStyle>
          <a:p>
            <a:fld id="{2FB95891-9259-48C2-A767-D42C350B8FC2}" type="slidenum">
              <a:rPr lang="en-US" altLang="en-US"/>
              <a:pPr/>
              <a:t>‹#›</a:t>
            </a:fld>
            <a:endParaRPr lang="en-US" altLang="en-US"/>
          </a:p>
        </p:txBody>
      </p:sp>
    </p:spTree>
    <p:extLst>
      <p:ext uri="{BB962C8B-B14F-4D97-AF65-F5344CB8AC3E}">
        <p14:creationId xmlns:p14="http://schemas.microsoft.com/office/powerpoint/2010/main" val="335786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C1E6D58-AFCB-4B82-BD38-EC8ED47865E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35C25F5-AE8B-4D22-B923-D6194D5E12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6056213-2FA2-41CB-87B5-38AA293F86AE}"/>
              </a:ext>
            </a:extLst>
          </p:cNvPr>
          <p:cNvSpPr>
            <a:spLocks noGrp="1" noChangeArrowheads="1"/>
          </p:cNvSpPr>
          <p:nvPr>
            <p:ph type="sldNum" sz="quarter" idx="12"/>
          </p:nvPr>
        </p:nvSpPr>
        <p:spPr>
          <a:ln/>
        </p:spPr>
        <p:txBody>
          <a:bodyPr/>
          <a:lstStyle>
            <a:lvl1pPr>
              <a:defRPr/>
            </a:lvl1pPr>
          </a:lstStyle>
          <a:p>
            <a:fld id="{5D850A6F-4FC4-4BF7-A0BB-45F00AC1D99C}" type="slidenum">
              <a:rPr lang="en-US" altLang="en-US"/>
              <a:pPr/>
              <a:t>‹#›</a:t>
            </a:fld>
            <a:endParaRPr lang="en-US" altLang="en-US"/>
          </a:p>
        </p:txBody>
      </p:sp>
    </p:spTree>
    <p:extLst>
      <p:ext uri="{BB962C8B-B14F-4D97-AF65-F5344CB8AC3E}">
        <p14:creationId xmlns:p14="http://schemas.microsoft.com/office/powerpoint/2010/main" val="4133365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B142480-8B63-4F68-8A22-4FC60E217F7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866DCB2-3C17-4C68-8E67-C4547BDD0E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2527E1B-CD5C-4F6F-9027-882DA901D767}"/>
              </a:ext>
            </a:extLst>
          </p:cNvPr>
          <p:cNvSpPr>
            <a:spLocks noGrp="1" noChangeArrowheads="1"/>
          </p:cNvSpPr>
          <p:nvPr>
            <p:ph type="sldNum" sz="quarter" idx="12"/>
          </p:nvPr>
        </p:nvSpPr>
        <p:spPr>
          <a:ln/>
        </p:spPr>
        <p:txBody>
          <a:bodyPr/>
          <a:lstStyle>
            <a:lvl1pPr>
              <a:defRPr/>
            </a:lvl1pPr>
          </a:lstStyle>
          <a:p>
            <a:fld id="{FDF151F2-4B71-458C-9B31-4A9150323FC7}" type="slidenum">
              <a:rPr lang="en-US" altLang="en-US"/>
              <a:pPr/>
              <a:t>‹#›</a:t>
            </a:fld>
            <a:endParaRPr lang="en-US" altLang="en-US"/>
          </a:p>
        </p:txBody>
      </p:sp>
    </p:spTree>
    <p:extLst>
      <p:ext uri="{BB962C8B-B14F-4D97-AF65-F5344CB8AC3E}">
        <p14:creationId xmlns:p14="http://schemas.microsoft.com/office/powerpoint/2010/main" val="340543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CB404EC-A457-451F-8C62-B2496848D09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2E39F1F-16FD-441D-A100-349899261B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9D57190-E5E8-4CD0-95E2-FCB0103D3D8A}"/>
              </a:ext>
            </a:extLst>
          </p:cNvPr>
          <p:cNvSpPr>
            <a:spLocks noGrp="1" noChangeArrowheads="1"/>
          </p:cNvSpPr>
          <p:nvPr>
            <p:ph type="sldNum" sz="quarter" idx="12"/>
          </p:nvPr>
        </p:nvSpPr>
        <p:spPr>
          <a:ln/>
        </p:spPr>
        <p:txBody>
          <a:bodyPr/>
          <a:lstStyle>
            <a:lvl1pPr>
              <a:defRPr/>
            </a:lvl1pPr>
          </a:lstStyle>
          <a:p>
            <a:fld id="{AC99CD97-653C-4AE8-9C3B-BC96AF225038}" type="slidenum">
              <a:rPr lang="en-US" altLang="en-US"/>
              <a:pPr/>
              <a:t>‹#›</a:t>
            </a:fld>
            <a:endParaRPr lang="en-US" altLang="en-US"/>
          </a:p>
        </p:txBody>
      </p:sp>
    </p:spTree>
    <p:extLst>
      <p:ext uri="{BB962C8B-B14F-4D97-AF65-F5344CB8AC3E}">
        <p14:creationId xmlns:p14="http://schemas.microsoft.com/office/powerpoint/2010/main" val="1924760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EF650BB-AF4B-403C-9999-B54EC5E1933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4CD9E91-FB56-49AD-9197-75F3BB35D8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B656DBA-1404-4100-B861-2E05D8AE80E0}"/>
              </a:ext>
            </a:extLst>
          </p:cNvPr>
          <p:cNvSpPr>
            <a:spLocks noGrp="1" noChangeArrowheads="1"/>
          </p:cNvSpPr>
          <p:nvPr>
            <p:ph type="sldNum" sz="quarter" idx="12"/>
          </p:nvPr>
        </p:nvSpPr>
        <p:spPr>
          <a:ln/>
        </p:spPr>
        <p:txBody>
          <a:bodyPr/>
          <a:lstStyle>
            <a:lvl1pPr>
              <a:defRPr/>
            </a:lvl1pPr>
          </a:lstStyle>
          <a:p>
            <a:fld id="{F3C4A60B-DEE3-4027-92E7-58FF0A950D44}" type="slidenum">
              <a:rPr lang="en-US" altLang="en-US"/>
              <a:pPr/>
              <a:t>‹#›</a:t>
            </a:fld>
            <a:endParaRPr lang="en-US" altLang="en-US"/>
          </a:p>
        </p:txBody>
      </p:sp>
    </p:spTree>
    <p:extLst>
      <p:ext uri="{BB962C8B-B14F-4D97-AF65-F5344CB8AC3E}">
        <p14:creationId xmlns:p14="http://schemas.microsoft.com/office/powerpoint/2010/main" val="2275885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FBA5618-7084-4ADB-A956-D09A94DD849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8F1B9DF-C55B-4DE0-8FF6-BA6E3D7B1D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05461E5-C039-437B-B81A-9A6DE53442D4}"/>
              </a:ext>
            </a:extLst>
          </p:cNvPr>
          <p:cNvSpPr>
            <a:spLocks noGrp="1" noChangeArrowheads="1"/>
          </p:cNvSpPr>
          <p:nvPr>
            <p:ph type="sldNum" sz="quarter" idx="12"/>
          </p:nvPr>
        </p:nvSpPr>
        <p:spPr>
          <a:ln/>
        </p:spPr>
        <p:txBody>
          <a:bodyPr/>
          <a:lstStyle>
            <a:lvl1pPr>
              <a:defRPr/>
            </a:lvl1pPr>
          </a:lstStyle>
          <a:p>
            <a:fld id="{CE31FF0C-3103-49CB-9766-316B9EF1FC8F}" type="slidenum">
              <a:rPr lang="en-US" altLang="en-US"/>
              <a:pPr/>
              <a:t>‹#›</a:t>
            </a:fld>
            <a:endParaRPr lang="en-US" altLang="en-US"/>
          </a:p>
        </p:txBody>
      </p:sp>
    </p:spTree>
    <p:extLst>
      <p:ext uri="{BB962C8B-B14F-4D97-AF65-F5344CB8AC3E}">
        <p14:creationId xmlns:p14="http://schemas.microsoft.com/office/powerpoint/2010/main" val="1980672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BBEFAFB-21E4-4C99-8DEE-3CE0C95BFC0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E74C88F-998A-469B-9316-7EBC55AF80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1F68B7C-1D36-41AA-AB13-D6B4D68EAB06}"/>
              </a:ext>
            </a:extLst>
          </p:cNvPr>
          <p:cNvSpPr>
            <a:spLocks noGrp="1" noChangeArrowheads="1"/>
          </p:cNvSpPr>
          <p:nvPr>
            <p:ph type="sldNum" sz="quarter" idx="12"/>
          </p:nvPr>
        </p:nvSpPr>
        <p:spPr>
          <a:ln/>
        </p:spPr>
        <p:txBody>
          <a:bodyPr/>
          <a:lstStyle>
            <a:lvl1pPr>
              <a:defRPr/>
            </a:lvl1pPr>
          </a:lstStyle>
          <a:p>
            <a:fld id="{2DD5E6CD-5A41-4D1E-8179-FE72CD64A411}" type="slidenum">
              <a:rPr lang="en-US" altLang="en-US"/>
              <a:pPr/>
              <a:t>‹#›</a:t>
            </a:fld>
            <a:endParaRPr lang="en-US" altLang="en-US"/>
          </a:p>
        </p:txBody>
      </p:sp>
    </p:spTree>
    <p:extLst>
      <p:ext uri="{BB962C8B-B14F-4D97-AF65-F5344CB8AC3E}">
        <p14:creationId xmlns:p14="http://schemas.microsoft.com/office/powerpoint/2010/main" val="4131075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3B5B69D-6143-4612-AEA8-AB80C5502A4F}"/>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1837B4B-8743-4ABD-87E0-B58CA22928A1}"/>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598EE26-4A28-4E5D-B535-96A10819F8F8}"/>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a:defRPr/>
            </a:pPr>
            <a:endParaRPr lang="en-US"/>
          </a:p>
        </p:txBody>
      </p:sp>
      <p:sp>
        <p:nvSpPr>
          <p:cNvPr id="1029" name="Rectangle 5">
            <a:extLst>
              <a:ext uri="{FF2B5EF4-FFF2-40B4-BE49-F238E27FC236}">
                <a16:creationId xmlns:a16="http://schemas.microsoft.com/office/drawing/2014/main" id="{D9182DC9-2A0C-41EB-B132-4027B03C660C}"/>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a:defRPr/>
            </a:pPr>
            <a:endParaRPr lang="en-US"/>
          </a:p>
        </p:txBody>
      </p:sp>
      <p:sp>
        <p:nvSpPr>
          <p:cNvPr id="1030" name="Rectangle 6">
            <a:extLst>
              <a:ext uri="{FF2B5EF4-FFF2-40B4-BE49-F238E27FC236}">
                <a16:creationId xmlns:a16="http://schemas.microsoft.com/office/drawing/2014/main" id="{9CC358DC-12DC-4064-92DE-880326BAB1CB}"/>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vl1pPr>
          </a:lstStyle>
          <a:p>
            <a:fld id="{CABAD156-544F-441B-AD98-72855F46193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video" Target="file:///C:\Users\ASUS\Downloads\H&#431;&#7898;NG%20D&#7850;N%20VI&#7870;T%20CH&#7918;%20HOA%20Q%20-%20C&#7904;%20CH&#7918;%202,5%20LY%20-%20-KI&#7870;N%20TH&#7912;C%20TI&#7874;U%20H&#7884;C-.mp4"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video" Target="file:///C:\Users\ASUS\Downloads\H&#431;&#7898;NG-D&#7850;N-VI&#7870;T-CH&#7918;-HOA-&#212;-C&#7904;-CH&#7918;-2_5-LY-KI&#7870;N-TH&#7912;C-TI&#7874;U-H&#7884;C-.mp4"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video" Target="file:///C:\Users\ASUS\Downloads\H&#431;&#7898;NG%20D&#7850;N%20VI&#7870;T%20CH&#7918;%20HOA%20L%20-%20C&#7904;%20CH&#7918;%202,5%20LY%20-%20-KI&#7870;N%20TH&#7912;C%20TI&#7874;U%20H&#7884;C-%20(1).mp4"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CB7935-EDFD-4E15-A8C3-FACB417F3C71}"/>
              </a:ext>
            </a:extLst>
          </p:cNvPr>
          <p:cNvSpPr/>
          <p:nvPr/>
        </p:nvSpPr>
        <p:spPr>
          <a:xfrm>
            <a:off x="1165958" y="1003012"/>
            <a:ext cx="7339445" cy="584775"/>
          </a:xfrm>
          <a:prstGeom prst="rect">
            <a:avLst/>
          </a:prstGeom>
        </p:spPr>
        <p:txBody>
          <a:bodyPr wrap="none">
            <a:spAutoFit/>
          </a:bodyPr>
          <a:lstStyle/>
          <a:p>
            <a:pPr algn="ctr">
              <a:defRPr/>
            </a:pPr>
            <a:r>
              <a:rPr lang="en-US" sz="3200" b="1" i="0">
                <a:solidFill>
                  <a:srgbClr val="FFFF00"/>
                </a:solidFill>
                <a:effectLst>
                  <a:outerShdw blurRad="38100" dist="38100" dir="2700000" algn="tl">
                    <a:srgbClr val="C0C0C0"/>
                  </a:outerShdw>
                </a:effectLst>
                <a:latin typeface="HP001 4 hàng" panose="020B0603050302020204" pitchFamily="34" charset="0"/>
              </a:rPr>
              <a:t>Thứ     ngày    tháng 02 năm 2022</a:t>
            </a:r>
            <a:endParaRPr lang="en-US" sz="3200" i="0">
              <a:solidFill>
                <a:srgbClr val="FFFF00"/>
              </a:solidFill>
              <a:latin typeface="HP001 4 hàng" panose="020B0603050302020204" pitchFamily="34" charset="0"/>
            </a:endParaRPr>
          </a:p>
        </p:txBody>
      </p:sp>
      <p:sp>
        <p:nvSpPr>
          <p:cNvPr id="3" name="Rectangle 2">
            <a:extLst>
              <a:ext uri="{FF2B5EF4-FFF2-40B4-BE49-F238E27FC236}">
                <a16:creationId xmlns:a16="http://schemas.microsoft.com/office/drawing/2014/main" id="{169085A0-F0C8-4983-B312-83EE6F461CDD}"/>
              </a:ext>
            </a:extLst>
          </p:cNvPr>
          <p:cNvSpPr>
            <a:spLocks noChangeArrowheads="1"/>
          </p:cNvSpPr>
          <p:nvPr/>
        </p:nvSpPr>
        <p:spPr bwMode="auto">
          <a:xfrm>
            <a:off x="2286000" y="1905000"/>
            <a:ext cx="419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lnSpc>
                <a:spcPct val="90000"/>
              </a:lnSpc>
              <a:defRPr/>
            </a:pPr>
            <a:r>
              <a:rPr lang="en-US" sz="3200" b="1" i="0">
                <a:solidFill>
                  <a:srgbClr val="FFFF00"/>
                </a:solidFill>
                <a:effectLst>
                  <a:outerShdw blurRad="38100" dist="38100" dir="2700000" algn="tl">
                    <a:srgbClr val="C0C0C0"/>
                  </a:outerShdw>
                </a:effectLst>
                <a:latin typeface="HP001 4 hàng" panose="020B0603050302020204" pitchFamily="34" charset="0"/>
              </a:rPr>
              <a:t>Tập viết</a:t>
            </a:r>
          </a:p>
        </p:txBody>
      </p:sp>
      <p:sp>
        <p:nvSpPr>
          <p:cNvPr id="4" name="Rectangle 2">
            <a:extLst>
              <a:ext uri="{FF2B5EF4-FFF2-40B4-BE49-F238E27FC236}">
                <a16:creationId xmlns:a16="http://schemas.microsoft.com/office/drawing/2014/main" id="{11100914-78AF-46EF-B0D9-BF4730DBA61E}"/>
              </a:ext>
            </a:extLst>
          </p:cNvPr>
          <p:cNvSpPr>
            <a:spLocks noChangeArrowheads="1"/>
          </p:cNvSpPr>
          <p:nvPr/>
        </p:nvSpPr>
        <p:spPr bwMode="auto">
          <a:xfrm>
            <a:off x="152400" y="2209800"/>
            <a:ext cx="82438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lnSpc>
                <a:spcPct val="90000"/>
              </a:lnSpc>
              <a:defRPr/>
            </a:pPr>
            <a:r>
              <a:rPr lang="en-US" sz="3200" b="1" i="0">
                <a:solidFill>
                  <a:srgbClr val="FFFF00"/>
                </a:solidFill>
                <a:effectLst>
                  <a:outerShdw blurRad="38100" dist="38100" dir="2700000" algn="tl">
                    <a:srgbClr val="C0C0C0"/>
                  </a:outerShdw>
                </a:effectLst>
                <a:latin typeface="HP001 4 hàng" panose="020B0603050302020204" pitchFamily="34" charset="0"/>
                <a:cs typeface="Times New Roman" pitchFamily="18" charset="0"/>
              </a:rPr>
              <a:t>Ôn chữ hoa O, Ô, Ơ</a:t>
            </a:r>
          </a:p>
        </p:txBody>
      </p:sp>
    </p:spTree>
    <p:extLst>
      <p:ext uri="{BB962C8B-B14F-4D97-AF65-F5344CB8AC3E}">
        <p14:creationId xmlns:p14="http://schemas.microsoft.com/office/powerpoint/2010/main" val="1158433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8417D3CD-0614-4E9B-9B08-93A2A39D28DE}"/>
              </a:ext>
            </a:extLst>
          </p:cNvPr>
          <p:cNvSpPr>
            <a:spLocks noChangeArrowheads="1"/>
          </p:cNvSpPr>
          <p:nvPr/>
        </p:nvSpPr>
        <p:spPr bwMode="auto">
          <a:xfrm>
            <a:off x="3886201" y="152401"/>
            <a:ext cx="4170363" cy="646113"/>
          </a:xfrm>
          <a:prstGeom prst="rect">
            <a:avLst/>
          </a:prstGeom>
          <a:solidFill>
            <a:schemeClr val="bg1"/>
          </a:solidFill>
          <a:ln>
            <a:noFill/>
          </a:ln>
          <a:effectLst/>
        </p:spPr>
        <p:txBody>
          <a:bodyPr>
            <a:spAutoFit/>
          </a:bodyPr>
          <a:lstStyle/>
          <a:p>
            <a:pPr>
              <a:defRPr/>
            </a:pPr>
            <a:r>
              <a:rPr lang="en-US" sz="3600" b="1" i="0" dirty="0" err="1">
                <a:solidFill>
                  <a:srgbClr val="FF0000"/>
                </a:solidFill>
                <a:effectLst>
                  <a:outerShdw blurRad="38100" dist="38100" dir="2700000" algn="tl">
                    <a:srgbClr val="000000"/>
                  </a:outerShdw>
                </a:effectLst>
                <a:latin typeface="Times New Roman" pitchFamily="18" charset="0"/>
              </a:rPr>
              <a:t>Cách</a:t>
            </a:r>
            <a:r>
              <a:rPr lang="en-US" sz="3600" b="1" i="0" dirty="0">
                <a:solidFill>
                  <a:srgbClr val="FF0000"/>
                </a:solidFill>
                <a:effectLst>
                  <a:outerShdw blurRad="38100" dist="38100" dir="2700000" algn="tl">
                    <a:srgbClr val="000000"/>
                  </a:outerShdw>
                </a:effectLst>
                <a:latin typeface="Times New Roman" pitchFamily="18" charset="0"/>
              </a:rPr>
              <a:t> </a:t>
            </a:r>
            <a:r>
              <a:rPr lang="en-US" sz="3600" b="1" i="0" dirty="0" err="1">
                <a:solidFill>
                  <a:srgbClr val="FF0000"/>
                </a:solidFill>
                <a:effectLst>
                  <a:outerShdw blurRad="38100" dist="38100" dir="2700000" algn="tl">
                    <a:srgbClr val="000000"/>
                  </a:outerShdw>
                </a:effectLst>
                <a:latin typeface="Times New Roman" pitchFamily="18" charset="0"/>
              </a:rPr>
              <a:t>viết</a:t>
            </a:r>
            <a:r>
              <a:rPr lang="en-US" sz="3600" b="1" i="0" dirty="0">
                <a:solidFill>
                  <a:srgbClr val="FF0000"/>
                </a:solidFill>
                <a:effectLst>
                  <a:outerShdw blurRad="38100" dist="38100" dir="2700000" algn="tl">
                    <a:srgbClr val="000000"/>
                  </a:outerShdw>
                </a:effectLst>
                <a:latin typeface="Times New Roman" pitchFamily="18" charset="0"/>
              </a:rPr>
              <a:t> </a:t>
            </a:r>
            <a:r>
              <a:rPr lang="en-US" sz="3600" b="1" i="0" dirty="0" err="1">
                <a:solidFill>
                  <a:srgbClr val="FF0000"/>
                </a:solidFill>
                <a:effectLst>
                  <a:outerShdw blurRad="38100" dist="38100" dir="2700000" algn="tl">
                    <a:srgbClr val="000000"/>
                  </a:outerShdw>
                </a:effectLst>
                <a:latin typeface="Times New Roman" pitchFamily="18" charset="0"/>
              </a:rPr>
              <a:t>chữ</a:t>
            </a:r>
            <a:r>
              <a:rPr lang="en-US" sz="3600" b="1" i="0" dirty="0">
                <a:solidFill>
                  <a:srgbClr val="FF0000"/>
                </a:solidFill>
                <a:effectLst>
                  <a:outerShdw blurRad="38100" dist="38100" dir="2700000" algn="tl">
                    <a:srgbClr val="000000"/>
                  </a:outerShdw>
                </a:effectLst>
                <a:latin typeface="Times New Roman" pitchFamily="18" charset="0"/>
              </a:rPr>
              <a:t> </a:t>
            </a:r>
            <a:r>
              <a:rPr lang="en-US" sz="3600" b="1" i="0" dirty="0" err="1">
                <a:solidFill>
                  <a:srgbClr val="FF0000"/>
                </a:solidFill>
                <a:effectLst>
                  <a:outerShdw blurRad="38100" dist="38100" dir="2700000" algn="tl">
                    <a:srgbClr val="000000"/>
                  </a:outerShdw>
                </a:effectLst>
                <a:latin typeface="Times New Roman" pitchFamily="18" charset="0"/>
              </a:rPr>
              <a:t>hoa</a:t>
            </a:r>
            <a:r>
              <a:rPr lang="en-US" sz="3600" b="1" i="0" dirty="0">
                <a:solidFill>
                  <a:srgbClr val="FF0000"/>
                </a:solidFill>
                <a:effectLst>
                  <a:outerShdw blurRad="38100" dist="38100" dir="2700000" algn="tl">
                    <a:srgbClr val="000000"/>
                  </a:outerShdw>
                </a:effectLst>
                <a:latin typeface="Times New Roman" pitchFamily="18" charset="0"/>
              </a:rPr>
              <a:t> Q </a:t>
            </a:r>
          </a:p>
        </p:txBody>
      </p:sp>
      <p:sp>
        <p:nvSpPr>
          <p:cNvPr id="37891" name="Rectangle 3">
            <a:extLst>
              <a:ext uri="{FF2B5EF4-FFF2-40B4-BE49-F238E27FC236}">
                <a16:creationId xmlns:a16="http://schemas.microsoft.com/office/drawing/2014/main" id="{2EE20B86-6D13-459A-9BC6-F988B01B240D}"/>
              </a:ext>
            </a:extLst>
          </p:cNvPr>
          <p:cNvSpPr>
            <a:spLocks noChangeArrowheads="1"/>
          </p:cNvSpPr>
          <p:nvPr/>
        </p:nvSpPr>
        <p:spPr bwMode="auto">
          <a:xfrm>
            <a:off x="6019800" y="914401"/>
            <a:ext cx="220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2800" b="1" i="0">
                <a:latin typeface="Times New Roman" panose="02020603050405020304" pitchFamily="18" charset="0"/>
              </a:rPr>
              <a:t>Gồm 2 nét: </a:t>
            </a:r>
            <a:endParaRPr lang="en-US" altLang="en-US" sz="2800" b="1" i="0">
              <a:solidFill>
                <a:srgbClr val="009900"/>
              </a:solidFill>
              <a:latin typeface="Times New Roman" panose="02020603050405020304" pitchFamily="18" charset="0"/>
            </a:endParaRPr>
          </a:p>
        </p:txBody>
      </p:sp>
      <p:sp>
        <p:nvSpPr>
          <p:cNvPr id="37892" name="Rectangle 4">
            <a:extLst>
              <a:ext uri="{FF2B5EF4-FFF2-40B4-BE49-F238E27FC236}">
                <a16:creationId xmlns:a16="http://schemas.microsoft.com/office/drawing/2014/main" id="{26F6CBA5-0F25-44CD-B6D0-471C40300738}"/>
              </a:ext>
            </a:extLst>
          </p:cNvPr>
          <p:cNvSpPr>
            <a:spLocks noChangeArrowheads="1"/>
          </p:cNvSpPr>
          <p:nvPr/>
        </p:nvSpPr>
        <p:spPr bwMode="auto">
          <a:xfrm>
            <a:off x="5422901" y="3265488"/>
            <a:ext cx="6388099"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2800" i="0">
                <a:solidFill>
                  <a:srgbClr val="009900"/>
                </a:solidFill>
                <a:latin typeface=".VnTime" panose="020B7200000000000000" pitchFamily="34" charset="0"/>
              </a:rPr>
              <a:t>  </a:t>
            </a:r>
            <a:r>
              <a:rPr lang="en-US" altLang="en-US" sz="2800">
                <a:latin typeface="Times New Roman" panose="02020603050405020304" pitchFamily="18" charset="0"/>
              </a:rPr>
              <a:t>- Nét 2: Từ điểm dừng bút của nét 1 lia </a:t>
            </a:r>
          </a:p>
          <a:p>
            <a:pPr eaLnBrk="1" hangingPunct="1"/>
            <a:r>
              <a:rPr lang="en-US" altLang="en-US" sz="2800">
                <a:latin typeface="Times New Roman" panose="02020603050405020304" pitchFamily="18" charset="0"/>
              </a:rPr>
              <a:t>bút xuống viết nét lượn ngang từ trong lòng chữ ra ngoài. </a:t>
            </a:r>
          </a:p>
        </p:txBody>
      </p:sp>
      <p:sp>
        <p:nvSpPr>
          <p:cNvPr id="37893" name="Rectangle 5">
            <a:extLst>
              <a:ext uri="{FF2B5EF4-FFF2-40B4-BE49-F238E27FC236}">
                <a16:creationId xmlns:a16="http://schemas.microsoft.com/office/drawing/2014/main" id="{40634EC1-54E4-4A98-9828-CBB120377182}"/>
              </a:ext>
            </a:extLst>
          </p:cNvPr>
          <p:cNvSpPr>
            <a:spLocks noChangeArrowheads="1"/>
          </p:cNvSpPr>
          <p:nvPr/>
        </p:nvSpPr>
        <p:spPr bwMode="auto">
          <a:xfrm>
            <a:off x="5562599" y="1403351"/>
            <a:ext cx="59912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3200">
                <a:solidFill>
                  <a:srgbClr val="009900"/>
                </a:solidFill>
                <a:latin typeface="Times New Roman" panose="02020603050405020304" pitchFamily="18" charset="0"/>
              </a:rPr>
              <a:t> </a:t>
            </a:r>
            <a:r>
              <a:rPr lang="en-US" altLang="en-US" sz="2800">
                <a:latin typeface="Times New Roman" panose="02020603050405020304" pitchFamily="18" charset="0"/>
              </a:rPr>
              <a:t>- Nét 1: Đặt bút ĐK3 và ĐK4, đưa bút sang trái viết nét cong kín, phần cuối lượn vào trong bụng chữ.</a:t>
            </a:r>
          </a:p>
        </p:txBody>
      </p:sp>
      <p:pic>
        <p:nvPicPr>
          <p:cNvPr id="9224" name="Picture 8" descr="Tuần 23. Ôn chữ hoa: Q - Tập viết 3 - Lê Thị Nga - Thư viện Bài giảng điện  tử">
            <a:extLst>
              <a:ext uri="{FF2B5EF4-FFF2-40B4-BE49-F238E27FC236}">
                <a16:creationId xmlns:a16="http://schemas.microsoft.com/office/drawing/2014/main" id="{0F1DF16B-C29F-4799-AFDE-C745E281CB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615" t="6972" r="12264" b="8729"/>
          <a:stretch/>
        </p:blipFill>
        <p:spPr bwMode="auto">
          <a:xfrm>
            <a:off x="638175" y="1066800"/>
            <a:ext cx="4623342" cy="388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blinds(horizontal)">
                                      <p:cBhvr>
                                        <p:cTn id="7" dur="500"/>
                                        <p:tgtEl>
                                          <p:spTgt spid="37891"/>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7893"/>
                                        </p:tgtEl>
                                        <p:attrNameLst>
                                          <p:attrName>style.visibility</p:attrName>
                                        </p:attrNameLst>
                                      </p:cBhvr>
                                      <p:to>
                                        <p:strVal val="visible"/>
                                      </p:to>
                                    </p:set>
                                    <p:animEffect transition="in" filter="checkerboard(across)">
                                      <p:cBhvr>
                                        <p:cTn id="11" dur="500"/>
                                        <p:tgtEl>
                                          <p:spTgt spid="37893"/>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37892"/>
                                        </p:tgtEl>
                                        <p:attrNameLst>
                                          <p:attrName>style.visibility</p:attrName>
                                        </p:attrNameLst>
                                      </p:cBhvr>
                                      <p:to>
                                        <p:strVal val="visible"/>
                                      </p:to>
                                    </p:set>
                                    <p:animEffect transition="in" filter="box(in)">
                                      <p:cBhvr>
                                        <p:cTn id="16"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utoUpdateAnimBg="0"/>
      <p:bldP spid="37892" grpId="0" autoUpdateAnimBg="0"/>
      <p:bldP spid="3789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HƯỚNG DẪN VIẾT CHỮ HOA Q - CỠ CHỮ 2,5 LY - -KIẾN THỨC TIỂU HỌC-">
            <a:hlinkClick r:id="" action="ppaction://media"/>
            <a:extLst>
              <a:ext uri="{FF2B5EF4-FFF2-40B4-BE49-F238E27FC236}">
                <a16:creationId xmlns:a16="http://schemas.microsoft.com/office/drawing/2014/main" id="{5C3D9FF3-8367-4F95-BC73-16400F39DFD4}"/>
              </a:ext>
            </a:extLst>
          </p:cNvPr>
          <p:cNvPicPr>
            <a:picLocks noRot="1" noChangeAspect="1"/>
          </p:cNvPicPr>
          <p:nvPr>
            <a:videoFile r:link="rId1"/>
          </p:nvPr>
        </p:nvPicPr>
        <p:blipFill>
          <a:blip r:embed="rId4"/>
          <a:stretch>
            <a:fillRect/>
          </a:stretch>
        </p:blipFill>
        <p:spPr>
          <a:xfrm>
            <a:off x="0" y="-27562"/>
            <a:ext cx="12192000" cy="7200900"/>
          </a:xfrm>
          <a:prstGeom prst="rect">
            <a:avLst/>
          </a:prstGeom>
        </p:spPr>
      </p:pic>
    </p:spTree>
    <p:extLst>
      <p:ext uri="{BB962C8B-B14F-4D97-AF65-F5344CB8AC3E}">
        <p14:creationId xmlns:p14="http://schemas.microsoft.com/office/powerpoint/2010/main" val="255633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8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242" name="Picture 3" descr="lãn.jpg">
            <a:extLst>
              <a:ext uri="{FF2B5EF4-FFF2-40B4-BE49-F238E27FC236}">
                <a16:creationId xmlns:a16="http://schemas.microsoft.com/office/drawing/2014/main" id="{CB1047CC-70DE-498B-BB86-28DD5A484F0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295400"/>
            <a:ext cx="7620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1E2336F1-EB8F-411D-8D46-94B4B2E89A79}"/>
              </a:ext>
            </a:extLst>
          </p:cNvPr>
          <p:cNvSpPr>
            <a:spLocks noChangeArrowheads="1"/>
          </p:cNvSpPr>
          <p:nvPr/>
        </p:nvSpPr>
        <p:spPr bwMode="auto">
          <a:xfrm>
            <a:off x="3886201" y="152401"/>
            <a:ext cx="4170363" cy="646113"/>
          </a:xfrm>
          <a:prstGeom prst="rect">
            <a:avLst/>
          </a:prstGeom>
          <a:solidFill>
            <a:schemeClr val="bg1"/>
          </a:solidFill>
          <a:ln>
            <a:noFill/>
          </a:ln>
          <a:effectLst/>
        </p:spPr>
        <p:txBody>
          <a:bodyPr>
            <a:spAutoFit/>
          </a:bodyPr>
          <a:lstStyle/>
          <a:p>
            <a:pPr algn="ctr">
              <a:defRPr/>
            </a:pPr>
            <a:r>
              <a:rPr lang="en-US" sz="3600" b="1" i="0">
                <a:solidFill>
                  <a:srgbClr val="FF0000"/>
                </a:solidFill>
                <a:effectLst>
                  <a:outerShdw blurRad="38100" dist="38100" dir="2700000" algn="tl">
                    <a:srgbClr val="000000"/>
                  </a:outerShdw>
                </a:effectLst>
                <a:latin typeface="Times New Roman" pitchFamily="18" charset="0"/>
              </a:rPr>
              <a:t>Từ ứng dụng</a:t>
            </a:r>
            <a:endParaRPr lang="en-US" sz="3600" b="1" i="0" dirty="0">
              <a:solidFill>
                <a:srgbClr val="FF0000"/>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266" name="Picture 3" descr="lãn1.jpg">
            <a:extLst>
              <a:ext uri="{FF2B5EF4-FFF2-40B4-BE49-F238E27FC236}">
                <a16:creationId xmlns:a16="http://schemas.microsoft.com/office/drawing/2014/main" id="{22CC4CDB-B17B-4D2E-9F8D-AEE31D2B27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90600"/>
            <a:ext cx="31242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4">
            <a:extLst>
              <a:ext uri="{FF2B5EF4-FFF2-40B4-BE49-F238E27FC236}">
                <a16:creationId xmlns:a16="http://schemas.microsoft.com/office/drawing/2014/main" id="{C5BAF5C2-79D0-4F8B-945F-0B938B93D9A5}"/>
              </a:ext>
            </a:extLst>
          </p:cNvPr>
          <p:cNvSpPr txBox="1">
            <a:spLocks noChangeArrowheads="1"/>
          </p:cNvSpPr>
          <p:nvPr/>
        </p:nvSpPr>
        <p:spPr bwMode="auto">
          <a:xfrm>
            <a:off x="5410200" y="1447801"/>
            <a:ext cx="57912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cs typeface="Times New Roman" panose="02020603050405020304" pitchFamily="18" charset="0"/>
              </a:rPr>
              <a:t>Hải Thượng Lãn Ông Lê Hữu Trác (1720-1792) là một lương y nổi tiếng, sống vào cuối đời nhà Lê. Hiện nay, một phố cổ của thủ đô Hà Nội mang tên Lãn Ông. </a:t>
            </a:r>
            <a:endParaRPr lang="vi-VN" altLang="en-US"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601" name="Rectangle 25">
            <a:extLst>
              <a:ext uri="{FF2B5EF4-FFF2-40B4-BE49-F238E27FC236}">
                <a16:creationId xmlns:a16="http://schemas.microsoft.com/office/drawing/2014/main" id="{E926A2F6-EFA8-4FFC-ACA4-128959313D7E}"/>
              </a:ext>
            </a:extLst>
          </p:cNvPr>
          <p:cNvSpPr>
            <a:spLocks noChangeArrowheads="1"/>
          </p:cNvSpPr>
          <p:nvPr/>
        </p:nvSpPr>
        <p:spPr bwMode="auto">
          <a:xfrm>
            <a:off x="2081214" y="3581401"/>
            <a:ext cx="48974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3600">
                <a:latin typeface="Times New Roman" panose="02020603050405020304" pitchFamily="18" charset="0"/>
              </a:rPr>
              <a:t>- </a:t>
            </a:r>
            <a:r>
              <a:rPr lang="en-US" altLang="en-US" sz="2800">
                <a:latin typeface="Times New Roman" panose="02020603050405020304" pitchFamily="18" charset="0"/>
              </a:rPr>
              <a:t>Từ “Lãn Ông” gồm mấy chữ ?</a:t>
            </a:r>
          </a:p>
        </p:txBody>
      </p:sp>
      <p:sp>
        <p:nvSpPr>
          <p:cNvPr id="2" name="Rectangle 25">
            <a:extLst>
              <a:ext uri="{FF2B5EF4-FFF2-40B4-BE49-F238E27FC236}">
                <a16:creationId xmlns:a16="http://schemas.microsoft.com/office/drawing/2014/main" id="{2B18EF87-F7E4-4926-8C3F-ECC10666501B}"/>
              </a:ext>
            </a:extLst>
          </p:cNvPr>
          <p:cNvSpPr>
            <a:spLocks noChangeArrowheads="1"/>
          </p:cNvSpPr>
          <p:nvPr/>
        </p:nvSpPr>
        <p:spPr bwMode="auto">
          <a:xfrm>
            <a:off x="2097088" y="4191001"/>
            <a:ext cx="91518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3600">
                <a:latin typeface="Times New Roman" panose="02020603050405020304" pitchFamily="18" charset="0"/>
              </a:rPr>
              <a:t>- </a:t>
            </a:r>
            <a:r>
              <a:rPr lang="en-US" altLang="en-US" sz="2800">
                <a:latin typeface="Times New Roman" panose="02020603050405020304" pitchFamily="18" charset="0"/>
              </a:rPr>
              <a:t>Từ “Lãn Ông” có những con chữ có chiều cao như thế nào?</a:t>
            </a:r>
          </a:p>
        </p:txBody>
      </p:sp>
      <p:sp>
        <p:nvSpPr>
          <p:cNvPr id="26646" name="Rectangle 22">
            <a:extLst>
              <a:ext uri="{FF2B5EF4-FFF2-40B4-BE49-F238E27FC236}">
                <a16:creationId xmlns:a16="http://schemas.microsoft.com/office/drawing/2014/main" id="{045FF39A-4841-448B-A767-158C58C4F5C2}"/>
              </a:ext>
            </a:extLst>
          </p:cNvPr>
          <p:cNvSpPr>
            <a:spLocks noChangeArrowheads="1"/>
          </p:cNvSpPr>
          <p:nvPr/>
        </p:nvSpPr>
        <p:spPr bwMode="auto">
          <a:xfrm>
            <a:off x="2097088" y="4903587"/>
            <a:ext cx="822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3200" i="0">
                <a:latin typeface="Times New Roman" panose="02020603050405020304" pitchFamily="18" charset="0"/>
              </a:rPr>
              <a:t>- </a:t>
            </a:r>
            <a:r>
              <a:rPr lang="en-US" altLang="en-US" sz="2800">
                <a:latin typeface="Times New Roman" panose="02020603050405020304" pitchFamily="18" charset="0"/>
              </a:rPr>
              <a:t>Khoảng cách giữa các chữ được viết như thế nào ?</a:t>
            </a:r>
          </a:p>
        </p:txBody>
      </p:sp>
      <p:pic>
        <p:nvPicPr>
          <p:cNvPr id="12294" name="Picture 6" descr="lãn.jpg">
            <a:extLst>
              <a:ext uri="{FF2B5EF4-FFF2-40B4-BE49-F238E27FC236}">
                <a16:creationId xmlns:a16="http://schemas.microsoft.com/office/drawing/2014/main" id="{DB41BF9C-9347-47A0-9969-C526915483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609600"/>
            <a:ext cx="7620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601"/>
                                        </p:tgtEl>
                                        <p:attrNameLst>
                                          <p:attrName>style.visibility</p:attrName>
                                        </p:attrNameLst>
                                      </p:cBhvr>
                                      <p:to>
                                        <p:strVal val="visible"/>
                                      </p:to>
                                    </p:set>
                                    <p:animEffect transition="in" filter="checkerboard(across)">
                                      <p:cBhvr>
                                        <p:cTn id="7" dur="500"/>
                                        <p:tgtEl>
                                          <p:spTgt spid="246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6646">
                                            <p:txEl>
                                              <p:pRg st="0" end="0"/>
                                            </p:txEl>
                                          </p:spTgt>
                                        </p:tgtEl>
                                        <p:attrNameLst>
                                          <p:attrName>style.visibility</p:attrName>
                                        </p:attrNameLst>
                                      </p:cBhvr>
                                      <p:to>
                                        <p:strVal val="visible"/>
                                      </p:to>
                                    </p:set>
                                    <p:animEffect transition="in" filter="diamond(in)">
                                      <p:cBhvr>
                                        <p:cTn id="17" dur="1000"/>
                                        <p:tgtEl>
                                          <p:spTgt spid="266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1" grpId="0"/>
      <p:bldP spid="2" grpId="0"/>
      <p:bldP spid="26646"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645" name="Rectangle 21">
            <a:extLst>
              <a:ext uri="{FF2B5EF4-FFF2-40B4-BE49-F238E27FC236}">
                <a16:creationId xmlns:a16="http://schemas.microsoft.com/office/drawing/2014/main" id="{B235F446-65D8-45CD-B2BF-4512618E473B}"/>
              </a:ext>
            </a:extLst>
          </p:cNvPr>
          <p:cNvSpPr>
            <a:spLocks noChangeArrowheads="1"/>
          </p:cNvSpPr>
          <p:nvPr/>
        </p:nvSpPr>
        <p:spPr bwMode="auto">
          <a:xfrm>
            <a:off x="2178996" y="4736895"/>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3200" i="0">
                <a:latin typeface="Times New Roman" panose="02020603050405020304" pitchFamily="18" charset="0"/>
              </a:rPr>
              <a:t>Câu ca dao cho em biết đặc sản ở Hà Nội</a:t>
            </a:r>
            <a:endParaRPr lang="en-US" altLang="en-US" sz="2800">
              <a:latin typeface="Times New Roman" panose="02020603050405020304" pitchFamily="18" charset="0"/>
            </a:endParaRPr>
          </a:p>
        </p:txBody>
      </p:sp>
      <p:sp>
        <p:nvSpPr>
          <p:cNvPr id="2" name="Rectangle 21">
            <a:extLst>
              <a:ext uri="{FF2B5EF4-FFF2-40B4-BE49-F238E27FC236}">
                <a16:creationId xmlns:a16="http://schemas.microsoft.com/office/drawing/2014/main" id="{3862F77E-2FA4-4E6C-9C7E-F419F7AE35D6}"/>
              </a:ext>
            </a:extLst>
          </p:cNvPr>
          <p:cNvSpPr>
            <a:spLocks noChangeArrowheads="1"/>
          </p:cNvSpPr>
          <p:nvPr/>
        </p:nvSpPr>
        <p:spPr bwMode="auto">
          <a:xfrm>
            <a:off x="2219528" y="4259262"/>
            <a:ext cx="6324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buFontTx/>
              <a:buChar char="-"/>
            </a:pPr>
            <a:r>
              <a:rPr lang="en-US" altLang="en-US" sz="2800" i="0">
                <a:latin typeface="Times New Roman" panose="02020603050405020304" pitchFamily="18" charset="0"/>
              </a:rPr>
              <a:t> </a:t>
            </a:r>
            <a:r>
              <a:rPr lang="en-US" altLang="en-US" sz="2800">
                <a:latin typeface="Times New Roman" panose="02020603050405020304" pitchFamily="18" charset="0"/>
              </a:rPr>
              <a:t>Câu ca dao cho em biết điều gì?</a:t>
            </a:r>
          </a:p>
        </p:txBody>
      </p:sp>
      <p:pic>
        <p:nvPicPr>
          <p:cNvPr id="13316" name="Picture 4" descr="ổi.jpg">
            <a:extLst>
              <a:ext uri="{FF2B5EF4-FFF2-40B4-BE49-F238E27FC236}">
                <a16:creationId xmlns:a16="http://schemas.microsoft.com/office/drawing/2014/main" id="{8B7652A9-8DA0-4F1C-AA24-9534A283E85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401762"/>
            <a:ext cx="8053388"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C6E235C2-3D4E-4D24-9037-1BBBE6DED603}"/>
              </a:ext>
            </a:extLst>
          </p:cNvPr>
          <p:cNvSpPr>
            <a:spLocks noChangeArrowheads="1"/>
          </p:cNvSpPr>
          <p:nvPr/>
        </p:nvSpPr>
        <p:spPr bwMode="auto">
          <a:xfrm>
            <a:off x="3886201" y="152401"/>
            <a:ext cx="4170363" cy="646331"/>
          </a:xfrm>
          <a:prstGeom prst="rect">
            <a:avLst/>
          </a:prstGeom>
          <a:solidFill>
            <a:schemeClr val="bg1"/>
          </a:solidFill>
          <a:ln>
            <a:noFill/>
          </a:ln>
          <a:effectLst/>
        </p:spPr>
        <p:txBody>
          <a:bodyPr>
            <a:spAutoFit/>
          </a:bodyPr>
          <a:lstStyle/>
          <a:p>
            <a:pPr algn="ctr">
              <a:defRPr/>
            </a:pPr>
            <a:r>
              <a:rPr lang="en-US" sz="3600" b="1" i="0">
                <a:solidFill>
                  <a:srgbClr val="FF0000"/>
                </a:solidFill>
                <a:effectLst>
                  <a:outerShdw blurRad="38100" dist="38100" dir="2700000" algn="tl">
                    <a:srgbClr val="000000"/>
                  </a:outerShdw>
                </a:effectLst>
                <a:latin typeface="Times New Roman" pitchFamily="18" charset="0"/>
              </a:rPr>
              <a:t>Câu ứng dụng</a:t>
            </a:r>
          </a:p>
        </p:txBody>
      </p:sp>
      <p:sp>
        <p:nvSpPr>
          <p:cNvPr id="6" name="Rectangle 21">
            <a:extLst>
              <a:ext uri="{FF2B5EF4-FFF2-40B4-BE49-F238E27FC236}">
                <a16:creationId xmlns:a16="http://schemas.microsoft.com/office/drawing/2014/main" id="{A2DD03CD-7C1A-4F2A-9BA0-A757E444B068}"/>
              </a:ext>
            </a:extLst>
          </p:cNvPr>
          <p:cNvSpPr>
            <a:spLocks noChangeArrowheads="1"/>
          </p:cNvSpPr>
          <p:nvPr/>
        </p:nvSpPr>
        <p:spPr bwMode="auto">
          <a:xfrm>
            <a:off x="2051422" y="4808197"/>
            <a:ext cx="82117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buFontTx/>
              <a:buChar char="-"/>
            </a:pPr>
            <a:r>
              <a:rPr lang="en-US" altLang="en-US" sz="2800" i="0">
                <a:latin typeface="Times New Roman" panose="02020603050405020304" pitchFamily="18" charset="0"/>
              </a:rPr>
              <a:t> </a:t>
            </a:r>
            <a:r>
              <a:rPr lang="en-US" altLang="en-US" sz="2800">
                <a:latin typeface="Times New Roman" panose="02020603050405020304" pitchFamily="18" charset="0"/>
              </a:rPr>
              <a:t>Câu ca dao ca ngợi những sản vật quý, nổi tiếng ở Hà Nội. Hà Nội có ổi Quảng Bá(làng ven Hồ Tây và cá ở Hồ Tây rất ngon, lụa ở phố hàng Đào rất đẹp.</a:t>
            </a:r>
          </a:p>
        </p:txBody>
      </p:sp>
    </p:spTree>
    <p:extLst>
      <p:ext uri="{BB962C8B-B14F-4D97-AF65-F5344CB8AC3E}">
        <p14:creationId xmlns:p14="http://schemas.microsoft.com/office/powerpoint/2010/main" val="26400082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10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6645">
                                            <p:txEl>
                                              <p:pRg st="0" end="0"/>
                                            </p:txEl>
                                          </p:spTgt>
                                        </p:tgtEl>
                                        <p:attrNameLst>
                                          <p:attrName>style.visibility</p:attrName>
                                        </p:attrNameLst>
                                      </p:cBhvr>
                                      <p:to>
                                        <p:strVal val="visible"/>
                                      </p:to>
                                    </p:set>
                                    <p:animEffect transition="in" filter="diamond(in)">
                                      <p:cBhvr>
                                        <p:cTn id="12" dur="1000"/>
                                        <p:tgtEl>
                                          <p:spTgt spid="266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grpId="1" nodeType="clickEffect">
                                  <p:stCondLst>
                                    <p:cond delay="0"/>
                                  </p:stCondLst>
                                  <p:childTnLst>
                                    <p:anim calcmode="lin" valueType="num">
                                      <p:cBhvr>
                                        <p:cTn id="16" dur="500"/>
                                        <p:tgtEl>
                                          <p:spTgt spid="26645">
                                            <p:txEl>
                                              <p:pRg st="0" end="0"/>
                                            </p:txEl>
                                          </p:spTgt>
                                        </p:tgtEl>
                                        <p:attrNameLst>
                                          <p:attrName>ppt_w</p:attrName>
                                        </p:attrNameLst>
                                      </p:cBhvr>
                                      <p:tavLst>
                                        <p:tav tm="0">
                                          <p:val>
                                            <p:strVal val="ppt_w"/>
                                          </p:val>
                                        </p:tav>
                                        <p:tav tm="100000">
                                          <p:val>
                                            <p:fltVal val="0"/>
                                          </p:val>
                                        </p:tav>
                                      </p:tavLst>
                                    </p:anim>
                                    <p:anim calcmode="lin" valueType="num">
                                      <p:cBhvr>
                                        <p:cTn id="17" dur="500"/>
                                        <p:tgtEl>
                                          <p:spTgt spid="26645">
                                            <p:txEl>
                                              <p:pRg st="0" end="0"/>
                                            </p:txEl>
                                          </p:spTgt>
                                        </p:tgtEl>
                                        <p:attrNameLst>
                                          <p:attrName>ppt_h</p:attrName>
                                        </p:attrNameLst>
                                      </p:cBhvr>
                                      <p:tavLst>
                                        <p:tav tm="0">
                                          <p:val>
                                            <p:strVal val="ppt_h"/>
                                          </p:val>
                                        </p:tav>
                                        <p:tav tm="100000">
                                          <p:val>
                                            <p:fltVal val="0"/>
                                          </p:val>
                                        </p:tav>
                                      </p:tavLst>
                                    </p:anim>
                                    <p:animEffect transition="out" filter="fade">
                                      <p:cBhvr>
                                        <p:cTn id="18" dur="500"/>
                                        <p:tgtEl>
                                          <p:spTgt spid="26645">
                                            <p:txEl>
                                              <p:pRg st="0" end="0"/>
                                            </p:txEl>
                                          </p:spTgt>
                                        </p:tgtEl>
                                      </p:cBhvr>
                                    </p:animEffect>
                                    <p:set>
                                      <p:cBhvr>
                                        <p:cTn id="19" dur="1" fill="hold">
                                          <p:stCondLst>
                                            <p:cond delay="499"/>
                                          </p:stCondLst>
                                        </p:cTn>
                                        <p:tgtEl>
                                          <p:spTgt spid="26645">
                                            <p:txEl>
                                              <p:pRg st="0" end="0"/>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diamond(in)">
                                      <p:cBhvr>
                                        <p:cTn id="24"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5" grpId="0" build="allAtOnce"/>
      <p:bldP spid="26645" grpId="1" build="allAtOnce"/>
      <p:bldP spid="2" grpId="0" build="allAtOnce"/>
      <p:bldP spid="6"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645" name="Rectangle 21">
            <a:extLst>
              <a:ext uri="{FF2B5EF4-FFF2-40B4-BE49-F238E27FC236}">
                <a16:creationId xmlns:a16="http://schemas.microsoft.com/office/drawing/2014/main" id="{B235F446-65D8-45CD-B2BF-4512618E473B}"/>
              </a:ext>
            </a:extLst>
          </p:cNvPr>
          <p:cNvSpPr>
            <a:spLocks noChangeArrowheads="1"/>
          </p:cNvSpPr>
          <p:nvPr/>
        </p:nvSpPr>
        <p:spPr bwMode="auto">
          <a:xfrm>
            <a:off x="2209800" y="4722206"/>
            <a:ext cx="97017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3200" i="0">
                <a:latin typeface="Times New Roman" panose="02020603050405020304" pitchFamily="18" charset="0"/>
              </a:rPr>
              <a:t>- </a:t>
            </a:r>
            <a:r>
              <a:rPr lang="en-US" altLang="en-US" sz="2800">
                <a:latin typeface="Times New Roman" panose="02020603050405020304" pitchFamily="18" charset="0"/>
              </a:rPr>
              <a:t>Trong câu ứng dụng, các chữ có chiều cao như thế nào?</a:t>
            </a:r>
          </a:p>
        </p:txBody>
      </p:sp>
      <p:sp>
        <p:nvSpPr>
          <p:cNvPr id="2" name="Rectangle 21">
            <a:extLst>
              <a:ext uri="{FF2B5EF4-FFF2-40B4-BE49-F238E27FC236}">
                <a16:creationId xmlns:a16="http://schemas.microsoft.com/office/drawing/2014/main" id="{3862F77E-2FA4-4E6C-9C7E-F419F7AE35D6}"/>
              </a:ext>
            </a:extLst>
          </p:cNvPr>
          <p:cNvSpPr>
            <a:spLocks noChangeArrowheads="1"/>
          </p:cNvSpPr>
          <p:nvPr/>
        </p:nvSpPr>
        <p:spPr bwMode="auto">
          <a:xfrm>
            <a:off x="2209800" y="4166614"/>
            <a:ext cx="6324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buFontTx/>
              <a:buChar char="-"/>
            </a:pPr>
            <a:r>
              <a:rPr lang="en-US" altLang="en-US" sz="2800" i="0">
                <a:latin typeface="Times New Roman" panose="02020603050405020304" pitchFamily="18" charset="0"/>
              </a:rPr>
              <a:t> </a:t>
            </a:r>
            <a:r>
              <a:rPr lang="en-US" altLang="en-US" sz="2800">
                <a:latin typeface="Times New Roman" panose="02020603050405020304" pitchFamily="18" charset="0"/>
              </a:rPr>
              <a:t>Những chữ nào được viết hoa?</a:t>
            </a:r>
          </a:p>
        </p:txBody>
      </p:sp>
      <p:pic>
        <p:nvPicPr>
          <p:cNvPr id="13316" name="Picture 4" descr="ổi.jpg">
            <a:extLst>
              <a:ext uri="{FF2B5EF4-FFF2-40B4-BE49-F238E27FC236}">
                <a16:creationId xmlns:a16="http://schemas.microsoft.com/office/drawing/2014/main" id="{8B7652A9-8DA0-4F1C-AA24-9534A283E85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401762"/>
            <a:ext cx="8053388"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C6E235C2-3D4E-4D24-9037-1BBBE6DED603}"/>
              </a:ext>
            </a:extLst>
          </p:cNvPr>
          <p:cNvSpPr>
            <a:spLocks noChangeArrowheads="1"/>
          </p:cNvSpPr>
          <p:nvPr/>
        </p:nvSpPr>
        <p:spPr bwMode="auto">
          <a:xfrm>
            <a:off x="3886201" y="152401"/>
            <a:ext cx="4170363" cy="646331"/>
          </a:xfrm>
          <a:prstGeom prst="rect">
            <a:avLst/>
          </a:prstGeom>
          <a:solidFill>
            <a:schemeClr val="bg1"/>
          </a:solidFill>
          <a:ln>
            <a:noFill/>
          </a:ln>
          <a:effectLst/>
        </p:spPr>
        <p:txBody>
          <a:bodyPr>
            <a:spAutoFit/>
          </a:bodyPr>
          <a:lstStyle/>
          <a:p>
            <a:pPr algn="ctr">
              <a:defRPr/>
            </a:pPr>
            <a:r>
              <a:rPr lang="en-US" sz="3600" b="1" i="0">
                <a:solidFill>
                  <a:srgbClr val="FF0000"/>
                </a:solidFill>
                <a:effectLst>
                  <a:outerShdw blurRad="38100" dist="38100" dir="2700000" algn="tl">
                    <a:srgbClr val="000000"/>
                  </a:outerShdw>
                </a:effectLst>
                <a:latin typeface="Times New Roman" pitchFamily="18" charset="0"/>
              </a:rPr>
              <a:t>Câu ứng dụng</a:t>
            </a:r>
          </a:p>
        </p:txBody>
      </p:sp>
      <p:sp>
        <p:nvSpPr>
          <p:cNvPr id="6" name="Rectangle 21">
            <a:extLst>
              <a:ext uri="{FF2B5EF4-FFF2-40B4-BE49-F238E27FC236}">
                <a16:creationId xmlns:a16="http://schemas.microsoft.com/office/drawing/2014/main" id="{FB748D14-9BE4-4D6C-A88A-1B5B992F2FD7}"/>
              </a:ext>
            </a:extLst>
          </p:cNvPr>
          <p:cNvSpPr>
            <a:spLocks noChangeArrowheads="1"/>
          </p:cNvSpPr>
          <p:nvPr/>
        </p:nvSpPr>
        <p:spPr bwMode="auto">
          <a:xfrm>
            <a:off x="2209800" y="5306981"/>
            <a:ext cx="970171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3200" i="0">
                <a:latin typeface="Times New Roman" panose="02020603050405020304" pitchFamily="18" charset="0"/>
              </a:rPr>
              <a:t>- </a:t>
            </a:r>
            <a:r>
              <a:rPr lang="en-US" altLang="en-US" sz="2800">
                <a:latin typeface="Times New Roman" panose="02020603050405020304" pitchFamily="18" charset="0"/>
              </a:rPr>
              <a:t>Chữ Ô, Q, B, H, T, Đ, g, y, l cao 2 ô li rưỡi, chữ t, s có độ cao 1 ô li rưỡi, chữ còn lại có độ cao 1 ô li.</a:t>
            </a:r>
          </a:p>
        </p:txBody>
      </p:sp>
      <p:sp>
        <p:nvSpPr>
          <p:cNvPr id="7" name="Rectangle 22">
            <a:extLst>
              <a:ext uri="{FF2B5EF4-FFF2-40B4-BE49-F238E27FC236}">
                <a16:creationId xmlns:a16="http://schemas.microsoft.com/office/drawing/2014/main" id="{A9F4D20A-FF31-469C-89C9-3603C3142A54}"/>
              </a:ext>
            </a:extLst>
          </p:cNvPr>
          <p:cNvSpPr>
            <a:spLocks noChangeArrowheads="1"/>
          </p:cNvSpPr>
          <p:nvPr/>
        </p:nvSpPr>
        <p:spPr bwMode="auto">
          <a:xfrm>
            <a:off x="1856582" y="6126161"/>
            <a:ext cx="822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3200" i="0">
                <a:latin typeface="Times New Roman" panose="02020603050405020304" pitchFamily="18" charset="0"/>
              </a:rPr>
              <a:t>- </a:t>
            </a:r>
            <a:r>
              <a:rPr lang="en-US" altLang="en-US" sz="2800">
                <a:latin typeface="Times New Roman" panose="02020603050405020304" pitchFamily="18" charset="0"/>
              </a:rPr>
              <a:t>Khoảng cách giữa các chữ được viết như thế nào ?</a:t>
            </a:r>
          </a:p>
        </p:txBody>
      </p:sp>
      <p:sp>
        <p:nvSpPr>
          <p:cNvPr id="8" name="Rectangle 22">
            <a:extLst>
              <a:ext uri="{FF2B5EF4-FFF2-40B4-BE49-F238E27FC236}">
                <a16:creationId xmlns:a16="http://schemas.microsoft.com/office/drawing/2014/main" id="{D4611472-321C-45B3-ADA9-093DB3C60E55}"/>
              </a:ext>
            </a:extLst>
          </p:cNvPr>
          <p:cNvSpPr>
            <a:spLocks noChangeArrowheads="1"/>
          </p:cNvSpPr>
          <p:nvPr/>
        </p:nvSpPr>
        <p:spPr bwMode="auto">
          <a:xfrm>
            <a:off x="2008982" y="6278561"/>
            <a:ext cx="822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3200" i="0">
                <a:latin typeface="Times New Roman" panose="02020603050405020304" pitchFamily="18" charset="0"/>
              </a:rPr>
              <a:t>Bằng một con chữ o.</a:t>
            </a:r>
            <a:endParaRPr lang="en-US" altLang="en-US" sz="280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10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6645">
                                            <p:txEl>
                                              <p:pRg st="0" end="0"/>
                                            </p:txEl>
                                          </p:spTgt>
                                        </p:tgtEl>
                                        <p:attrNameLst>
                                          <p:attrName>style.visibility</p:attrName>
                                        </p:attrNameLst>
                                      </p:cBhvr>
                                      <p:to>
                                        <p:strVal val="visible"/>
                                      </p:to>
                                    </p:set>
                                    <p:animEffect transition="in" filter="diamond(in)">
                                      <p:cBhvr>
                                        <p:cTn id="12" dur="1000"/>
                                        <p:tgtEl>
                                          <p:spTgt spid="266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amond(in)">
                                      <p:cBhvr>
                                        <p:cTn id="17" dur="1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diamond(in)">
                                      <p:cBhvr>
                                        <p:cTn id="22" dur="10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32" fill="hold" grpId="1" nodeType="clickEffect">
                                  <p:stCondLst>
                                    <p:cond delay="0"/>
                                  </p:stCondLst>
                                  <p:childTnLst>
                                    <p:anim calcmode="lin" valueType="num">
                                      <p:cBhvr>
                                        <p:cTn id="26" dur="500"/>
                                        <p:tgtEl>
                                          <p:spTgt spid="7">
                                            <p:txEl>
                                              <p:pRg st="0" end="0"/>
                                            </p:txEl>
                                          </p:spTgt>
                                        </p:tgtEl>
                                        <p:attrNameLst>
                                          <p:attrName>ppt_w</p:attrName>
                                        </p:attrNameLst>
                                      </p:cBhvr>
                                      <p:tavLst>
                                        <p:tav tm="0">
                                          <p:val>
                                            <p:strVal val="ppt_w"/>
                                          </p:val>
                                        </p:tav>
                                        <p:tav tm="100000">
                                          <p:val>
                                            <p:fltVal val="0"/>
                                          </p:val>
                                        </p:tav>
                                      </p:tavLst>
                                    </p:anim>
                                    <p:anim calcmode="lin" valueType="num">
                                      <p:cBhvr>
                                        <p:cTn id="27" dur="500"/>
                                        <p:tgtEl>
                                          <p:spTgt spid="7">
                                            <p:txEl>
                                              <p:pRg st="0" end="0"/>
                                            </p:txEl>
                                          </p:spTgt>
                                        </p:tgtEl>
                                        <p:attrNameLst>
                                          <p:attrName>ppt_h</p:attrName>
                                        </p:attrNameLst>
                                      </p:cBhvr>
                                      <p:tavLst>
                                        <p:tav tm="0">
                                          <p:val>
                                            <p:strVal val="ppt_h"/>
                                          </p:val>
                                        </p:tav>
                                        <p:tav tm="100000">
                                          <p:val>
                                            <p:fltVal val="0"/>
                                          </p:val>
                                        </p:tav>
                                      </p:tavLst>
                                    </p:anim>
                                    <p:animEffect transition="out" filter="fade">
                                      <p:cBhvr>
                                        <p:cTn id="28" dur="500"/>
                                        <p:tgtEl>
                                          <p:spTgt spid="7">
                                            <p:txEl>
                                              <p:pRg st="0" end="0"/>
                                            </p:txEl>
                                          </p:spTgt>
                                        </p:tgtEl>
                                      </p:cBhvr>
                                    </p:animEffect>
                                    <p:set>
                                      <p:cBhvr>
                                        <p:cTn id="29" dur="1" fill="hold">
                                          <p:stCondLst>
                                            <p:cond delay="499"/>
                                          </p:stCondLst>
                                        </p:cTn>
                                        <p:tgtEl>
                                          <p:spTgt spid="7">
                                            <p:txEl>
                                              <p:pRg st="0" end="0"/>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diamond(in)">
                                      <p:cBhvr>
                                        <p:cTn id="34"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5" grpId="0" build="allAtOnce"/>
      <p:bldP spid="2" grpId="0" build="allAtOnce"/>
      <p:bldP spid="6" grpId="0" build="allAtOnce"/>
      <p:bldP spid="7" grpId="0" build="allAtOnce"/>
      <p:bldP spid="7" grpId="1" build="allAtOnce"/>
      <p:bldP spid="8"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9460" name="Text Box 4">
            <a:extLst>
              <a:ext uri="{FF2B5EF4-FFF2-40B4-BE49-F238E27FC236}">
                <a16:creationId xmlns:a16="http://schemas.microsoft.com/office/drawing/2014/main" id="{197B64F4-0B2B-47DE-BFDD-C2BA55043423}"/>
              </a:ext>
            </a:extLst>
          </p:cNvPr>
          <p:cNvSpPr txBox="1">
            <a:spLocks noChangeArrowheads="1"/>
          </p:cNvSpPr>
          <p:nvPr/>
        </p:nvSpPr>
        <p:spPr bwMode="auto">
          <a:xfrm>
            <a:off x="1828800" y="457200"/>
            <a:ext cx="5029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HP001 4 hàng" panose="020B0603050302020204" pitchFamily="34" charset="0"/>
              </a:defRPr>
            </a:lvl1pPr>
            <a:lvl2pPr marL="742950" indent="-285750" eaLnBrk="0" hangingPunct="0">
              <a:defRPr>
                <a:solidFill>
                  <a:schemeClr val="tx1"/>
                </a:solidFill>
                <a:latin typeface="HP001 4 hàng" panose="020B0603050302020204" pitchFamily="34" charset="0"/>
              </a:defRPr>
            </a:lvl2pPr>
            <a:lvl3pPr marL="1143000" indent="-228600" eaLnBrk="0" hangingPunct="0">
              <a:defRPr>
                <a:solidFill>
                  <a:schemeClr val="tx1"/>
                </a:solidFill>
                <a:latin typeface="HP001 4 hàng" panose="020B0603050302020204" pitchFamily="34" charset="0"/>
              </a:defRPr>
            </a:lvl3pPr>
            <a:lvl4pPr marL="1600200" indent="-228600" eaLnBrk="0" hangingPunct="0">
              <a:defRPr>
                <a:solidFill>
                  <a:schemeClr val="tx1"/>
                </a:solidFill>
                <a:latin typeface="HP001 4 hàng" panose="020B0603050302020204" pitchFamily="34" charset="0"/>
              </a:defRPr>
            </a:lvl4pPr>
            <a:lvl5pPr marL="2057400" indent="-228600" eaLnBrk="0" hangingPunct="0">
              <a:defRPr>
                <a:solidFill>
                  <a:schemeClr val="tx1"/>
                </a:solidFill>
                <a:latin typeface="HP001 4 hàng" panose="020B0603050302020204" pitchFamily="34" charset="0"/>
              </a:defRPr>
            </a:lvl5pPr>
            <a:lvl6pPr marL="2514600" indent="-228600" eaLnBrk="0" fontAlgn="base" hangingPunct="0">
              <a:spcBef>
                <a:spcPct val="0"/>
              </a:spcBef>
              <a:spcAft>
                <a:spcPct val="0"/>
              </a:spcAft>
              <a:defRPr>
                <a:solidFill>
                  <a:schemeClr val="tx1"/>
                </a:solidFill>
                <a:latin typeface="HP001 4 hàng" panose="020B0603050302020204" pitchFamily="34" charset="0"/>
              </a:defRPr>
            </a:lvl6pPr>
            <a:lvl7pPr marL="2971800" indent="-228600" eaLnBrk="0" fontAlgn="base" hangingPunct="0">
              <a:spcBef>
                <a:spcPct val="0"/>
              </a:spcBef>
              <a:spcAft>
                <a:spcPct val="0"/>
              </a:spcAft>
              <a:defRPr>
                <a:solidFill>
                  <a:schemeClr val="tx1"/>
                </a:solidFill>
                <a:latin typeface="HP001 4 hàng" panose="020B0603050302020204" pitchFamily="34" charset="0"/>
              </a:defRPr>
            </a:lvl7pPr>
            <a:lvl8pPr marL="3429000" indent="-228600" eaLnBrk="0" fontAlgn="base" hangingPunct="0">
              <a:spcBef>
                <a:spcPct val="0"/>
              </a:spcBef>
              <a:spcAft>
                <a:spcPct val="0"/>
              </a:spcAft>
              <a:defRPr>
                <a:solidFill>
                  <a:schemeClr val="tx1"/>
                </a:solidFill>
                <a:latin typeface="HP001 4 hàng" panose="020B0603050302020204" pitchFamily="34" charset="0"/>
              </a:defRPr>
            </a:lvl8pPr>
            <a:lvl9pPr marL="3886200" indent="-228600" eaLnBrk="0" fontAlgn="base" hangingPunct="0">
              <a:spcBef>
                <a:spcPct val="0"/>
              </a:spcBef>
              <a:spcAft>
                <a:spcPct val="0"/>
              </a:spcAft>
              <a:defRPr>
                <a:solidFill>
                  <a:schemeClr val="tx1"/>
                </a:solidFill>
                <a:latin typeface="HP001 4 hàng" panose="020B0603050302020204" pitchFamily="34" charset="0"/>
              </a:defRPr>
            </a:lvl9pPr>
          </a:lstStyle>
          <a:p>
            <a:pPr eaLnBrk="1" hangingPunct="1"/>
            <a:r>
              <a:rPr lang="en-US" altLang="en-US" sz="2400" b="1" u="sng">
                <a:latin typeface="Times New Roman" panose="02020603050405020304" pitchFamily="18" charset="0"/>
              </a:rPr>
              <a:t>1- Tư thế ngồi viết:</a:t>
            </a:r>
          </a:p>
          <a:p>
            <a:pPr eaLnBrk="1" hangingPunct="1"/>
            <a:r>
              <a:rPr lang="en-US" altLang="en-US" sz="2400">
                <a:latin typeface="Times New Roman" panose="02020603050405020304" pitchFamily="18" charset="0"/>
              </a:rPr>
              <a:t>- Lưng thẳng, không tì ngực vào bàn.</a:t>
            </a:r>
          </a:p>
          <a:p>
            <a:pPr eaLnBrk="1" hangingPunct="1"/>
            <a:r>
              <a:rPr lang="en-US" altLang="en-US" sz="2400">
                <a:latin typeface="Times New Roman" panose="02020603050405020304" pitchFamily="18" charset="0"/>
              </a:rPr>
              <a:t>- Đầu hơi cúi.</a:t>
            </a:r>
          </a:p>
          <a:p>
            <a:pPr eaLnBrk="1" hangingPunct="1"/>
            <a:r>
              <a:rPr lang="en-US" altLang="en-US" sz="2400">
                <a:latin typeface="Times New Roman" panose="02020603050405020304" pitchFamily="18" charset="0"/>
              </a:rPr>
              <a:t>- Mắt cách vở khoảng 25 đến 30 cm.</a:t>
            </a:r>
          </a:p>
          <a:p>
            <a:pPr eaLnBrk="1" hangingPunct="1"/>
            <a:r>
              <a:rPr lang="en-US" altLang="en-US" sz="2400">
                <a:latin typeface="Times New Roman" panose="02020603050405020304" pitchFamily="18" charset="0"/>
              </a:rPr>
              <a:t>- Tay phải cầm bút.</a:t>
            </a:r>
          </a:p>
          <a:p>
            <a:pPr eaLnBrk="1" hangingPunct="1"/>
            <a:r>
              <a:rPr lang="en-US" altLang="en-US" sz="2400">
                <a:latin typeface="Times New Roman" panose="02020603050405020304" pitchFamily="18" charset="0"/>
              </a:rPr>
              <a:t>- Tay trái tì nhẹ lên mép vở để giữ.</a:t>
            </a:r>
          </a:p>
          <a:p>
            <a:pPr eaLnBrk="1" hangingPunct="1"/>
            <a:r>
              <a:rPr lang="en-US" altLang="en-US" sz="2400">
                <a:latin typeface="Times New Roman" panose="02020603050405020304" pitchFamily="18" charset="0"/>
              </a:rPr>
              <a:t>- Hai chân để song song thoải mái.</a:t>
            </a:r>
          </a:p>
          <a:p>
            <a:pPr algn="just"/>
            <a:endParaRPr lang="en-US" altLang="en-US" sz="2400">
              <a:solidFill>
                <a:srgbClr val="FF0000"/>
              </a:solidFill>
              <a:latin typeface="Times New Roman" panose="02020603050405020304" pitchFamily="18" charset="0"/>
            </a:endParaRPr>
          </a:p>
        </p:txBody>
      </p:sp>
      <p:sp>
        <p:nvSpPr>
          <p:cNvPr id="19462" name="Text Box 6">
            <a:extLst>
              <a:ext uri="{FF2B5EF4-FFF2-40B4-BE49-F238E27FC236}">
                <a16:creationId xmlns:a16="http://schemas.microsoft.com/office/drawing/2014/main" id="{7D4B8D35-BA2D-4B7E-A03C-F3B0CCDED6BF}"/>
              </a:ext>
            </a:extLst>
          </p:cNvPr>
          <p:cNvSpPr txBox="1">
            <a:spLocks noChangeArrowheads="1"/>
          </p:cNvSpPr>
          <p:nvPr/>
        </p:nvSpPr>
        <p:spPr bwMode="auto">
          <a:xfrm>
            <a:off x="1828800" y="3479800"/>
            <a:ext cx="5562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HP001 4 hàng" panose="020B0603050302020204" pitchFamily="34" charset="0"/>
              </a:defRPr>
            </a:lvl1pPr>
            <a:lvl2pPr marL="742950" indent="-285750" eaLnBrk="0" hangingPunct="0">
              <a:defRPr>
                <a:solidFill>
                  <a:schemeClr val="tx1"/>
                </a:solidFill>
                <a:latin typeface="HP001 4 hàng" panose="020B0603050302020204" pitchFamily="34" charset="0"/>
              </a:defRPr>
            </a:lvl2pPr>
            <a:lvl3pPr marL="1143000" indent="-228600" eaLnBrk="0" hangingPunct="0">
              <a:defRPr>
                <a:solidFill>
                  <a:schemeClr val="tx1"/>
                </a:solidFill>
                <a:latin typeface="HP001 4 hàng" panose="020B0603050302020204" pitchFamily="34" charset="0"/>
              </a:defRPr>
            </a:lvl3pPr>
            <a:lvl4pPr marL="1600200" indent="-228600" eaLnBrk="0" hangingPunct="0">
              <a:defRPr>
                <a:solidFill>
                  <a:schemeClr val="tx1"/>
                </a:solidFill>
                <a:latin typeface="HP001 4 hàng" panose="020B0603050302020204" pitchFamily="34" charset="0"/>
              </a:defRPr>
            </a:lvl4pPr>
            <a:lvl5pPr marL="2057400" indent="-228600" eaLnBrk="0" hangingPunct="0">
              <a:defRPr>
                <a:solidFill>
                  <a:schemeClr val="tx1"/>
                </a:solidFill>
                <a:latin typeface="HP001 4 hàng" panose="020B0603050302020204" pitchFamily="34" charset="0"/>
              </a:defRPr>
            </a:lvl5pPr>
            <a:lvl6pPr marL="2514600" indent="-228600" eaLnBrk="0" fontAlgn="base" hangingPunct="0">
              <a:spcBef>
                <a:spcPct val="0"/>
              </a:spcBef>
              <a:spcAft>
                <a:spcPct val="0"/>
              </a:spcAft>
              <a:defRPr>
                <a:solidFill>
                  <a:schemeClr val="tx1"/>
                </a:solidFill>
                <a:latin typeface="HP001 4 hàng" panose="020B0603050302020204" pitchFamily="34" charset="0"/>
              </a:defRPr>
            </a:lvl6pPr>
            <a:lvl7pPr marL="2971800" indent="-228600" eaLnBrk="0" fontAlgn="base" hangingPunct="0">
              <a:spcBef>
                <a:spcPct val="0"/>
              </a:spcBef>
              <a:spcAft>
                <a:spcPct val="0"/>
              </a:spcAft>
              <a:defRPr>
                <a:solidFill>
                  <a:schemeClr val="tx1"/>
                </a:solidFill>
                <a:latin typeface="HP001 4 hàng" panose="020B0603050302020204" pitchFamily="34" charset="0"/>
              </a:defRPr>
            </a:lvl7pPr>
            <a:lvl8pPr marL="3429000" indent="-228600" eaLnBrk="0" fontAlgn="base" hangingPunct="0">
              <a:spcBef>
                <a:spcPct val="0"/>
              </a:spcBef>
              <a:spcAft>
                <a:spcPct val="0"/>
              </a:spcAft>
              <a:defRPr>
                <a:solidFill>
                  <a:schemeClr val="tx1"/>
                </a:solidFill>
                <a:latin typeface="HP001 4 hàng" panose="020B0603050302020204" pitchFamily="34" charset="0"/>
              </a:defRPr>
            </a:lvl8pPr>
            <a:lvl9pPr marL="3886200" indent="-228600" eaLnBrk="0" fontAlgn="base" hangingPunct="0">
              <a:spcBef>
                <a:spcPct val="0"/>
              </a:spcBef>
              <a:spcAft>
                <a:spcPct val="0"/>
              </a:spcAft>
              <a:defRPr>
                <a:solidFill>
                  <a:schemeClr val="tx1"/>
                </a:solidFill>
                <a:latin typeface="HP001 4 hàng" panose="020B0603050302020204" pitchFamily="34" charset="0"/>
              </a:defRPr>
            </a:lvl9pPr>
          </a:lstStyle>
          <a:p>
            <a:pPr eaLnBrk="1" hangingPunct="1"/>
            <a:r>
              <a:rPr lang="en-US" altLang="en-US" sz="2400" b="1" u="sng">
                <a:latin typeface="Times New Roman" panose="02020603050405020304" pitchFamily="18" charset="0"/>
              </a:rPr>
              <a:t>2-Cách cầm bút:</a:t>
            </a:r>
          </a:p>
          <a:p>
            <a:pPr eaLnBrk="1" hangingPunct="1"/>
            <a:r>
              <a:rPr lang="en-US" altLang="en-US" sz="2400">
                <a:latin typeface="Times New Roman" panose="02020603050405020304" pitchFamily="18" charset="0"/>
              </a:rPr>
              <a:t>- Cầm bút bằng 3 ngón tay: ngón cái, ngón trỏ, ngón giữa.</a:t>
            </a:r>
          </a:p>
          <a:p>
            <a:pPr eaLnBrk="1" hangingPunct="1"/>
            <a:r>
              <a:rPr lang="en-US" altLang="en-US" sz="2400">
                <a:latin typeface="Times New Roman" panose="02020603050405020304" pitchFamily="18" charset="0"/>
              </a:rPr>
              <a:t>- Khi viết, dùng 3 ngón tay di chuyển bút từ trái sang phải, cán bút nghiêng về phía bên phải, cổ tay, khuỷu tay và cánh tay cử động mềm mại, thoải mái;</a:t>
            </a:r>
          </a:p>
          <a:p>
            <a:pPr eaLnBrk="1" hangingPunct="1"/>
            <a:r>
              <a:rPr lang="en-US" altLang="en-US" sz="2400">
                <a:latin typeface="Times New Roman" panose="02020603050405020304" pitchFamily="18" charset="0"/>
              </a:rPr>
              <a:t>- Không nên cầm bút tay trái.</a:t>
            </a:r>
          </a:p>
        </p:txBody>
      </p:sp>
      <p:pic>
        <p:nvPicPr>
          <p:cNvPr id="19463" name="Picture 7" descr="Cam but">
            <a:extLst>
              <a:ext uri="{FF2B5EF4-FFF2-40B4-BE49-F238E27FC236}">
                <a16:creationId xmlns:a16="http://schemas.microsoft.com/office/drawing/2014/main" id="{A9EB56C4-8593-4A43-91E8-1953482864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7763" y="3649663"/>
            <a:ext cx="2895600" cy="282575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9467" name="Picture 11" descr="chu hoa0005">
            <a:extLst>
              <a:ext uri="{FF2B5EF4-FFF2-40B4-BE49-F238E27FC236}">
                <a16:creationId xmlns:a16="http://schemas.microsoft.com/office/drawing/2014/main" id="{25FBBEE6-DDDC-43AE-AC32-43613B2D09EC}"/>
              </a:ext>
            </a:extLst>
          </p:cNvPr>
          <p:cNvPicPr>
            <a:picLocks noChangeAspect="1" noChangeArrowheads="1"/>
          </p:cNvPicPr>
          <p:nvPr/>
        </p:nvPicPr>
        <p:blipFill>
          <a:blip r:embed="rId5">
            <a:lum bright="-32000" contrast="40000"/>
            <a:extLst>
              <a:ext uri="{28A0092B-C50C-407E-A947-70E740481C1C}">
                <a14:useLocalDpi xmlns:a14="http://schemas.microsoft.com/office/drawing/2010/main" val="0"/>
              </a:ext>
            </a:extLst>
          </a:blip>
          <a:srcRect l="56860" t="39471" r="21571" b="43802"/>
          <a:stretch>
            <a:fillRect/>
          </a:stretch>
        </p:blipFill>
        <p:spPr bwMode="auto">
          <a:xfrm>
            <a:off x="7543800" y="457200"/>
            <a:ext cx="2819400" cy="266700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500" fill="hold"/>
                                        <p:tgtEl>
                                          <p:spTgt spid="19460"/>
                                        </p:tgtEl>
                                        <p:attrNameLst>
                                          <p:attrName>ppt_w</p:attrName>
                                        </p:attrNameLst>
                                      </p:cBhvr>
                                      <p:tavLst>
                                        <p:tav tm="0">
                                          <p:val>
                                            <p:strVal val="#ppt_w*2.5"/>
                                          </p:val>
                                        </p:tav>
                                        <p:tav tm="100000">
                                          <p:val>
                                            <p:strVal val="#ppt_w"/>
                                          </p:val>
                                        </p:tav>
                                      </p:tavLst>
                                    </p:anim>
                                    <p:anim calcmode="lin" valueType="num">
                                      <p:cBhvr>
                                        <p:cTn id="8" dur="500" fill="hold"/>
                                        <p:tgtEl>
                                          <p:spTgt spid="19460"/>
                                        </p:tgtEl>
                                        <p:attrNameLst>
                                          <p:attrName>ppt_h</p:attrName>
                                        </p:attrNameLst>
                                      </p:cBhvr>
                                      <p:tavLst>
                                        <p:tav tm="0">
                                          <p:val>
                                            <p:strVal val="#ppt_h*0.01"/>
                                          </p:val>
                                        </p:tav>
                                        <p:tav tm="100000">
                                          <p:val>
                                            <p:strVal val="#ppt_h"/>
                                          </p:val>
                                        </p:tav>
                                      </p:tavLst>
                                    </p:anim>
                                    <p:anim calcmode="lin" valueType="num">
                                      <p:cBhvr>
                                        <p:cTn id="9" dur="500" fill="hold"/>
                                        <p:tgtEl>
                                          <p:spTgt spid="19460"/>
                                        </p:tgtEl>
                                        <p:attrNameLst>
                                          <p:attrName>ppt_x</p:attrName>
                                        </p:attrNameLst>
                                      </p:cBhvr>
                                      <p:tavLst>
                                        <p:tav tm="0">
                                          <p:val>
                                            <p:strVal val="#ppt_x"/>
                                          </p:val>
                                        </p:tav>
                                        <p:tav tm="100000">
                                          <p:val>
                                            <p:strVal val="#ppt_x"/>
                                          </p:val>
                                        </p:tav>
                                      </p:tavLst>
                                    </p:anim>
                                    <p:anim calcmode="lin" valueType="num">
                                      <p:cBhvr>
                                        <p:cTn id="10" dur="500" fill="hold"/>
                                        <p:tgtEl>
                                          <p:spTgt spid="19460"/>
                                        </p:tgtEl>
                                        <p:attrNameLst>
                                          <p:attrName>ppt_y</p:attrName>
                                        </p:attrNameLst>
                                      </p:cBhvr>
                                      <p:tavLst>
                                        <p:tav tm="0">
                                          <p:val>
                                            <p:strVal val="#ppt_h+1"/>
                                          </p:val>
                                        </p:tav>
                                        <p:tav tm="100000">
                                          <p:val>
                                            <p:strVal val="#ppt_y"/>
                                          </p:val>
                                        </p:tav>
                                      </p:tavLst>
                                    </p:anim>
                                    <p:animEffect transition="in" filter="fade">
                                      <p:cBhvr>
                                        <p:cTn id="11" dur="500"/>
                                        <p:tgtEl>
                                          <p:spTgt spid="19460"/>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9467"/>
                                        </p:tgtEl>
                                        <p:attrNameLst>
                                          <p:attrName>style.visibility</p:attrName>
                                        </p:attrNameLst>
                                      </p:cBhvr>
                                      <p:to>
                                        <p:strVal val="visible"/>
                                      </p:to>
                                    </p:set>
                                    <p:anim calcmode="lin" valueType="num">
                                      <p:cBhvr>
                                        <p:cTn id="14" dur="500" fill="hold"/>
                                        <p:tgtEl>
                                          <p:spTgt spid="19467"/>
                                        </p:tgtEl>
                                        <p:attrNameLst>
                                          <p:attrName>ppt_w</p:attrName>
                                        </p:attrNameLst>
                                      </p:cBhvr>
                                      <p:tavLst>
                                        <p:tav tm="0">
                                          <p:val>
                                            <p:strVal val="#ppt_w*2.5"/>
                                          </p:val>
                                        </p:tav>
                                        <p:tav tm="100000">
                                          <p:val>
                                            <p:strVal val="#ppt_w"/>
                                          </p:val>
                                        </p:tav>
                                      </p:tavLst>
                                    </p:anim>
                                    <p:anim calcmode="lin" valueType="num">
                                      <p:cBhvr>
                                        <p:cTn id="15" dur="500" fill="hold"/>
                                        <p:tgtEl>
                                          <p:spTgt spid="19467"/>
                                        </p:tgtEl>
                                        <p:attrNameLst>
                                          <p:attrName>ppt_h</p:attrName>
                                        </p:attrNameLst>
                                      </p:cBhvr>
                                      <p:tavLst>
                                        <p:tav tm="0">
                                          <p:val>
                                            <p:strVal val="#ppt_h*0.01"/>
                                          </p:val>
                                        </p:tav>
                                        <p:tav tm="100000">
                                          <p:val>
                                            <p:strVal val="#ppt_h"/>
                                          </p:val>
                                        </p:tav>
                                      </p:tavLst>
                                    </p:anim>
                                    <p:anim calcmode="lin" valueType="num">
                                      <p:cBhvr>
                                        <p:cTn id="16" dur="500" fill="hold"/>
                                        <p:tgtEl>
                                          <p:spTgt spid="19467"/>
                                        </p:tgtEl>
                                        <p:attrNameLst>
                                          <p:attrName>ppt_x</p:attrName>
                                        </p:attrNameLst>
                                      </p:cBhvr>
                                      <p:tavLst>
                                        <p:tav tm="0">
                                          <p:val>
                                            <p:strVal val="#ppt_x"/>
                                          </p:val>
                                        </p:tav>
                                        <p:tav tm="100000">
                                          <p:val>
                                            <p:strVal val="#ppt_x"/>
                                          </p:val>
                                        </p:tav>
                                      </p:tavLst>
                                    </p:anim>
                                    <p:anim calcmode="lin" valueType="num">
                                      <p:cBhvr>
                                        <p:cTn id="17" dur="500" fill="hold"/>
                                        <p:tgtEl>
                                          <p:spTgt spid="19467"/>
                                        </p:tgtEl>
                                        <p:attrNameLst>
                                          <p:attrName>ppt_y</p:attrName>
                                        </p:attrNameLst>
                                      </p:cBhvr>
                                      <p:tavLst>
                                        <p:tav tm="0">
                                          <p:val>
                                            <p:strVal val="#ppt_h+1"/>
                                          </p:val>
                                        </p:tav>
                                        <p:tav tm="100000">
                                          <p:val>
                                            <p:strVal val="#ppt_y"/>
                                          </p:val>
                                        </p:tav>
                                      </p:tavLst>
                                    </p:anim>
                                    <p:animEffect transition="in" filter="fade">
                                      <p:cBhvr>
                                        <p:cTn id="18" dur="500"/>
                                        <p:tgtEl>
                                          <p:spTgt spid="1946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19462"/>
                                        </p:tgtEl>
                                        <p:attrNameLst>
                                          <p:attrName>style.visibility</p:attrName>
                                        </p:attrNameLst>
                                      </p:cBhvr>
                                      <p:to>
                                        <p:strVal val="visible"/>
                                      </p:to>
                                    </p:set>
                                    <p:anim calcmode="lin" valueType="num">
                                      <p:cBhvr>
                                        <p:cTn id="23" dur="500" fill="hold"/>
                                        <p:tgtEl>
                                          <p:spTgt spid="19462"/>
                                        </p:tgtEl>
                                        <p:attrNameLst>
                                          <p:attrName>ppt_w</p:attrName>
                                        </p:attrNameLst>
                                      </p:cBhvr>
                                      <p:tavLst>
                                        <p:tav tm="0">
                                          <p:val>
                                            <p:strVal val="#ppt_w*2.5"/>
                                          </p:val>
                                        </p:tav>
                                        <p:tav tm="100000">
                                          <p:val>
                                            <p:strVal val="#ppt_w"/>
                                          </p:val>
                                        </p:tav>
                                      </p:tavLst>
                                    </p:anim>
                                    <p:anim calcmode="lin" valueType="num">
                                      <p:cBhvr>
                                        <p:cTn id="24" dur="500" fill="hold"/>
                                        <p:tgtEl>
                                          <p:spTgt spid="19462"/>
                                        </p:tgtEl>
                                        <p:attrNameLst>
                                          <p:attrName>ppt_h</p:attrName>
                                        </p:attrNameLst>
                                      </p:cBhvr>
                                      <p:tavLst>
                                        <p:tav tm="0">
                                          <p:val>
                                            <p:strVal val="#ppt_h*0.01"/>
                                          </p:val>
                                        </p:tav>
                                        <p:tav tm="100000">
                                          <p:val>
                                            <p:strVal val="#ppt_h"/>
                                          </p:val>
                                        </p:tav>
                                      </p:tavLst>
                                    </p:anim>
                                    <p:anim calcmode="lin" valueType="num">
                                      <p:cBhvr>
                                        <p:cTn id="25" dur="500" fill="hold"/>
                                        <p:tgtEl>
                                          <p:spTgt spid="19462"/>
                                        </p:tgtEl>
                                        <p:attrNameLst>
                                          <p:attrName>ppt_x</p:attrName>
                                        </p:attrNameLst>
                                      </p:cBhvr>
                                      <p:tavLst>
                                        <p:tav tm="0">
                                          <p:val>
                                            <p:strVal val="#ppt_x"/>
                                          </p:val>
                                        </p:tav>
                                        <p:tav tm="100000">
                                          <p:val>
                                            <p:strVal val="#ppt_x"/>
                                          </p:val>
                                        </p:tav>
                                      </p:tavLst>
                                    </p:anim>
                                    <p:anim calcmode="lin" valueType="num">
                                      <p:cBhvr>
                                        <p:cTn id="26" dur="500" fill="hold"/>
                                        <p:tgtEl>
                                          <p:spTgt spid="19462"/>
                                        </p:tgtEl>
                                        <p:attrNameLst>
                                          <p:attrName>ppt_y</p:attrName>
                                        </p:attrNameLst>
                                      </p:cBhvr>
                                      <p:tavLst>
                                        <p:tav tm="0">
                                          <p:val>
                                            <p:strVal val="#ppt_h+1"/>
                                          </p:val>
                                        </p:tav>
                                        <p:tav tm="100000">
                                          <p:val>
                                            <p:strVal val="#ppt_y"/>
                                          </p:val>
                                        </p:tav>
                                      </p:tavLst>
                                    </p:anim>
                                    <p:animEffect transition="in" filter="fade">
                                      <p:cBhvr>
                                        <p:cTn id="27" dur="500"/>
                                        <p:tgtEl>
                                          <p:spTgt spid="19462"/>
                                        </p:tgtEl>
                                      </p:cBhvr>
                                    </p:animEffect>
                                  </p:childTnLst>
                                </p:cTn>
                              </p:par>
                              <p:par>
                                <p:cTn id="28" presetID="58" presetClass="entr" presetSubtype="0" accel="100000" fill="hold" nodeType="withEffect">
                                  <p:stCondLst>
                                    <p:cond delay="0"/>
                                  </p:stCondLst>
                                  <p:childTnLst>
                                    <p:set>
                                      <p:cBhvr>
                                        <p:cTn id="29" dur="1" fill="hold">
                                          <p:stCondLst>
                                            <p:cond delay="0"/>
                                          </p:stCondLst>
                                        </p:cTn>
                                        <p:tgtEl>
                                          <p:spTgt spid="19463"/>
                                        </p:tgtEl>
                                        <p:attrNameLst>
                                          <p:attrName>style.visibility</p:attrName>
                                        </p:attrNameLst>
                                      </p:cBhvr>
                                      <p:to>
                                        <p:strVal val="visible"/>
                                      </p:to>
                                    </p:set>
                                    <p:anim calcmode="lin" valueType="num">
                                      <p:cBhvr>
                                        <p:cTn id="30" dur="500" fill="hold"/>
                                        <p:tgtEl>
                                          <p:spTgt spid="19463"/>
                                        </p:tgtEl>
                                        <p:attrNameLst>
                                          <p:attrName>ppt_w</p:attrName>
                                        </p:attrNameLst>
                                      </p:cBhvr>
                                      <p:tavLst>
                                        <p:tav tm="0">
                                          <p:val>
                                            <p:strVal val="#ppt_w*2.5"/>
                                          </p:val>
                                        </p:tav>
                                        <p:tav tm="100000">
                                          <p:val>
                                            <p:strVal val="#ppt_w"/>
                                          </p:val>
                                        </p:tav>
                                      </p:tavLst>
                                    </p:anim>
                                    <p:anim calcmode="lin" valueType="num">
                                      <p:cBhvr>
                                        <p:cTn id="31" dur="500" fill="hold"/>
                                        <p:tgtEl>
                                          <p:spTgt spid="19463"/>
                                        </p:tgtEl>
                                        <p:attrNameLst>
                                          <p:attrName>ppt_h</p:attrName>
                                        </p:attrNameLst>
                                      </p:cBhvr>
                                      <p:tavLst>
                                        <p:tav tm="0">
                                          <p:val>
                                            <p:strVal val="#ppt_h*0.01"/>
                                          </p:val>
                                        </p:tav>
                                        <p:tav tm="100000">
                                          <p:val>
                                            <p:strVal val="#ppt_h"/>
                                          </p:val>
                                        </p:tav>
                                      </p:tavLst>
                                    </p:anim>
                                    <p:anim calcmode="lin" valueType="num">
                                      <p:cBhvr>
                                        <p:cTn id="32" dur="500" fill="hold"/>
                                        <p:tgtEl>
                                          <p:spTgt spid="19463"/>
                                        </p:tgtEl>
                                        <p:attrNameLst>
                                          <p:attrName>ppt_x</p:attrName>
                                        </p:attrNameLst>
                                      </p:cBhvr>
                                      <p:tavLst>
                                        <p:tav tm="0">
                                          <p:val>
                                            <p:strVal val="#ppt_x"/>
                                          </p:val>
                                        </p:tav>
                                        <p:tav tm="100000">
                                          <p:val>
                                            <p:strVal val="#ppt_x"/>
                                          </p:val>
                                        </p:tav>
                                      </p:tavLst>
                                    </p:anim>
                                    <p:anim calcmode="lin" valueType="num">
                                      <p:cBhvr>
                                        <p:cTn id="33" dur="500" fill="hold"/>
                                        <p:tgtEl>
                                          <p:spTgt spid="19463"/>
                                        </p:tgtEl>
                                        <p:attrNameLst>
                                          <p:attrName>ppt_y</p:attrName>
                                        </p:attrNameLst>
                                      </p:cBhvr>
                                      <p:tavLst>
                                        <p:tav tm="0">
                                          <p:val>
                                            <p:strVal val="#ppt_h+1"/>
                                          </p:val>
                                        </p:tav>
                                        <p:tav tm="100000">
                                          <p:val>
                                            <p:strVal val="#ppt_y"/>
                                          </p:val>
                                        </p:tav>
                                      </p:tavLst>
                                    </p:anim>
                                    <p:animEffect transition="in" filter="fade">
                                      <p:cBhvr>
                                        <p:cTn id="34"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578" name="Text Box 4">
            <a:extLst>
              <a:ext uri="{FF2B5EF4-FFF2-40B4-BE49-F238E27FC236}">
                <a16:creationId xmlns:a16="http://schemas.microsoft.com/office/drawing/2014/main" id="{BB52B043-8BD6-4DC5-8218-F05A14F69351}"/>
              </a:ext>
            </a:extLst>
          </p:cNvPr>
          <p:cNvSpPr txBox="1">
            <a:spLocks noChangeArrowheads="1"/>
          </p:cNvSpPr>
          <p:nvPr/>
        </p:nvSpPr>
        <p:spPr bwMode="auto">
          <a:xfrm>
            <a:off x="2133600" y="273050"/>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HP001 4 hàng" panose="020B0603050302020204" pitchFamily="34" charset="0"/>
              </a:defRPr>
            </a:lvl1pPr>
            <a:lvl2pPr marL="742950" indent="-285750" eaLnBrk="0" hangingPunct="0">
              <a:defRPr>
                <a:solidFill>
                  <a:schemeClr val="tx1"/>
                </a:solidFill>
                <a:latin typeface="HP001 4 hàng" panose="020B0603050302020204" pitchFamily="34" charset="0"/>
              </a:defRPr>
            </a:lvl2pPr>
            <a:lvl3pPr marL="1143000" indent="-228600" eaLnBrk="0" hangingPunct="0">
              <a:defRPr>
                <a:solidFill>
                  <a:schemeClr val="tx1"/>
                </a:solidFill>
                <a:latin typeface="HP001 4 hàng" panose="020B0603050302020204" pitchFamily="34" charset="0"/>
              </a:defRPr>
            </a:lvl3pPr>
            <a:lvl4pPr marL="1600200" indent="-228600" eaLnBrk="0" hangingPunct="0">
              <a:defRPr>
                <a:solidFill>
                  <a:schemeClr val="tx1"/>
                </a:solidFill>
                <a:latin typeface="HP001 4 hàng" panose="020B0603050302020204" pitchFamily="34" charset="0"/>
              </a:defRPr>
            </a:lvl4pPr>
            <a:lvl5pPr marL="2057400" indent="-228600" eaLnBrk="0" hangingPunct="0">
              <a:defRPr>
                <a:solidFill>
                  <a:schemeClr val="tx1"/>
                </a:solidFill>
                <a:latin typeface="HP001 4 hàng" panose="020B0603050302020204" pitchFamily="34" charset="0"/>
              </a:defRPr>
            </a:lvl5pPr>
            <a:lvl6pPr marL="2514600" indent="-228600" eaLnBrk="0" fontAlgn="base" hangingPunct="0">
              <a:spcBef>
                <a:spcPct val="0"/>
              </a:spcBef>
              <a:spcAft>
                <a:spcPct val="0"/>
              </a:spcAft>
              <a:defRPr>
                <a:solidFill>
                  <a:schemeClr val="tx1"/>
                </a:solidFill>
                <a:latin typeface="HP001 4 hàng" panose="020B0603050302020204" pitchFamily="34" charset="0"/>
              </a:defRPr>
            </a:lvl6pPr>
            <a:lvl7pPr marL="2971800" indent="-228600" eaLnBrk="0" fontAlgn="base" hangingPunct="0">
              <a:spcBef>
                <a:spcPct val="0"/>
              </a:spcBef>
              <a:spcAft>
                <a:spcPct val="0"/>
              </a:spcAft>
              <a:defRPr>
                <a:solidFill>
                  <a:schemeClr val="tx1"/>
                </a:solidFill>
                <a:latin typeface="HP001 4 hàng" panose="020B0603050302020204" pitchFamily="34" charset="0"/>
              </a:defRPr>
            </a:lvl7pPr>
            <a:lvl8pPr marL="3429000" indent="-228600" eaLnBrk="0" fontAlgn="base" hangingPunct="0">
              <a:spcBef>
                <a:spcPct val="0"/>
              </a:spcBef>
              <a:spcAft>
                <a:spcPct val="0"/>
              </a:spcAft>
              <a:defRPr>
                <a:solidFill>
                  <a:schemeClr val="tx1"/>
                </a:solidFill>
                <a:latin typeface="HP001 4 hàng" panose="020B0603050302020204" pitchFamily="34" charset="0"/>
              </a:defRPr>
            </a:lvl8pPr>
            <a:lvl9pPr marL="3886200" indent="-228600" eaLnBrk="0" fontAlgn="base" hangingPunct="0">
              <a:spcBef>
                <a:spcPct val="0"/>
              </a:spcBef>
              <a:spcAft>
                <a:spcPct val="0"/>
              </a:spcAft>
              <a:defRPr>
                <a:solidFill>
                  <a:schemeClr val="tx1"/>
                </a:solidFill>
                <a:latin typeface="HP001 4 hàng" panose="020B0603050302020204" pitchFamily="34" charset="0"/>
              </a:defRPr>
            </a:lvl9pPr>
          </a:lstStyle>
          <a:p>
            <a:pPr eaLnBrk="1" hangingPunct="1">
              <a:spcBef>
                <a:spcPct val="50000"/>
              </a:spcBef>
            </a:pPr>
            <a:r>
              <a:rPr lang="en-US" altLang="en-US" sz="3600" b="1"/>
              <a:t>Viết vở :</a:t>
            </a:r>
          </a:p>
        </p:txBody>
      </p:sp>
      <p:pic>
        <p:nvPicPr>
          <p:cNvPr id="4" name="Picture 3" descr="t211.jpg">
            <a:extLst>
              <a:ext uri="{FF2B5EF4-FFF2-40B4-BE49-F238E27FC236}">
                <a16:creationId xmlns:a16="http://schemas.microsoft.com/office/drawing/2014/main" id="{EDBB5D7D-4317-4729-B10F-5722E22F22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399" y="237880"/>
            <a:ext cx="6282927" cy="646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4a1be5d3_0765a7b7_44_resize">
            <a:extLst>
              <a:ext uri="{FF2B5EF4-FFF2-40B4-BE49-F238E27FC236}">
                <a16:creationId xmlns:a16="http://schemas.microsoft.com/office/drawing/2014/main" id="{9DB15E0A-E26F-425C-A7CF-0BF68171A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8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3">
            <a:extLst>
              <a:ext uri="{FF2B5EF4-FFF2-40B4-BE49-F238E27FC236}">
                <a16:creationId xmlns:a16="http://schemas.microsoft.com/office/drawing/2014/main" id="{111696C6-A24C-4AD6-9D28-E5AC9D63CFFD}"/>
              </a:ext>
            </a:extLst>
          </p:cNvPr>
          <p:cNvSpPr txBox="1">
            <a:spLocks noChangeArrowheads="1"/>
          </p:cNvSpPr>
          <p:nvPr/>
        </p:nvSpPr>
        <p:spPr bwMode="auto">
          <a:xfrm>
            <a:off x="3276600" y="914401"/>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HP001 4 hàng" panose="020B0603050302020204" pitchFamily="34" charset="0"/>
              </a:defRPr>
            </a:lvl1pPr>
            <a:lvl2pPr marL="742950" indent="-285750" eaLnBrk="0" hangingPunct="0">
              <a:defRPr>
                <a:solidFill>
                  <a:schemeClr val="tx1"/>
                </a:solidFill>
                <a:latin typeface="HP001 4 hàng" panose="020B0603050302020204" pitchFamily="34" charset="0"/>
              </a:defRPr>
            </a:lvl2pPr>
            <a:lvl3pPr marL="1143000" indent="-228600" eaLnBrk="0" hangingPunct="0">
              <a:defRPr>
                <a:solidFill>
                  <a:schemeClr val="tx1"/>
                </a:solidFill>
                <a:latin typeface="HP001 4 hàng" panose="020B0603050302020204" pitchFamily="34" charset="0"/>
              </a:defRPr>
            </a:lvl3pPr>
            <a:lvl4pPr marL="1600200" indent="-228600" eaLnBrk="0" hangingPunct="0">
              <a:defRPr>
                <a:solidFill>
                  <a:schemeClr val="tx1"/>
                </a:solidFill>
                <a:latin typeface="HP001 4 hàng" panose="020B0603050302020204" pitchFamily="34" charset="0"/>
              </a:defRPr>
            </a:lvl4pPr>
            <a:lvl5pPr marL="2057400" indent="-228600" eaLnBrk="0" hangingPunct="0">
              <a:defRPr>
                <a:solidFill>
                  <a:schemeClr val="tx1"/>
                </a:solidFill>
                <a:latin typeface="HP001 4 hàng" panose="020B0603050302020204" pitchFamily="34" charset="0"/>
              </a:defRPr>
            </a:lvl5pPr>
            <a:lvl6pPr marL="2514600" indent="-228600" eaLnBrk="0" fontAlgn="base" hangingPunct="0">
              <a:spcBef>
                <a:spcPct val="0"/>
              </a:spcBef>
              <a:spcAft>
                <a:spcPct val="0"/>
              </a:spcAft>
              <a:defRPr>
                <a:solidFill>
                  <a:schemeClr val="tx1"/>
                </a:solidFill>
                <a:latin typeface="HP001 4 hàng" panose="020B0603050302020204" pitchFamily="34" charset="0"/>
              </a:defRPr>
            </a:lvl6pPr>
            <a:lvl7pPr marL="2971800" indent="-228600" eaLnBrk="0" fontAlgn="base" hangingPunct="0">
              <a:spcBef>
                <a:spcPct val="0"/>
              </a:spcBef>
              <a:spcAft>
                <a:spcPct val="0"/>
              </a:spcAft>
              <a:defRPr>
                <a:solidFill>
                  <a:schemeClr val="tx1"/>
                </a:solidFill>
                <a:latin typeface="HP001 4 hàng" panose="020B0603050302020204" pitchFamily="34" charset="0"/>
              </a:defRPr>
            </a:lvl7pPr>
            <a:lvl8pPr marL="3429000" indent="-228600" eaLnBrk="0" fontAlgn="base" hangingPunct="0">
              <a:spcBef>
                <a:spcPct val="0"/>
              </a:spcBef>
              <a:spcAft>
                <a:spcPct val="0"/>
              </a:spcAft>
              <a:defRPr>
                <a:solidFill>
                  <a:schemeClr val="tx1"/>
                </a:solidFill>
                <a:latin typeface="HP001 4 hàng" panose="020B0603050302020204" pitchFamily="34" charset="0"/>
              </a:defRPr>
            </a:lvl8pPr>
            <a:lvl9pPr marL="3886200" indent="-228600" eaLnBrk="0" fontAlgn="base" hangingPunct="0">
              <a:spcBef>
                <a:spcPct val="0"/>
              </a:spcBef>
              <a:spcAft>
                <a:spcPct val="0"/>
              </a:spcAft>
              <a:defRPr>
                <a:solidFill>
                  <a:schemeClr val="tx1"/>
                </a:solidFill>
                <a:latin typeface="HP001 4 hàng" panose="020B0603050302020204" pitchFamily="34" charset="0"/>
              </a:defRPr>
            </a:lvl9pPr>
          </a:lstStyle>
          <a:p>
            <a:pPr eaLnBrk="1" hangingPunct="1">
              <a:spcBef>
                <a:spcPct val="50000"/>
              </a:spcBef>
            </a:pPr>
            <a:endParaRPr lang="vi-VN" altLang="en-US" sz="2800">
              <a:latin typeface=".VnTimeH" panose="020B7200000000000000" pitchFamily="34" charset="0"/>
            </a:endParaRPr>
          </a:p>
        </p:txBody>
      </p:sp>
      <p:sp>
        <p:nvSpPr>
          <p:cNvPr id="25604" name="Text Box 4">
            <a:extLst>
              <a:ext uri="{FF2B5EF4-FFF2-40B4-BE49-F238E27FC236}">
                <a16:creationId xmlns:a16="http://schemas.microsoft.com/office/drawing/2014/main" id="{120F262F-3A0C-4003-874A-533B04A0BE6D}"/>
              </a:ext>
            </a:extLst>
          </p:cNvPr>
          <p:cNvSpPr txBox="1">
            <a:spLocks noChangeArrowheads="1"/>
          </p:cNvSpPr>
          <p:nvPr/>
        </p:nvSpPr>
        <p:spPr bwMode="auto">
          <a:xfrm>
            <a:off x="3009900" y="1797050"/>
            <a:ext cx="5715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HP001 4 hàng" panose="020B0603050302020204" pitchFamily="34" charset="0"/>
              </a:defRPr>
            </a:lvl1pPr>
            <a:lvl2pPr marL="742950" indent="-285750" eaLnBrk="0" hangingPunct="0">
              <a:defRPr>
                <a:solidFill>
                  <a:schemeClr val="tx1"/>
                </a:solidFill>
                <a:latin typeface="HP001 4 hàng" panose="020B0603050302020204" pitchFamily="34" charset="0"/>
              </a:defRPr>
            </a:lvl2pPr>
            <a:lvl3pPr marL="1143000" indent="-228600" eaLnBrk="0" hangingPunct="0">
              <a:defRPr>
                <a:solidFill>
                  <a:schemeClr val="tx1"/>
                </a:solidFill>
                <a:latin typeface="HP001 4 hàng" panose="020B0603050302020204" pitchFamily="34" charset="0"/>
              </a:defRPr>
            </a:lvl3pPr>
            <a:lvl4pPr marL="1600200" indent="-228600" eaLnBrk="0" hangingPunct="0">
              <a:defRPr>
                <a:solidFill>
                  <a:schemeClr val="tx1"/>
                </a:solidFill>
                <a:latin typeface="HP001 4 hàng" panose="020B0603050302020204" pitchFamily="34" charset="0"/>
              </a:defRPr>
            </a:lvl4pPr>
            <a:lvl5pPr marL="2057400" indent="-228600" eaLnBrk="0" hangingPunct="0">
              <a:defRPr>
                <a:solidFill>
                  <a:schemeClr val="tx1"/>
                </a:solidFill>
                <a:latin typeface="HP001 4 hàng" panose="020B0603050302020204" pitchFamily="34" charset="0"/>
              </a:defRPr>
            </a:lvl5pPr>
            <a:lvl6pPr marL="2514600" indent="-228600" eaLnBrk="0" fontAlgn="base" hangingPunct="0">
              <a:spcBef>
                <a:spcPct val="0"/>
              </a:spcBef>
              <a:spcAft>
                <a:spcPct val="0"/>
              </a:spcAft>
              <a:defRPr>
                <a:solidFill>
                  <a:schemeClr val="tx1"/>
                </a:solidFill>
                <a:latin typeface="HP001 4 hàng" panose="020B0603050302020204" pitchFamily="34" charset="0"/>
              </a:defRPr>
            </a:lvl6pPr>
            <a:lvl7pPr marL="2971800" indent="-228600" eaLnBrk="0" fontAlgn="base" hangingPunct="0">
              <a:spcBef>
                <a:spcPct val="0"/>
              </a:spcBef>
              <a:spcAft>
                <a:spcPct val="0"/>
              </a:spcAft>
              <a:defRPr>
                <a:solidFill>
                  <a:schemeClr val="tx1"/>
                </a:solidFill>
                <a:latin typeface="HP001 4 hàng" panose="020B0603050302020204" pitchFamily="34" charset="0"/>
              </a:defRPr>
            </a:lvl7pPr>
            <a:lvl8pPr marL="3429000" indent="-228600" eaLnBrk="0" fontAlgn="base" hangingPunct="0">
              <a:spcBef>
                <a:spcPct val="0"/>
              </a:spcBef>
              <a:spcAft>
                <a:spcPct val="0"/>
              </a:spcAft>
              <a:defRPr>
                <a:solidFill>
                  <a:schemeClr val="tx1"/>
                </a:solidFill>
                <a:latin typeface="HP001 4 hàng" panose="020B0603050302020204" pitchFamily="34" charset="0"/>
              </a:defRPr>
            </a:lvl8pPr>
            <a:lvl9pPr marL="3886200" indent="-228600" eaLnBrk="0" fontAlgn="base" hangingPunct="0">
              <a:spcBef>
                <a:spcPct val="0"/>
              </a:spcBef>
              <a:spcAft>
                <a:spcPct val="0"/>
              </a:spcAft>
              <a:defRPr>
                <a:solidFill>
                  <a:schemeClr val="tx1"/>
                </a:solidFill>
                <a:latin typeface="HP001 4 hàng" panose="020B0603050302020204" pitchFamily="34" charset="0"/>
              </a:defRPr>
            </a:lvl9pPr>
          </a:lstStyle>
          <a:p>
            <a:pPr eaLnBrk="1" hangingPunct="1">
              <a:spcBef>
                <a:spcPct val="50000"/>
              </a:spcBef>
            </a:pPr>
            <a:r>
              <a:rPr lang="en-US" altLang="en-US" sz="4000" b="1">
                <a:solidFill>
                  <a:srgbClr val="FF0000"/>
                </a:solidFill>
              </a:rPr>
              <a:t>Chúc các em học tập </a:t>
            </a:r>
          </a:p>
          <a:p>
            <a:pPr algn="ctr" eaLnBrk="1" hangingPunct="1">
              <a:spcBef>
                <a:spcPct val="50000"/>
              </a:spcBef>
            </a:pPr>
            <a:r>
              <a:rPr lang="en-US" altLang="en-US" sz="4000" b="1">
                <a:solidFill>
                  <a:srgbClr val="FF0000"/>
                </a:solidFill>
              </a:rPr>
              <a:t>vui vẻ!</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40291" name="Rectangle 3">
            <a:extLst>
              <a:ext uri="{FF2B5EF4-FFF2-40B4-BE49-F238E27FC236}">
                <a16:creationId xmlns:a16="http://schemas.microsoft.com/office/drawing/2014/main" id="{DAE7DB04-6617-4EB3-888C-1C0253D71E02}"/>
              </a:ext>
            </a:extLst>
          </p:cNvPr>
          <p:cNvSpPr>
            <a:spLocks noChangeArrowheads="1"/>
          </p:cNvSpPr>
          <p:nvPr/>
        </p:nvSpPr>
        <p:spPr bwMode="auto">
          <a:xfrm>
            <a:off x="3124201" y="6330951"/>
            <a:ext cx="51212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  Bài viết có những chữ hoa nào ?</a:t>
            </a:r>
          </a:p>
        </p:txBody>
      </p:sp>
      <p:pic>
        <p:nvPicPr>
          <p:cNvPr id="3075" name="Picture 4" descr="t211.jpg">
            <a:extLst>
              <a:ext uri="{FF2B5EF4-FFF2-40B4-BE49-F238E27FC236}">
                <a16:creationId xmlns:a16="http://schemas.microsoft.com/office/drawing/2014/main" id="{AF9EF0EF-73C7-40E4-AE50-AD58BF67BD18}"/>
              </a:ext>
            </a:extLst>
          </p:cNvPr>
          <p:cNvPicPr>
            <a:picLocks noChangeAspect="1"/>
          </p:cNvPicPr>
          <p:nvPr/>
        </p:nvPicPr>
        <p:blipFill rotWithShape="1">
          <a:blip r:embed="rId4">
            <a:extLst>
              <a:ext uri="{28A0092B-C50C-407E-A947-70E740481C1C}">
                <a14:useLocalDpi xmlns:a14="http://schemas.microsoft.com/office/drawing/2010/main" val="0"/>
              </a:ext>
            </a:extLst>
          </a:blip>
          <a:srcRect l="1972" r="3380"/>
          <a:stretch/>
        </p:blipFill>
        <p:spPr bwMode="auto">
          <a:xfrm>
            <a:off x="2667000" y="152400"/>
            <a:ext cx="6400800" cy="621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0291"/>
                                        </p:tgtEl>
                                        <p:attrNameLst>
                                          <p:attrName>style.visibility</p:attrName>
                                        </p:attrNameLst>
                                      </p:cBhvr>
                                      <p:to>
                                        <p:strVal val="visible"/>
                                      </p:to>
                                    </p:set>
                                    <p:animEffect transition="in" filter="blinds(horizontal)">
                                      <p:cBhvr>
                                        <p:cTn id="7" dur="500"/>
                                        <p:tgtEl>
                                          <p:spTgt spid="140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43" name="Rectangle 47">
            <a:extLst>
              <a:ext uri="{FF2B5EF4-FFF2-40B4-BE49-F238E27FC236}">
                <a16:creationId xmlns:a16="http://schemas.microsoft.com/office/drawing/2014/main" id="{29CDB333-D29E-4A3D-ABF9-4EF7C062B495}"/>
              </a:ext>
            </a:extLst>
          </p:cNvPr>
          <p:cNvSpPr>
            <a:spLocks noChangeArrowheads="1"/>
          </p:cNvSpPr>
          <p:nvPr/>
        </p:nvSpPr>
        <p:spPr bwMode="auto">
          <a:xfrm>
            <a:off x="1449252" y="1117600"/>
            <a:ext cx="8488363" cy="579438"/>
          </a:xfrm>
          <a:prstGeom prst="rect">
            <a:avLst/>
          </a:prstGeom>
          <a:solidFill>
            <a:schemeClr val="accent1"/>
          </a:solidFill>
          <a:ln w="9525">
            <a:noFill/>
            <a:miter lim="800000"/>
            <a:headEnd/>
            <a:tailEnd/>
          </a:ln>
          <a:effectLst/>
        </p:spPr>
        <p:txBody>
          <a:bodyPr>
            <a:spAutoFit/>
          </a:bodyPr>
          <a:lstStyle/>
          <a:p>
            <a:pPr>
              <a:defRPr/>
            </a:pP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Chữ</a:t>
            </a: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hoa</a:t>
            </a:r>
            <a:r>
              <a:rPr lang="en-US" sz="2800" i="0" dirty="0">
                <a:effectLst>
                  <a:outerShdw blurRad="38100" dist="38100" dir="2700000" algn="tl">
                    <a:srgbClr val="C0C0C0"/>
                  </a:outerShdw>
                </a:effectLst>
                <a:latin typeface="Times New Roman" pitchFamily="18" charset="0"/>
              </a:rPr>
              <a:t> Ô </a:t>
            </a:r>
            <a:r>
              <a:rPr lang="en-US" sz="2800" i="0" dirty="0" err="1">
                <a:effectLst>
                  <a:outerShdw blurRad="38100" dist="38100" dir="2700000" algn="tl">
                    <a:srgbClr val="C0C0C0"/>
                  </a:outerShdw>
                </a:effectLst>
                <a:latin typeface="Times New Roman" pitchFamily="18" charset="0"/>
              </a:rPr>
              <a:t>được</a:t>
            </a: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tạo</a:t>
            </a: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bởi</a:t>
            </a: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mấy</a:t>
            </a: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nét</a:t>
            </a:r>
            <a:r>
              <a:rPr lang="en-US" sz="2800" i="0" dirty="0">
                <a:effectLst>
                  <a:outerShdw blurRad="38100" dist="38100" dir="2700000" algn="tl">
                    <a:srgbClr val="C0C0C0"/>
                  </a:outerShdw>
                </a:effectLst>
                <a:latin typeface="Times New Roman" pitchFamily="18" charset="0"/>
              </a:rPr>
              <a:t>?</a:t>
            </a:r>
            <a:r>
              <a:rPr lang="en-US" sz="3200" dirty="0">
                <a:latin typeface="Times New Roman" pitchFamily="18" charset="0"/>
              </a:rPr>
              <a:t> </a:t>
            </a:r>
            <a:r>
              <a:rPr lang="en-US" sz="2800" i="0" dirty="0" err="1">
                <a:effectLst>
                  <a:outerShdw blurRad="38100" dist="38100" dir="2700000" algn="tl">
                    <a:srgbClr val="C0C0C0"/>
                  </a:outerShdw>
                </a:effectLst>
                <a:latin typeface="Times New Roman" pitchFamily="18" charset="0"/>
              </a:rPr>
              <a:t>Đó</a:t>
            </a: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là</a:t>
            </a: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những</a:t>
            </a: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nét</a:t>
            </a: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nào</a:t>
            </a:r>
            <a:r>
              <a:rPr lang="en-US" sz="2800" i="0" dirty="0">
                <a:effectLst>
                  <a:outerShdw blurRad="38100" dist="38100" dir="2700000" algn="tl">
                    <a:srgbClr val="C0C0C0"/>
                  </a:outerShdw>
                </a:effectLst>
                <a:latin typeface="Times New Roman" pitchFamily="18" charset="0"/>
              </a:rPr>
              <a:t> ?</a:t>
            </a:r>
          </a:p>
        </p:txBody>
      </p:sp>
      <p:sp>
        <p:nvSpPr>
          <p:cNvPr id="4124" name="Rectangle 28">
            <a:extLst>
              <a:ext uri="{FF2B5EF4-FFF2-40B4-BE49-F238E27FC236}">
                <a16:creationId xmlns:a16="http://schemas.microsoft.com/office/drawing/2014/main" id="{CFC5A4D4-56C8-4E6A-A7EF-F484CDCC0C4C}"/>
              </a:ext>
            </a:extLst>
          </p:cNvPr>
          <p:cNvSpPr>
            <a:spLocks noChangeArrowheads="1"/>
          </p:cNvSpPr>
          <p:nvPr/>
        </p:nvSpPr>
        <p:spPr bwMode="auto">
          <a:xfrm>
            <a:off x="5638800" y="1754188"/>
            <a:ext cx="2514600" cy="519112"/>
          </a:xfrm>
          <a:prstGeom prst="rect">
            <a:avLst/>
          </a:prstGeom>
          <a:solidFill>
            <a:schemeClr val="accent1"/>
          </a:solidFill>
          <a:ln w="9525">
            <a:noFill/>
            <a:miter lim="800000"/>
            <a:headEnd/>
            <a:tailEnd/>
          </a:ln>
          <a:effectLst/>
        </p:spPr>
        <p:txBody>
          <a:bodyPr>
            <a:spAutoFit/>
          </a:bodyPr>
          <a:lstStyle/>
          <a:p>
            <a:pPr algn="just">
              <a:defRPr/>
            </a:pPr>
            <a:r>
              <a:rPr lang="en-US" sz="2800" i="0">
                <a:effectLst>
                  <a:outerShdw blurRad="38100" dist="38100" dir="2700000" algn="tl">
                    <a:srgbClr val="C0C0C0"/>
                  </a:outerShdw>
                </a:effectLst>
                <a:latin typeface="Times New Roman" pitchFamily="18" charset="0"/>
              </a:rPr>
              <a:t>Gồm 3 nét:</a:t>
            </a:r>
          </a:p>
        </p:txBody>
      </p:sp>
      <p:sp>
        <p:nvSpPr>
          <p:cNvPr id="4125" name="Rectangle 29">
            <a:extLst>
              <a:ext uri="{FF2B5EF4-FFF2-40B4-BE49-F238E27FC236}">
                <a16:creationId xmlns:a16="http://schemas.microsoft.com/office/drawing/2014/main" id="{6D06FACF-1B29-43D5-BA55-7EAF9C6DD974}"/>
              </a:ext>
            </a:extLst>
          </p:cNvPr>
          <p:cNvSpPr>
            <a:spLocks noChangeArrowheads="1"/>
          </p:cNvSpPr>
          <p:nvPr/>
        </p:nvSpPr>
        <p:spPr bwMode="auto">
          <a:xfrm>
            <a:off x="5486400" y="2895601"/>
            <a:ext cx="5695344" cy="1815882"/>
          </a:xfrm>
          <a:prstGeom prst="rect">
            <a:avLst/>
          </a:prstGeom>
          <a:solidFill>
            <a:schemeClr val="accent1"/>
          </a:solidFill>
          <a:ln w="9525">
            <a:noFill/>
            <a:miter lim="800000"/>
            <a:headEnd/>
            <a:tailEnd/>
          </a:ln>
          <a:effectLst/>
        </p:spPr>
        <p:txBody>
          <a:bodyPr wrap="square">
            <a:spAutoFit/>
          </a:bodyPr>
          <a:lstStyle/>
          <a:p>
            <a:pPr algn="just">
              <a:defRPr/>
            </a:pPr>
            <a:r>
              <a:rPr lang="en-US" sz="2800" dirty="0">
                <a:effectLst>
                  <a:outerShdw blurRad="38100" dist="38100" dir="2700000" algn="tl">
                    <a:srgbClr val="C0C0C0"/>
                  </a:outerShdw>
                </a:effectLst>
                <a:latin typeface="Times New Roman" pitchFamily="18" charset="0"/>
              </a:rPr>
              <a:t>-  </a:t>
            </a:r>
            <a:r>
              <a:rPr lang="en-US" sz="2800" dirty="0" err="1">
                <a:effectLst>
                  <a:outerShdw blurRad="38100" dist="38100" dir="2700000" algn="tl">
                    <a:srgbClr val="C0C0C0"/>
                  </a:outerShdw>
                </a:effectLst>
                <a:latin typeface="Times New Roman" pitchFamily="18" charset="0"/>
              </a:rPr>
              <a:t>Nét</a:t>
            </a:r>
            <a:r>
              <a:rPr lang="en-US" sz="2800" dirty="0">
                <a:effectLst>
                  <a:outerShdw blurRad="38100" dist="38100" dir="2700000" algn="tl">
                    <a:srgbClr val="C0C0C0"/>
                  </a:outerShdw>
                </a:effectLst>
                <a:latin typeface="Times New Roman" pitchFamily="18" charset="0"/>
              </a:rPr>
              <a:t> 2, </a:t>
            </a:r>
            <a:r>
              <a:rPr lang="en-US" sz="2800" dirty="0" err="1">
                <a:effectLst>
                  <a:outerShdw blurRad="38100" dist="38100" dir="2700000" algn="tl">
                    <a:srgbClr val="C0C0C0"/>
                  </a:outerShdw>
                </a:effectLst>
                <a:latin typeface="Times New Roman" pitchFamily="18" charset="0"/>
              </a:rPr>
              <a:t>nét</a:t>
            </a:r>
            <a:r>
              <a:rPr lang="en-US" sz="2800" dirty="0">
                <a:effectLst>
                  <a:outerShdw blurRad="38100" dist="38100" dir="2700000" algn="tl">
                    <a:srgbClr val="C0C0C0"/>
                  </a:outerShdw>
                </a:effectLst>
                <a:latin typeface="Times New Roman" pitchFamily="18" charset="0"/>
              </a:rPr>
              <a:t> 3 </a:t>
            </a:r>
            <a:r>
              <a:rPr lang="en-US" sz="2800" dirty="0" err="1">
                <a:effectLst>
                  <a:outerShdw blurRad="38100" dist="38100" dir="2700000" algn="tl">
                    <a:srgbClr val="C0C0C0"/>
                  </a:outerShdw>
                </a:effectLst>
                <a:latin typeface="Times New Roman" pitchFamily="18" charset="0"/>
              </a:rPr>
              <a:t>là</a:t>
            </a:r>
            <a:r>
              <a:rPr lang="en-US" sz="2800" dirty="0">
                <a:effectLst>
                  <a:outerShdw blurRad="38100" dist="38100" dir="2700000" algn="tl">
                    <a:srgbClr val="C0C0C0"/>
                  </a:outerShdw>
                </a:effectLst>
                <a:latin typeface="Times New Roman" pitchFamily="18" charset="0"/>
              </a:rPr>
              <a:t> </a:t>
            </a:r>
            <a:r>
              <a:rPr lang="en-US" sz="2800" dirty="0" err="1">
                <a:effectLst>
                  <a:outerShdw blurRad="38100" dist="38100" dir="2700000" algn="tl">
                    <a:srgbClr val="C0C0C0"/>
                  </a:outerShdw>
                </a:effectLst>
                <a:latin typeface="Times New Roman" pitchFamily="18" charset="0"/>
              </a:rPr>
              <a:t>hai</a:t>
            </a:r>
            <a:r>
              <a:rPr lang="en-US" sz="2800" dirty="0">
                <a:effectLst>
                  <a:outerShdw blurRad="38100" dist="38100" dir="2700000" algn="tl">
                    <a:srgbClr val="C0C0C0"/>
                  </a:outerShdw>
                </a:effectLst>
                <a:latin typeface="Times New Roman" pitchFamily="18" charset="0"/>
              </a:rPr>
              <a:t> </a:t>
            </a:r>
            <a:r>
              <a:rPr lang="en-US" sz="2800" dirty="0" err="1">
                <a:effectLst>
                  <a:outerShdw blurRad="38100" dist="38100" dir="2700000" algn="tl">
                    <a:srgbClr val="C0C0C0"/>
                  </a:outerShdw>
                </a:effectLst>
                <a:latin typeface="Times New Roman" pitchFamily="18" charset="0"/>
              </a:rPr>
              <a:t>nét</a:t>
            </a:r>
            <a:r>
              <a:rPr lang="en-US" sz="2800" dirty="0">
                <a:effectLst>
                  <a:outerShdw blurRad="38100" dist="38100" dir="2700000" algn="tl">
                    <a:srgbClr val="C0C0C0"/>
                  </a:outerShdw>
                </a:effectLst>
                <a:latin typeface="Times New Roman" pitchFamily="18" charset="0"/>
              </a:rPr>
              <a:t> </a:t>
            </a:r>
            <a:r>
              <a:rPr lang="en-US" sz="2800" dirty="0" err="1">
                <a:effectLst>
                  <a:outerShdw blurRad="38100" dist="38100" dir="2700000" algn="tl">
                    <a:srgbClr val="C0C0C0"/>
                  </a:outerShdw>
                </a:effectLst>
                <a:latin typeface="Times New Roman" pitchFamily="18" charset="0"/>
              </a:rPr>
              <a:t>xiên</a:t>
            </a:r>
            <a:r>
              <a:rPr lang="en-US" sz="2800" dirty="0">
                <a:effectLst>
                  <a:outerShdw blurRad="38100" dist="38100" dir="2700000" algn="tl">
                    <a:srgbClr val="C0C0C0"/>
                  </a:outerShdw>
                </a:effectLst>
                <a:latin typeface="Times New Roman" pitchFamily="18" charset="0"/>
              </a:rPr>
              <a:t> </a:t>
            </a:r>
            <a:r>
              <a:rPr lang="en-US" sz="2800" dirty="0" err="1">
                <a:effectLst>
                  <a:outerShdw blurRad="38100" dist="38100" dir="2700000" algn="tl">
                    <a:srgbClr val="C0C0C0"/>
                  </a:outerShdw>
                </a:effectLst>
                <a:latin typeface="Times New Roman" pitchFamily="18" charset="0"/>
              </a:rPr>
              <a:t>ngắn</a:t>
            </a:r>
            <a:r>
              <a:rPr lang="en-US" sz="2800" dirty="0">
                <a:effectLst>
                  <a:outerShdw blurRad="38100" dist="38100" dir="2700000" algn="tl">
                    <a:srgbClr val="C0C0C0"/>
                  </a:outerShdw>
                </a:effectLst>
                <a:latin typeface="Times New Roman" pitchFamily="18" charset="0"/>
              </a:rPr>
              <a:t> </a:t>
            </a:r>
            <a:r>
              <a:rPr lang="en-US" sz="2800" dirty="0" err="1">
                <a:effectLst>
                  <a:outerShdw blurRad="38100" dist="38100" dir="2700000" algn="tl">
                    <a:srgbClr val="C0C0C0"/>
                  </a:outerShdw>
                </a:effectLst>
                <a:latin typeface="Times New Roman" pitchFamily="18" charset="0"/>
              </a:rPr>
              <a:t>nối</a:t>
            </a:r>
            <a:r>
              <a:rPr lang="en-US" sz="2800" dirty="0">
                <a:effectLst>
                  <a:outerShdw blurRad="38100" dist="38100" dir="2700000" algn="tl">
                    <a:srgbClr val="C0C0C0"/>
                  </a:outerShdw>
                </a:effectLst>
                <a:latin typeface="Times New Roman" pitchFamily="18" charset="0"/>
              </a:rPr>
              <a:t> </a:t>
            </a:r>
            <a:r>
              <a:rPr lang="en-US" sz="2800" dirty="0" err="1">
                <a:effectLst>
                  <a:outerShdw blurRad="38100" dist="38100" dir="2700000" algn="tl">
                    <a:srgbClr val="C0C0C0"/>
                  </a:outerShdw>
                </a:effectLst>
                <a:latin typeface="Times New Roman" pitchFamily="18" charset="0"/>
              </a:rPr>
              <a:t>nhau</a:t>
            </a:r>
            <a:r>
              <a:rPr lang="en-US" sz="2800" dirty="0">
                <a:effectLst>
                  <a:outerShdw blurRad="38100" dist="38100" dir="2700000" algn="tl">
                    <a:srgbClr val="C0C0C0"/>
                  </a:outerShdw>
                </a:effectLst>
                <a:latin typeface="Times New Roman" pitchFamily="18" charset="0"/>
              </a:rPr>
              <a:t>, </a:t>
            </a:r>
            <a:r>
              <a:rPr lang="en-US" sz="2800" dirty="0" err="1">
                <a:effectLst>
                  <a:outerShdw blurRad="38100" dist="38100" dir="2700000" algn="tl">
                    <a:srgbClr val="C0C0C0"/>
                  </a:outerShdw>
                </a:effectLst>
                <a:latin typeface="Times New Roman" pitchFamily="18" charset="0"/>
              </a:rPr>
              <a:t>tạo</a:t>
            </a:r>
            <a:r>
              <a:rPr lang="en-US" sz="2800" dirty="0">
                <a:effectLst>
                  <a:outerShdw blurRad="38100" dist="38100" dir="2700000" algn="tl">
                    <a:srgbClr val="C0C0C0"/>
                  </a:outerShdw>
                </a:effectLst>
                <a:latin typeface="Times New Roman" pitchFamily="18" charset="0"/>
              </a:rPr>
              <a:t> </a:t>
            </a:r>
            <a:r>
              <a:rPr lang="en-US" sz="2800" dirty="0" err="1">
                <a:effectLst>
                  <a:outerShdw blurRad="38100" dist="38100" dir="2700000" algn="tl">
                    <a:srgbClr val="C0C0C0"/>
                  </a:outerShdw>
                </a:effectLst>
                <a:latin typeface="Times New Roman" pitchFamily="18" charset="0"/>
              </a:rPr>
              <a:t>thành</a:t>
            </a:r>
            <a:r>
              <a:rPr lang="en-US" sz="2800" dirty="0">
                <a:effectLst>
                  <a:outerShdw blurRad="38100" dist="38100" dir="2700000" algn="tl">
                    <a:srgbClr val="C0C0C0"/>
                  </a:outerShdw>
                </a:effectLst>
                <a:latin typeface="Times New Roman" pitchFamily="18" charset="0"/>
              </a:rPr>
              <a:t> </a:t>
            </a:r>
            <a:r>
              <a:rPr lang="en-US" sz="2800" dirty="0" err="1">
                <a:effectLst>
                  <a:outerShdw blurRad="38100" dist="38100" dir="2700000" algn="tl">
                    <a:srgbClr val="C0C0C0"/>
                  </a:outerShdw>
                </a:effectLst>
                <a:latin typeface="Times New Roman" pitchFamily="18" charset="0"/>
              </a:rPr>
              <a:t>nét</a:t>
            </a:r>
            <a:r>
              <a:rPr lang="en-US" sz="2800" dirty="0">
                <a:effectLst>
                  <a:outerShdw blurRad="38100" dist="38100" dir="2700000" algn="tl">
                    <a:srgbClr val="C0C0C0"/>
                  </a:outerShdw>
                </a:effectLst>
                <a:latin typeface="Times New Roman" pitchFamily="18" charset="0"/>
              </a:rPr>
              <a:t> </a:t>
            </a:r>
            <a:r>
              <a:rPr lang="en-US" sz="2800" dirty="0" err="1">
                <a:effectLst>
                  <a:outerShdw blurRad="38100" dist="38100" dir="2700000" algn="tl">
                    <a:srgbClr val="C0C0C0"/>
                  </a:outerShdw>
                </a:effectLst>
                <a:latin typeface="Times New Roman" pitchFamily="18" charset="0"/>
              </a:rPr>
              <a:t>gẫy</a:t>
            </a:r>
            <a:r>
              <a:rPr lang="en-US" sz="2800" dirty="0">
                <a:effectLst>
                  <a:outerShdw blurRad="38100" dist="38100" dir="2700000" algn="tl">
                    <a:srgbClr val="C0C0C0"/>
                  </a:outerShdw>
                </a:effectLst>
                <a:latin typeface="Times New Roman" pitchFamily="18" charset="0"/>
              </a:rPr>
              <a:t>, </a:t>
            </a:r>
            <a:r>
              <a:rPr lang="en-US" sz="2800" dirty="0" err="1">
                <a:effectLst>
                  <a:outerShdw blurRad="38100" dist="38100" dir="2700000" algn="tl">
                    <a:srgbClr val="C0C0C0"/>
                  </a:outerShdw>
                </a:effectLst>
                <a:latin typeface="Times New Roman" pitchFamily="18" charset="0"/>
              </a:rPr>
              <a:t>nhọn</a:t>
            </a:r>
            <a:r>
              <a:rPr lang="en-US" sz="2800" dirty="0">
                <a:effectLst>
                  <a:outerShdw blurRad="38100" dist="38100" dir="2700000" algn="tl">
                    <a:srgbClr val="C0C0C0"/>
                  </a:outerShdw>
                </a:effectLst>
                <a:latin typeface="Times New Roman" pitchFamily="18" charset="0"/>
              </a:rPr>
              <a:t> ở </a:t>
            </a:r>
            <a:r>
              <a:rPr lang="en-US" sz="2800" dirty="0" err="1">
                <a:effectLst>
                  <a:outerShdw blurRad="38100" dist="38100" dir="2700000" algn="tl">
                    <a:srgbClr val="C0C0C0"/>
                  </a:outerShdw>
                </a:effectLst>
                <a:latin typeface="Times New Roman" pitchFamily="18" charset="0"/>
              </a:rPr>
              <a:t>phía</a:t>
            </a:r>
            <a:r>
              <a:rPr lang="en-US" sz="2800" dirty="0">
                <a:effectLst>
                  <a:outerShdw blurRad="38100" dist="38100" dir="2700000" algn="tl">
                    <a:srgbClr val="C0C0C0"/>
                  </a:outerShdw>
                </a:effectLst>
                <a:latin typeface="Times New Roman" pitchFamily="18" charset="0"/>
              </a:rPr>
              <a:t> </a:t>
            </a:r>
            <a:r>
              <a:rPr lang="en-US" sz="2800" dirty="0" err="1">
                <a:effectLst>
                  <a:outerShdw blurRad="38100" dist="38100" dir="2700000" algn="tl">
                    <a:srgbClr val="C0C0C0"/>
                  </a:outerShdw>
                </a:effectLst>
                <a:latin typeface="Times New Roman" pitchFamily="18" charset="0"/>
              </a:rPr>
              <a:t>trên</a:t>
            </a:r>
            <a:r>
              <a:rPr lang="en-US" sz="2800" dirty="0">
                <a:effectLst>
                  <a:outerShdw blurRad="38100" dist="38100" dir="2700000" algn="tl">
                    <a:srgbClr val="C0C0C0"/>
                  </a:outerShdw>
                </a:effectLst>
                <a:latin typeface="Times New Roman" pitchFamily="18" charset="0"/>
              </a:rPr>
              <a:t> (</a:t>
            </a:r>
            <a:r>
              <a:rPr lang="en-US" sz="2800" dirty="0" err="1">
                <a:effectLst>
                  <a:outerShdw blurRad="38100" dist="38100" dir="2700000" algn="tl">
                    <a:srgbClr val="C0C0C0"/>
                  </a:outerShdw>
                </a:effectLst>
                <a:latin typeface="Times New Roman" pitchFamily="18" charset="0"/>
              </a:rPr>
              <a:t>dấu</a:t>
            </a:r>
            <a:r>
              <a:rPr lang="en-US" sz="2800" dirty="0">
                <a:effectLst>
                  <a:outerShdw blurRad="38100" dist="38100" dir="2700000" algn="tl">
                    <a:srgbClr val="C0C0C0"/>
                  </a:outerShdw>
                </a:effectLst>
                <a:latin typeface="Times New Roman" pitchFamily="18" charset="0"/>
              </a:rPr>
              <a:t> </a:t>
            </a:r>
            <a:r>
              <a:rPr lang="en-US" sz="2800" dirty="0" err="1">
                <a:effectLst>
                  <a:outerShdw blurRad="38100" dist="38100" dir="2700000" algn="tl">
                    <a:srgbClr val="C0C0C0"/>
                  </a:outerShdw>
                </a:effectLst>
                <a:latin typeface="Times New Roman" pitchFamily="18" charset="0"/>
              </a:rPr>
              <a:t>mũ</a:t>
            </a:r>
            <a:r>
              <a:rPr lang="en-US" sz="2800" dirty="0">
                <a:effectLst>
                  <a:outerShdw blurRad="38100" dist="38100" dir="2700000" algn="tl">
                    <a:srgbClr val="C0C0C0"/>
                  </a:outerShdw>
                </a:effectLst>
                <a:latin typeface="Times New Roman" pitchFamily="18" charset="0"/>
              </a:rPr>
              <a:t>). </a:t>
            </a:r>
          </a:p>
          <a:p>
            <a:pPr algn="just">
              <a:defRPr/>
            </a:pPr>
            <a:endParaRPr lang="en-US" sz="2800" dirty="0">
              <a:effectLst>
                <a:outerShdw blurRad="38100" dist="38100" dir="2700000" algn="tl">
                  <a:srgbClr val="C0C0C0"/>
                </a:outerShdw>
              </a:effectLst>
              <a:latin typeface="Times New Roman" pitchFamily="18" charset="0"/>
            </a:endParaRPr>
          </a:p>
        </p:txBody>
      </p:sp>
      <p:sp>
        <p:nvSpPr>
          <p:cNvPr id="4133" name="Rectangle 37">
            <a:extLst>
              <a:ext uri="{FF2B5EF4-FFF2-40B4-BE49-F238E27FC236}">
                <a16:creationId xmlns:a16="http://schemas.microsoft.com/office/drawing/2014/main" id="{E607D9CC-59EC-4000-8A20-DCC13A489A27}"/>
              </a:ext>
            </a:extLst>
          </p:cNvPr>
          <p:cNvSpPr>
            <a:spLocks noChangeArrowheads="1"/>
          </p:cNvSpPr>
          <p:nvPr/>
        </p:nvSpPr>
        <p:spPr bwMode="auto">
          <a:xfrm>
            <a:off x="5562600" y="2362201"/>
            <a:ext cx="4724400" cy="523875"/>
          </a:xfrm>
          <a:prstGeom prst="rect">
            <a:avLst/>
          </a:prstGeom>
          <a:solidFill>
            <a:schemeClr val="accent1"/>
          </a:solidFill>
          <a:ln w="9525">
            <a:noFill/>
            <a:miter lim="800000"/>
            <a:headEnd/>
            <a:tailEnd/>
          </a:ln>
          <a:effectLst/>
        </p:spPr>
        <p:txBody>
          <a:bodyPr>
            <a:spAutoFit/>
          </a:bodyPr>
          <a:lstStyle/>
          <a:p>
            <a:pPr>
              <a:defRPr/>
            </a:pPr>
            <a:r>
              <a:rPr lang="en-US" sz="2800" dirty="0">
                <a:effectLst>
                  <a:outerShdw blurRad="38100" dist="38100" dir="2700000" algn="tl">
                    <a:srgbClr val="C0C0C0"/>
                  </a:outerShdw>
                </a:effectLst>
                <a:latin typeface="Times New Roman" pitchFamily="18" charset="0"/>
              </a:rPr>
              <a:t>-  </a:t>
            </a:r>
            <a:r>
              <a:rPr lang="en-US" sz="2800" dirty="0" err="1">
                <a:effectLst>
                  <a:outerShdw blurRad="38100" dist="38100" dir="2700000" algn="tl">
                    <a:srgbClr val="C0C0C0"/>
                  </a:outerShdw>
                </a:effectLst>
                <a:latin typeface="Times New Roman" pitchFamily="18" charset="0"/>
              </a:rPr>
              <a:t>Nét</a:t>
            </a:r>
            <a:r>
              <a:rPr lang="en-US" sz="2800" dirty="0">
                <a:effectLst>
                  <a:outerShdw blurRad="38100" dist="38100" dir="2700000" algn="tl">
                    <a:srgbClr val="C0C0C0"/>
                  </a:outerShdw>
                </a:effectLst>
                <a:latin typeface="Times New Roman" pitchFamily="18" charset="0"/>
              </a:rPr>
              <a:t> 1 </a:t>
            </a:r>
            <a:r>
              <a:rPr lang="en-US" sz="2800" dirty="0" err="1">
                <a:effectLst>
                  <a:outerShdw blurRad="38100" dist="38100" dir="2700000" algn="tl">
                    <a:srgbClr val="C0C0C0"/>
                  </a:outerShdw>
                </a:effectLst>
                <a:latin typeface="Times New Roman" pitchFamily="18" charset="0"/>
              </a:rPr>
              <a:t>giống</a:t>
            </a:r>
            <a:r>
              <a:rPr lang="en-US" sz="2800" dirty="0">
                <a:effectLst>
                  <a:outerShdw blurRad="38100" dist="38100" dir="2700000" algn="tl">
                    <a:srgbClr val="C0C0C0"/>
                  </a:outerShdw>
                </a:effectLst>
                <a:latin typeface="Times New Roman" pitchFamily="18" charset="0"/>
              </a:rPr>
              <a:t> </a:t>
            </a:r>
            <a:r>
              <a:rPr lang="en-US" sz="2800" dirty="0" err="1">
                <a:effectLst>
                  <a:outerShdw blurRad="38100" dist="38100" dir="2700000" algn="tl">
                    <a:srgbClr val="C0C0C0"/>
                  </a:outerShdw>
                </a:effectLst>
                <a:latin typeface="Times New Roman" pitchFamily="18" charset="0"/>
              </a:rPr>
              <a:t>chữ</a:t>
            </a:r>
            <a:r>
              <a:rPr lang="en-US" sz="2800" dirty="0">
                <a:effectLst>
                  <a:outerShdw blurRad="38100" dist="38100" dir="2700000" algn="tl">
                    <a:srgbClr val="C0C0C0"/>
                  </a:outerShdw>
                </a:effectLst>
                <a:latin typeface="Times New Roman" pitchFamily="18" charset="0"/>
              </a:rPr>
              <a:t> </a:t>
            </a:r>
            <a:r>
              <a:rPr lang="en-US" sz="2800" dirty="0" err="1">
                <a:effectLst>
                  <a:outerShdw blurRad="38100" dist="38100" dir="2700000" algn="tl">
                    <a:srgbClr val="C0C0C0"/>
                  </a:outerShdw>
                </a:effectLst>
                <a:latin typeface="Times New Roman" pitchFamily="18" charset="0"/>
              </a:rPr>
              <a:t>hoa</a:t>
            </a:r>
            <a:r>
              <a:rPr lang="en-US" sz="2800" dirty="0">
                <a:effectLst>
                  <a:outerShdw blurRad="38100" dist="38100" dir="2700000" algn="tl">
                    <a:srgbClr val="C0C0C0"/>
                  </a:outerShdw>
                </a:effectLst>
                <a:latin typeface="Times New Roman" pitchFamily="18" charset="0"/>
              </a:rPr>
              <a:t> O. </a:t>
            </a:r>
          </a:p>
        </p:txBody>
      </p:sp>
      <p:sp>
        <p:nvSpPr>
          <p:cNvPr id="4148" name="Rectangle 52">
            <a:extLst>
              <a:ext uri="{FF2B5EF4-FFF2-40B4-BE49-F238E27FC236}">
                <a16:creationId xmlns:a16="http://schemas.microsoft.com/office/drawing/2014/main" id="{B0518786-DE2E-4AC3-B8D0-01E80F354072}"/>
              </a:ext>
            </a:extLst>
          </p:cNvPr>
          <p:cNvSpPr>
            <a:spLocks noChangeArrowheads="1"/>
          </p:cNvSpPr>
          <p:nvPr/>
        </p:nvSpPr>
        <p:spPr bwMode="auto">
          <a:xfrm>
            <a:off x="5562600" y="4800601"/>
            <a:ext cx="4343400" cy="519113"/>
          </a:xfrm>
          <a:prstGeom prst="rect">
            <a:avLst/>
          </a:prstGeom>
          <a:solidFill>
            <a:schemeClr val="accent1"/>
          </a:solidFill>
          <a:ln w="9525">
            <a:noFill/>
            <a:miter lim="800000"/>
            <a:headEnd/>
            <a:tailEnd/>
          </a:ln>
          <a:effectLst/>
        </p:spPr>
        <p:txBody>
          <a:bodyPr>
            <a:spAutoFit/>
          </a:bodyPr>
          <a:lstStyle/>
          <a:p>
            <a:pPr algn="just">
              <a:defRPr/>
            </a:pPr>
            <a:r>
              <a:rPr lang="en-US" sz="2800" dirty="0">
                <a:effectLst>
                  <a:outerShdw blurRad="38100" dist="38100" dir="2700000" algn="tl">
                    <a:srgbClr val="C0C0C0"/>
                  </a:outerShdw>
                </a:effectLst>
                <a:latin typeface="Times New Roman" pitchFamily="18" charset="0"/>
              </a:rPr>
              <a:t>.</a:t>
            </a:r>
          </a:p>
        </p:txBody>
      </p:sp>
      <p:sp>
        <p:nvSpPr>
          <p:cNvPr id="2" name="Rectangle 47">
            <a:extLst>
              <a:ext uri="{FF2B5EF4-FFF2-40B4-BE49-F238E27FC236}">
                <a16:creationId xmlns:a16="http://schemas.microsoft.com/office/drawing/2014/main" id="{37B46D9E-545C-4E9B-85A7-2EAB3EE3BDBB}"/>
              </a:ext>
            </a:extLst>
          </p:cNvPr>
          <p:cNvSpPr>
            <a:spLocks noChangeArrowheads="1"/>
          </p:cNvSpPr>
          <p:nvPr/>
        </p:nvSpPr>
        <p:spPr bwMode="auto">
          <a:xfrm>
            <a:off x="1463843" y="5579185"/>
            <a:ext cx="4114800" cy="519113"/>
          </a:xfrm>
          <a:prstGeom prst="rect">
            <a:avLst/>
          </a:prstGeom>
          <a:solidFill>
            <a:schemeClr val="accent1"/>
          </a:solidFill>
          <a:ln w="9525">
            <a:noFill/>
            <a:miter lim="800000"/>
            <a:headEnd/>
            <a:tailEnd/>
          </a:ln>
          <a:effectLst/>
        </p:spPr>
        <p:txBody>
          <a:bodyPr>
            <a:spAutoFit/>
          </a:bodyPr>
          <a:lstStyle/>
          <a:p>
            <a:pPr>
              <a:defRPr/>
            </a:pP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Chữ</a:t>
            </a: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hoa</a:t>
            </a:r>
            <a:r>
              <a:rPr lang="en-US" sz="2800" i="0" dirty="0">
                <a:effectLst>
                  <a:outerShdw blurRad="38100" dist="38100" dir="2700000" algn="tl">
                    <a:srgbClr val="C0C0C0"/>
                  </a:outerShdw>
                </a:effectLst>
                <a:latin typeface="Times New Roman" pitchFamily="18" charset="0"/>
              </a:rPr>
              <a:t> Ô </a:t>
            </a:r>
            <a:r>
              <a:rPr lang="en-US" sz="2800" i="0" dirty="0" err="1">
                <a:effectLst>
                  <a:outerShdw blurRad="38100" dist="38100" dir="2700000" algn="tl">
                    <a:srgbClr val="C0C0C0"/>
                  </a:outerShdw>
                </a:effectLst>
                <a:latin typeface="Times New Roman" pitchFamily="18" charset="0"/>
              </a:rPr>
              <a:t>cao</a:t>
            </a: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mấy</a:t>
            </a: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ly</a:t>
            </a:r>
            <a:r>
              <a:rPr lang="en-US" sz="2800" i="0" dirty="0">
                <a:effectLst>
                  <a:outerShdw blurRad="38100" dist="38100" dir="2700000" algn="tl">
                    <a:srgbClr val="C0C0C0"/>
                  </a:outerShdw>
                </a:effectLst>
                <a:latin typeface="Times New Roman" pitchFamily="18" charset="0"/>
              </a:rPr>
              <a:t> ?</a:t>
            </a:r>
            <a:endParaRPr lang="en-US" sz="2800" dirty="0">
              <a:latin typeface="Times New Roman" pitchFamily="18" charset="0"/>
            </a:endParaRPr>
          </a:p>
        </p:txBody>
      </p:sp>
      <p:sp>
        <p:nvSpPr>
          <p:cNvPr id="36866" name="Rectangle 2">
            <a:extLst>
              <a:ext uri="{FF2B5EF4-FFF2-40B4-BE49-F238E27FC236}">
                <a16:creationId xmlns:a16="http://schemas.microsoft.com/office/drawing/2014/main" id="{2585F172-0B4C-433E-890C-48BCE7C1C382}"/>
              </a:ext>
            </a:extLst>
          </p:cNvPr>
          <p:cNvSpPr>
            <a:spLocks noChangeArrowheads="1"/>
          </p:cNvSpPr>
          <p:nvPr/>
        </p:nvSpPr>
        <p:spPr bwMode="auto">
          <a:xfrm>
            <a:off x="2743200" y="239713"/>
            <a:ext cx="6629400" cy="641350"/>
          </a:xfrm>
          <a:prstGeom prst="rect">
            <a:avLst/>
          </a:prstGeom>
          <a:solidFill>
            <a:schemeClr val="bg1"/>
          </a:solidFill>
          <a:ln>
            <a:noFill/>
          </a:ln>
          <a:effectLst/>
        </p:spPr>
        <p:txBody>
          <a:bodyPr>
            <a:spAutoFit/>
          </a:bodyPr>
          <a:lstStyle/>
          <a:p>
            <a:pPr>
              <a:defRPr/>
            </a:pPr>
            <a:r>
              <a:rPr lang="en-US" sz="3600" b="1" i="0" dirty="0" err="1">
                <a:solidFill>
                  <a:srgbClr val="FF0000"/>
                </a:solidFill>
                <a:effectLst>
                  <a:outerShdw blurRad="38100" dist="38100" dir="2700000" algn="tl">
                    <a:srgbClr val="000000"/>
                  </a:outerShdw>
                </a:effectLst>
                <a:latin typeface="Times New Roman" pitchFamily="18" charset="0"/>
              </a:rPr>
              <a:t>Quan</a:t>
            </a:r>
            <a:r>
              <a:rPr lang="en-US" sz="3600" b="1" i="0" dirty="0">
                <a:solidFill>
                  <a:srgbClr val="FF0000"/>
                </a:solidFill>
                <a:effectLst>
                  <a:outerShdw blurRad="38100" dist="38100" dir="2700000" algn="tl">
                    <a:srgbClr val="000000"/>
                  </a:outerShdw>
                </a:effectLst>
                <a:latin typeface="Times New Roman" pitchFamily="18" charset="0"/>
              </a:rPr>
              <a:t> </a:t>
            </a:r>
            <a:r>
              <a:rPr lang="en-US" sz="3600" b="1" i="0" dirty="0" err="1">
                <a:solidFill>
                  <a:srgbClr val="FF0000"/>
                </a:solidFill>
                <a:effectLst>
                  <a:outerShdw blurRad="38100" dist="38100" dir="2700000" algn="tl">
                    <a:srgbClr val="000000"/>
                  </a:outerShdw>
                </a:effectLst>
                <a:latin typeface="Times New Roman" pitchFamily="18" charset="0"/>
              </a:rPr>
              <a:t>sát</a:t>
            </a:r>
            <a:r>
              <a:rPr lang="en-US" sz="3600" b="1" i="0" dirty="0">
                <a:solidFill>
                  <a:srgbClr val="FF0000"/>
                </a:solidFill>
                <a:effectLst>
                  <a:outerShdw blurRad="38100" dist="38100" dir="2700000" algn="tl">
                    <a:srgbClr val="000000"/>
                  </a:outerShdw>
                </a:effectLst>
                <a:latin typeface="Times New Roman" pitchFamily="18" charset="0"/>
              </a:rPr>
              <a:t>, </a:t>
            </a:r>
            <a:r>
              <a:rPr lang="en-US" sz="3600" b="1" i="0" dirty="0" err="1">
                <a:solidFill>
                  <a:srgbClr val="FF0000"/>
                </a:solidFill>
                <a:effectLst>
                  <a:outerShdw blurRad="38100" dist="38100" dir="2700000" algn="tl">
                    <a:srgbClr val="000000"/>
                  </a:outerShdw>
                </a:effectLst>
                <a:latin typeface="Times New Roman" pitchFamily="18" charset="0"/>
              </a:rPr>
              <a:t>nhận</a:t>
            </a:r>
            <a:r>
              <a:rPr lang="en-US" sz="3600" b="1" i="0" dirty="0">
                <a:solidFill>
                  <a:srgbClr val="FF0000"/>
                </a:solidFill>
                <a:effectLst>
                  <a:outerShdw blurRad="38100" dist="38100" dir="2700000" algn="tl">
                    <a:srgbClr val="000000"/>
                  </a:outerShdw>
                </a:effectLst>
                <a:latin typeface="Times New Roman" pitchFamily="18" charset="0"/>
              </a:rPr>
              <a:t> </a:t>
            </a:r>
            <a:r>
              <a:rPr lang="en-US" sz="3600" b="1" i="0" dirty="0" err="1">
                <a:solidFill>
                  <a:srgbClr val="FF0000"/>
                </a:solidFill>
                <a:effectLst>
                  <a:outerShdw blurRad="38100" dist="38100" dir="2700000" algn="tl">
                    <a:srgbClr val="000000"/>
                  </a:outerShdw>
                </a:effectLst>
                <a:latin typeface="Times New Roman" pitchFamily="18" charset="0"/>
              </a:rPr>
              <a:t>xét</a:t>
            </a:r>
            <a:r>
              <a:rPr lang="en-US" sz="3600" b="1" i="0" dirty="0">
                <a:solidFill>
                  <a:srgbClr val="FF0000"/>
                </a:solidFill>
                <a:effectLst>
                  <a:outerShdw blurRad="38100" dist="38100" dir="2700000" algn="tl">
                    <a:srgbClr val="000000"/>
                  </a:outerShdw>
                </a:effectLst>
                <a:latin typeface="Times New Roman" pitchFamily="18" charset="0"/>
              </a:rPr>
              <a:t> </a:t>
            </a:r>
            <a:r>
              <a:rPr lang="en-US" sz="3600" b="1" i="0" dirty="0" err="1">
                <a:solidFill>
                  <a:srgbClr val="FF0000"/>
                </a:solidFill>
                <a:effectLst>
                  <a:outerShdw blurRad="38100" dist="38100" dir="2700000" algn="tl">
                    <a:srgbClr val="000000"/>
                  </a:outerShdw>
                </a:effectLst>
                <a:latin typeface="Times New Roman" pitchFamily="18" charset="0"/>
              </a:rPr>
              <a:t>chữ</a:t>
            </a:r>
            <a:r>
              <a:rPr lang="en-US" sz="3600" b="1" i="0" dirty="0">
                <a:solidFill>
                  <a:srgbClr val="FF0000"/>
                </a:solidFill>
                <a:effectLst>
                  <a:outerShdw blurRad="38100" dist="38100" dir="2700000" algn="tl">
                    <a:srgbClr val="000000"/>
                  </a:outerShdw>
                </a:effectLst>
                <a:latin typeface="Times New Roman" pitchFamily="18" charset="0"/>
              </a:rPr>
              <a:t> </a:t>
            </a:r>
            <a:r>
              <a:rPr lang="en-US" sz="3600" b="1" i="0" dirty="0" err="1">
                <a:solidFill>
                  <a:srgbClr val="FF0000"/>
                </a:solidFill>
                <a:effectLst>
                  <a:outerShdw blurRad="38100" dist="38100" dir="2700000" algn="tl">
                    <a:srgbClr val="000000"/>
                  </a:outerShdw>
                </a:effectLst>
                <a:latin typeface="Times New Roman" pitchFamily="18" charset="0"/>
              </a:rPr>
              <a:t>hoa</a:t>
            </a:r>
            <a:r>
              <a:rPr lang="en-US" sz="3600" b="1" i="0" dirty="0">
                <a:solidFill>
                  <a:srgbClr val="FF0000"/>
                </a:solidFill>
                <a:effectLst>
                  <a:outerShdw blurRad="38100" dist="38100" dir="2700000" algn="tl">
                    <a:srgbClr val="000000"/>
                  </a:outerShdw>
                </a:effectLst>
                <a:latin typeface="Times New Roman" pitchFamily="18" charset="0"/>
              </a:rPr>
              <a:t> Ô. </a:t>
            </a:r>
          </a:p>
        </p:txBody>
      </p:sp>
      <p:pic>
        <p:nvPicPr>
          <p:cNvPr id="4107" name="Picture 11" descr="Bản mềm bộ mẫu chữ cao 2,5 ô ly dành cho học sinh tiểu học">
            <a:extLst>
              <a:ext uri="{FF2B5EF4-FFF2-40B4-BE49-F238E27FC236}">
                <a16:creationId xmlns:a16="http://schemas.microsoft.com/office/drawing/2014/main" id="{2699348B-3DC8-4657-88D5-DFB805F95C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854" b="20225"/>
          <a:stretch/>
        </p:blipFill>
        <p:spPr bwMode="auto">
          <a:xfrm>
            <a:off x="1010256" y="1697038"/>
            <a:ext cx="4200527" cy="3733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43"/>
                                        </p:tgtEl>
                                        <p:attrNameLst>
                                          <p:attrName>style.visibility</p:attrName>
                                        </p:attrNameLst>
                                      </p:cBhvr>
                                      <p:to>
                                        <p:strVal val="visible"/>
                                      </p:to>
                                    </p:set>
                                    <p:animEffect transition="in" filter="blinds(horizontal)">
                                      <p:cBhvr>
                                        <p:cTn id="7" dur="500"/>
                                        <p:tgtEl>
                                          <p:spTgt spid="41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24"/>
                                        </p:tgtEl>
                                        <p:attrNameLst>
                                          <p:attrName>style.visibility</p:attrName>
                                        </p:attrNameLst>
                                      </p:cBhvr>
                                      <p:to>
                                        <p:strVal val="visible"/>
                                      </p:to>
                                    </p:set>
                                    <p:animEffect transition="in" filter="blinds(horizontal)">
                                      <p:cBhvr>
                                        <p:cTn id="12" dur="500"/>
                                        <p:tgtEl>
                                          <p:spTgt spid="412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133"/>
                                        </p:tgtEl>
                                        <p:attrNameLst>
                                          <p:attrName>style.visibility</p:attrName>
                                        </p:attrNameLst>
                                      </p:cBhvr>
                                      <p:to>
                                        <p:strVal val="visible"/>
                                      </p:to>
                                    </p:set>
                                    <p:animEffect transition="in" filter="box(in)">
                                      <p:cBhvr>
                                        <p:cTn id="17" dur="500"/>
                                        <p:tgtEl>
                                          <p:spTgt spid="413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125"/>
                                        </p:tgtEl>
                                        <p:attrNameLst>
                                          <p:attrName>style.visibility</p:attrName>
                                        </p:attrNameLst>
                                      </p:cBhvr>
                                      <p:to>
                                        <p:strVal val="visible"/>
                                      </p:to>
                                    </p:set>
                                    <p:animEffect transition="in" filter="box(in)">
                                      <p:cBhvr>
                                        <p:cTn id="22" dur="500"/>
                                        <p:tgtEl>
                                          <p:spTgt spid="412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148"/>
                                        </p:tgtEl>
                                        <p:attrNameLst>
                                          <p:attrName>style.visibility</p:attrName>
                                        </p:attrNameLst>
                                      </p:cBhvr>
                                      <p:to>
                                        <p:strVal val="visible"/>
                                      </p:to>
                                    </p:set>
                                    <p:animEffect transition="in" filter="box(in)">
                                      <p:cBhvr>
                                        <p:cTn id="27" dur="500"/>
                                        <p:tgtEl>
                                          <p:spTgt spid="414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3" grpId="0" animBg="1" autoUpdateAnimBg="0"/>
      <p:bldP spid="4124" grpId="0" animBg="1" autoUpdateAnimBg="0"/>
      <p:bldP spid="4125" grpId="0" animBg="1" autoUpdateAnimBg="0"/>
      <p:bldP spid="4133" grpId="0" animBg="1" autoUpdateAnimBg="0"/>
      <p:bldP spid="4148" grpId="0" animBg="1" autoUpdateAnimBg="0"/>
      <p:bldP spid="2"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C96E92BC-467F-43DB-8EAD-968B9FB94AEC}"/>
              </a:ext>
            </a:extLst>
          </p:cNvPr>
          <p:cNvSpPr>
            <a:spLocks noChangeArrowheads="1"/>
          </p:cNvSpPr>
          <p:nvPr/>
        </p:nvSpPr>
        <p:spPr bwMode="auto">
          <a:xfrm>
            <a:off x="3886201" y="304800"/>
            <a:ext cx="4170363" cy="641350"/>
          </a:xfrm>
          <a:prstGeom prst="rect">
            <a:avLst/>
          </a:prstGeom>
          <a:solidFill>
            <a:schemeClr val="bg1"/>
          </a:solidFill>
          <a:ln>
            <a:noFill/>
          </a:ln>
          <a:effectLst/>
        </p:spPr>
        <p:txBody>
          <a:bodyPr>
            <a:spAutoFit/>
          </a:bodyPr>
          <a:lstStyle/>
          <a:p>
            <a:pPr>
              <a:defRPr/>
            </a:pPr>
            <a:r>
              <a:rPr lang="en-US" sz="3600" b="1" i="0" dirty="0" err="1">
                <a:solidFill>
                  <a:srgbClr val="FF0000"/>
                </a:solidFill>
                <a:effectLst>
                  <a:outerShdw blurRad="38100" dist="38100" dir="2700000" algn="tl">
                    <a:srgbClr val="000000"/>
                  </a:outerShdw>
                </a:effectLst>
                <a:latin typeface="Times New Roman" pitchFamily="18" charset="0"/>
              </a:rPr>
              <a:t>Cách</a:t>
            </a:r>
            <a:r>
              <a:rPr lang="en-US" sz="3600" b="1" i="0" dirty="0">
                <a:solidFill>
                  <a:srgbClr val="FF0000"/>
                </a:solidFill>
                <a:effectLst>
                  <a:outerShdw blurRad="38100" dist="38100" dir="2700000" algn="tl">
                    <a:srgbClr val="000000"/>
                  </a:outerShdw>
                </a:effectLst>
                <a:latin typeface="Times New Roman" pitchFamily="18" charset="0"/>
              </a:rPr>
              <a:t> </a:t>
            </a:r>
            <a:r>
              <a:rPr lang="en-US" sz="3600" b="1" i="0" dirty="0" err="1">
                <a:solidFill>
                  <a:srgbClr val="FF0000"/>
                </a:solidFill>
                <a:effectLst>
                  <a:outerShdw blurRad="38100" dist="38100" dir="2700000" algn="tl">
                    <a:srgbClr val="000000"/>
                  </a:outerShdw>
                </a:effectLst>
                <a:latin typeface="Times New Roman" pitchFamily="18" charset="0"/>
              </a:rPr>
              <a:t>viết</a:t>
            </a:r>
            <a:r>
              <a:rPr lang="en-US" sz="3600" b="1" i="0" dirty="0">
                <a:solidFill>
                  <a:srgbClr val="FF0000"/>
                </a:solidFill>
                <a:effectLst>
                  <a:outerShdw blurRad="38100" dist="38100" dir="2700000" algn="tl">
                    <a:srgbClr val="000000"/>
                  </a:outerShdw>
                </a:effectLst>
                <a:latin typeface="Times New Roman" pitchFamily="18" charset="0"/>
              </a:rPr>
              <a:t> </a:t>
            </a:r>
            <a:r>
              <a:rPr lang="en-US" sz="3600" b="1" i="0" dirty="0" err="1">
                <a:solidFill>
                  <a:srgbClr val="FF0000"/>
                </a:solidFill>
                <a:effectLst>
                  <a:outerShdw blurRad="38100" dist="38100" dir="2700000" algn="tl">
                    <a:srgbClr val="000000"/>
                  </a:outerShdw>
                </a:effectLst>
                <a:latin typeface="Times New Roman" pitchFamily="18" charset="0"/>
              </a:rPr>
              <a:t>chữ</a:t>
            </a:r>
            <a:r>
              <a:rPr lang="en-US" sz="3600" b="1" i="0" dirty="0">
                <a:solidFill>
                  <a:srgbClr val="FF0000"/>
                </a:solidFill>
                <a:effectLst>
                  <a:outerShdw blurRad="38100" dist="38100" dir="2700000" algn="tl">
                    <a:srgbClr val="000000"/>
                  </a:outerShdw>
                </a:effectLst>
                <a:latin typeface="Times New Roman" pitchFamily="18" charset="0"/>
              </a:rPr>
              <a:t> </a:t>
            </a:r>
            <a:r>
              <a:rPr lang="en-US" sz="3600" b="1" i="0" dirty="0" err="1">
                <a:solidFill>
                  <a:srgbClr val="FF0000"/>
                </a:solidFill>
                <a:effectLst>
                  <a:outerShdw blurRad="38100" dist="38100" dir="2700000" algn="tl">
                    <a:srgbClr val="000000"/>
                  </a:outerShdw>
                </a:effectLst>
                <a:latin typeface="Times New Roman" pitchFamily="18" charset="0"/>
              </a:rPr>
              <a:t>hoa</a:t>
            </a:r>
            <a:r>
              <a:rPr lang="en-US" sz="3600" b="1" i="0" dirty="0">
                <a:solidFill>
                  <a:srgbClr val="FF0000"/>
                </a:solidFill>
                <a:effectLst>
                  <a:outerShdw blurRad="38100" dist="38100" dir="2700000" algn="tl">
                    <a:srgbClr val="000000"/>
                  </a:outerShdw>
                </a:effectLst>
                <a:latin typeface="Times New Roman" pitchFamily="18" charset="0"/>
              </a:rPr>
              <a:t> Ô </a:t>
            </a:r>
          </a:p>
        </p:txBody>
      </p:sp>
      <p:sp>
        <p:nvSpPr>
          <p:cNvPr id="5134" name="Rectangle 14">
            <a:extLst>
              <a:ext uri="{FF2B5EF4-FFF2-40B4-BE49-F238E27FC236}">
                <a16:creationId xmlns:a16="http://schemas.microsoft.com/office/drawing/2014/main" id="{749802DB-9868-4AB0-A687-4C66BD2B2980}"/>
              </a:ext>
            </a:extLst>
          </p:cNvPr>
          <p:cNvSpPr>
            <a:spLocks noChangeArrowheads="1"/>
          </p:cNvSpPr>
          <p:nvPr/>
        </p:nvSpPr>
        <p:spPr bwMode="auto">
          <a:xfrm>
            <a:off x="4364105" y="1600707"/>
            <a:ext cx="27776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3200" b="1" i="0">
                <a:latin typeface="Times New Roman" panose="02020603050405020304" pitchFamily="18" charset="0"/>
              </a:rPr>
              <a:t>Gồm 3 nét: </a:t>
            </a:r>
            <a:endParaRPr lang="en-US" altLang="en-US" sz="3200" b="1" i="0">
              <a:solidFill>
                <a:srgbClr val="009900"/>
              </a:solidFill>
              <a:latin typeface="Times New Roman" panose="02020603050405020304" pitchFamily="18" charset="0"/>
            </a:endParaRPr>
          </a:p>
        </p:txBody>
      </p:sp>
      <p:sp>
        <p:nvSpPr>
          <p:cNvPr id="5135" name="Rectangle 15">
            <a:extLst>
              <a:ext uri="{FF2B5EF4-FFF2-40B4-BE49-F238E27FC236}">
                <a16:creationId xmlns:a16="http://schemas.microsoft.com/office/drawing/2014/main" id="{405821EA-EF56-4672-BEEF-D6BBFD1F56D4}"/>
              </a:ext>
            </a:extLst>
          </p:cNvPr>
          <p:cNvSpPr>
            <a:spLocks noChangeArrowheads="1"/>
          </p:cNvSpPr>
          <p:nvPr/>
        </p:nvSpPr>
        <p:spPr bwMode="auto">
          <a:xfrm>
            <a:off x="4267200" y="3067051"/>
            <a:ext cx="793423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3200">
                <a:latin typeface="Times New Roman" panose="02020603050405020304" pitchFamily="18" charset="0"/>
              </a:rPr>
              <a:t>- Nét 2, nét 3: Viết nét thẳng xiên ngắn trái nối với nét thẳng xiên ngắn phải để tạo dấu mũ , đặt cân đối trên đầu chữ hoa. </a:t>
            </a:r>
          </a:p>
        </p:txBody>
      </p:sp>
      <p:sp>
        <p:nvSpPr>
          <p:cNvPr id="5155" name="Rectangle 35">
            <a:extLst>
              <a:ext uri="{FF2B5EF4-FFF2-40B4-BE49-F238E27FC236}">
                <a16:creationId xmlns:a16="http://schemas.microsoft.com/office/drawing/2014/main" id="{AC460A36-26BF-48C0-8802-D8B926D045C9}"/>
              </a:ext>
            </a:extLst>
          </p:cNvPr>
          <p:cNvSpPr>
            <a:spLocks noChangeArrowheads="1"/>
          </p:cNvSpPr>
          <p:nvPr/>
        </p:nvSpPr>
        <p:spPr bwMode="auto">
          <a:xfrm>
            <a:off x="4339787" y="2438401"/>
            <a:ext cx="66582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3200">
                <a:latin typeface="Times New Roman" panose="02020603050405020304" pitchFamily="18" charset="0"/>
              </a:rPr>
              <a:t>- Nét 1: Viết như chữ hoa O.</a:t>
            </a:r>
            <a:endParaRPr lang="en-US" altLang="en-US" sz="3200">
              <a:solidFill>
                <a:srgbClr val="009900"/>
              </a:solidFill>
              <a:latin typeface="Times New Roman" panose="02020603050405020304" pitchFamily="18" charset="0"/>
            </a:endParaRPr>
          </a:p>
        </p:txBody>
      </p:sp>
      <p:sp>
        <p:nvSpPr>
          <p:cNvPr id="5126" name="Rectangle 61">
            <a:extLst>
              <a:ext uri="{FF2B5EF4-FFF2-40B4-BE49-F238E27FC236}">
                <a16:creationId xmlns:a16="http://schemas.microsoft.com/office/drawing/2014/main" id="{911B8AE2-B626-41E0-A93A-53DC65D0CEFC}"/>
              </a:ext>
            </a:extLst>
          </p:cNvPr>
          <p:cNvSpPr>
            <a:spLocks noChangeArrowheads="1"/>
          </p:cNvSpPr>
          <p:nvPr/>
        </p:nvSpPr>
        <p:spPr bwMode="auto">
          <a:xfrm>
            <a:off x="3200400" y="1112838"/>
            <a:ext cx="60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3600" i="0">
                <a:latin typeface=".VnAristote" panose="020B7200000000000000" pitchFamily="34" charset="0"/>
              </a:rPr>
              <a:t> </a:t>
            </a:r>
          </a:p>
        </p:txBody>
      </p:sp>
      <p:pic>
        <p:nvPicPr>
          <p:cNvPr id="8" name="Picture 11" descr="Bản mềm bộ mẫu chữ cao 2,5 ô ly dành cho học sinh tiểu học">
            <a:extLst>
              <a:ext uri="{FF2B5EF4-FFF2-40B4-BE49-F238E27FC236}">
                <a16:creationId xmlns:a16="http://schemas.microsoft.com/office/drawing/2014/main" id="{52DB071B-07E6-44A5-B6C3-3C107E9F29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854" b="20225"/>
          <a:stretch/>
        </p:blipFill>
        <p:spPr bwMode="auto">
          <a:xfrm>
            <a:off x="7499" y="949393"/>
            <a:ext cx="4356606" cy="38512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34"/>
                                        </p:tgtEl>
                                        <p:attrNameLst>
                                          <p:attrName>style.visibility</p:attrName>
                                        </p:attrNameLst>
                                      </p:cBhvr>
                                      <p:to>
                                        <p:strVal val="visible"/>
                                      </p:to>
                                    </p:set>
                                    <p:animEffect transition="in" filter="checkerboard(across)">
                                      <p:cBhvr>
                                        <p:cTn id="7" dur="500"/>
                                        <p:tgtEl>
                                          <p:spTgt spid="51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55"/>
                                        </p:tgtEl>
                                        <p:attrNameLst>
                                          <p:attrName>style.visibility</p:attrName>
                                        </p:attrNameLst>
                                      </p:cBhvr>
                                      <p:to>
                                        <p:strVal val="visible"/>
                                      </p:to>
                                    </p:set>
                                    <p:animEffect transition="in" filter="box(in)">
                                      <p:cBhvr>
                                        <p:cTn id="12" dur="500"/>
                                        <p:tgtEl>
                                          <p:spTgt spid="51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135"/>
                                        </p:tgtEl>
                                        <p:attrNameLst>
                                          <p:attrName>style.visibility</p:attrName>
                                        </p:attrNameLst>
                                      </p:cBhvr>
                                      <p:to>
                                        <p:strVal val="visible"/>
                                      </p:to>
                                    </p:set>
                                    <p:animEffect transition="in" filter="box(in)">
                                      <p:cBhvr>
                                        <p:cTn id="17" dur="500"/>
                                        <p:tgtEl>
                                          <p:spTgt spid="5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4" grpId="0"/>
      <p:bldP spid="5135" grpId="0"/>
      <p:bldP spid="515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HƯỚNG-DẪN-VIẾT-CHỮ-HOA-Ô-CỠ-CHỮ-2_5-LY-KIẾN-THỨC-TIỂU-HỌC-">
            <a:hlinkClick r:id="" action="ppaction://media"/>
            <a:extLst>
              <a:ext uri="{FF2B5EF4-FFF2-40B4-BE49-F238E27FC236}">
                <a16:creationId xmlns:a16="http://schemas.microsoft.com/office/drawing/2014/main" id="{601A29AD-8FE3-4176-9856-FA93CBC49DA6}"/>
              </a:ext>
            </a:extLst>
          </p:cNvPr>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64612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1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43" name="Rectangle 47">
            <a:extLst>
              <a:ext uri="{FF2B5EF4-FFF2-40B4-BE49-F238E27FC236}">
                <a16:creationId xmlns:a16="http://schemas.microsoft.com/office/drawing/2014/main" id="{694FF515-DB26-4173-B946-96E9A47643FD}"/>
              </a:ext>
            </a:extLst>
          </p:cNvPr>
          <p:cNvSpPr>
            <a:spLocks noChangeArrowheads="1"/>
          </p:cNvSpPr>
          <p:nvPr/>
        </p:nvSpPr>
        <p:spPr bwMode="auto">
          <a:xfrm>
            <a:off x="1676400" y="1066800"/>
            <a:ext cx="8610600" cy="579438"/>
          </a:xfrm>
          <a:prstGeom prst="rect">
            <a:avLst/>
          </a:prstGeom>
          <a:solidFill>
            <a:schemeClr val="accent1"/>
          </a:solidFill>
          <a:ln w="9525">
            <a:noFill/>
            <a:miter lim="800000"/>
            <a:headEnd/>
            <a:tailEnd/>
          </a:ln>
          <a:effectLst/>
        </p:spPr>
        <p:txBody>
          <a:bodyPr>
            <a:spAutoFit/>
          </a:bodyPr>
          <a:lstStyle/>
          <a:p>
            <a:pPr>
              <a:defRPr/>
            </a:pP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Chữ</a:t>
            </a: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hoa</a:t>
            </a:r>
            <a:r>
              <a:rPr lang="en-US" sz="2800" i="0" dirty="0">
                <a:effectLst>
                  <a:outerShdw blurRad="38100" dist="38100" dir="2700000" algn="tl">
                    <a:srgbClr val="C0C0C0"/>
                  </a:outerShdw>
                </a:effectLst>
                <a:latin typeface="Times New Roman" pitchFamily="18" charset="0"/>
              </a:rPr>
              <a:t> L </a:t>
            </a:r>
            <a:r>
              <a:rPr lang="en-US" sz="2800" i="0" dirty="0" err="1">
                <a:effectLst>
                  <a:outerShdw blurRad="38100" dist="38100" dir="2700000" algn="tl">
                    <a:srgbClr val="C0C0C0"/>
                  </a:outerShdw>
                </a:effectLst>
                <a:latin typeface="Times New Roman" pitchFamily="18" charset="0"/>
              </a:rPr>
              <a:t>được</a:t>
            </a: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tạo</a:t>
            </a: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bởi</a:t>
            </a: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mấy</a:t>
            </a: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nét</a:t>
            </a:r>
            <a:r>
              <a:rPr lang="en-US" sz="2800" i="0" dirty="0">
                <a:effectLst>
                  <a:outerShdw blurRad="38100" dist="38100" dir="2700000" algn="tl">
                    <a:srgbClr val="C0C0C0"/>
                  </a:outerShdw>
                </a:effectLst>
                <a:latin typeface="Times New Roman" pitchFamily="18" charset="0"/>
              </a:rPr>
              <a:t> ? </a:t>
            </a:r>
            <a:r>
              <a:rPr lang="en-US" sz="2800" i="0" dirty="0" err="1">
                <a:effectLst>
                  <a:outerShdw blurRad="38100" dist="38100" dir="2700000" algn="tl">
                    <a:srgbClr val="C0C0C0"/>
                  </a:outerShdw>
                </a:effectLst>
                <a:latin typeface="Times New Roman" pitchFamily="18" charset="0"/>
              </a:rPr>
              <a:t>Đó</a:t>
            </a: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là</a:t>
            </a: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nững</a:t>
            </a: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nét</a:t>
            </a: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nào</a:t>
            </a:r>
            <a:r>
              <a:rPr lang="en-US" sz="2800" i="0" dirty="0">
                <a:effectLst>
                  <a:outerShdw blurRad="38100" dist="38100" dir="2700000" algn="tl">
                    <a:srgbClr val="C0C0C0"/>
                  </a:outerShdw>
                </a:effectLst>
                <a:latin typeface="Times New Roman" pitchFamily="18" charset="0"/>
              </a:rPr>
              <a:t> ?</a:t>
            </a:r>
            <a:r>
              <a:rPr lang="en-US" sz="3200" dirty="0">
                <a:latin typeface="Times New Roman" pitchFamily="18" charset="0"/>
              </a:rPr>
              <a:t> </a:t>
            </a:r>
          </a:p>
        </p:txBody>
      </p:sp>
      <p:sp>
        <p:nvSpPr>
          <p:cNvPr id="2" name="Rectangle 47">
            <a:extLst>
              <a:ext uri="{FF2B5EF4-FFF2-40B4-BE49-F238E27FC236}">
                <a16:creationId xmlns:a16="http://schemas.microsoft.com/office/drawing/2014/main" id="{29048D31-2815-4028-B796-DC51922EAC59}"/>
              </a:ext>
            </a:extLst>
          </p:cNvPr>
          <p:cNvSpPr>
            <a:spLocks noChangeArrowheads="1"/>
          </p:cNvSpPr>
          <p:nvPr/>
        </p:nvSpPr>
        <p:spPr bwMode="auto">
          <a:xfrm>
            <a:off x="1447800" y="5506498"/>
            <a:ext cx="4114800" cy="519113"/>
          </a:xfrm>
          <a:prstGeom prst="rect">
            <a:avLst/>
          </a:prstGeom>
          <a:solidFill>
            <a:schemeClr val="accent1"/>
          </a:solidFill>
          <a:ln w="9525">
            <a:noFill/>
            <a:miter lim="800000"/>
            <a:headEnd/>
            <a:tailEnd/>
          </a:ln>
          <a:effectLst/>
        </p:spPr>
        <p:txBody>
          <a:bodyPr>
            <a:spAutoFit/>
          </a:bodyPr>
          <a:lstStyle/>
          <a:p>
            <a:pPr>
              <a:defRPr/>
            </a:pP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Chữ</a:t>
            </a: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hoa</a:t>
            </a:r>
            <a:r>
              <a:rPr lang="en-US" sz="2800" i="0" dirty="0">
                <a:effectLst>
                  <a:outerShdw blurRad="38100" dist="38100" dir="2700000" algn="tl">
                    <a:srgbClr val="C0C0C0"/>
                  </a:outerShdw>
                </a:effectLst>
                <a:latin typeface="Times New Roman" pitchFamily="18" charset="0"/>
              </a:rPr>
              <a:t> L </a:t>
            </a:r>
            <a:r>
              <a:rPr lang="en-US" sz="2800" i="0" dirty="0" err="1">
                <a:effectLst>
                  <a:outerShdw blurRad="38100" dist="38100" dir="2700000" algn="tl">
                    <a:srgbClr val="C0C0C0"/>
                  </a:outerShdw>
                </a:effectLst>
                <a:latin typeface="Times New Roman" pitchFamily="18" charset="0"/>
              </a:rPr>
              <a:t>cao</a:t>
            </a: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mấy</a:t>
            </a: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ly</a:t>
            </a:r>
            <a:r>
              <a:rPr lang="en-US" sz="2800" i="0" dirty="0">
                <a:effectLst>
                  <a:outerShdw blurRad="38100" dist="38100" dir="2700000" algn="tl">
                    <a:srgbClr val="C0C0C0"/>
                  </a:outerShdw>
                </a:effectLst>
                <a:latin typeface="Times New Roman" pitchFamily="18" charset="0"/>
              </a:rPr>
              <a:t> ?</a:t>
            </a:r>
            <a:endParaRPr lang="en-US" sz="2800" dirty="0">
              <a:latin typeface="Times New Roman" pitchFamily="18" charset="0"/>
            </a:endParaRPr>
          </a:p>
        </p:txBody>
      </p:sp>
      <p:sp>
        <p:nvSpPr>
          <p:cNvPr id="36866" name="Rectangle 2">
            <a:extLst>
              <a:ext uri="{FF2B5EF4-FFF2-40B4-BE49-F238E27FC236}">
                <a16:creationId xmlns:a16="http://schemas.microsoft.com/office/drawing/2014/main" id="{B823BAC3-ADDB-4EE5-845C-7045F30BF41F}"/>
              </a:ext>
            </a:extLst>
          </p:cNvPr>
          <p:cNvSpPr>
            <a:spLocks noChangeArrowheads="1"/>
          </p:cNvSpPr>
          <p:nvPr/>
        </p:nvSpPr>
        <p:spPr bwMode="auto">
          <a:xfrm>
            <a:off x="2743200" y="239713"/>
            <a:ext cx="6629400" cy="641350"/>
          </a:xfrm>
          <a:prstGeom prst="rect">
            <a:avLst/>
          </a:prstGeom>
          <a:solidFill>
            <a:schemeClr val="bg1"/>
          </a:solidFill>
          <a:ln>
            <a:noFill/>
          </a:ln>
          <a:effectLst/>
        </p:spPr>
        <p:txBody>
          <a:bodyPr>
            <a:spAutoFit/>
          </a:bodyPr>
          <a:lstStyle/>
          <a:p>
            <a:pPr>
              <a:defRPr/>
            </a:pPr>
            <a:r>
              <a:rPr lang="en-US" sz="3600" b="1" i="0" dirty="0" err="1">
                <a:solidFill>
                  <a:srgbClr val="FF0000"/>
                </a:solidFill>
                <a:effectLst>
                  <a:outerShdw blurRad="38100" dist="38100" dir="2700000" algn="tl">
                    <a:srgbClr val="000000"/>
                  </a:outerShdw>
                </a:effectLst>
                <a:latin typeface="Times New Roman" pitchFamily="18" charset="0"/>
              </a:rPr>
              <a:t>Quan</a:t>
            </a:r>
            <a:r>
              <a:rPr lang="en-US" sz="3600" b="1" i="0" dirty="0">
                <a:solidFill>
                  <a:srgbClr val="FF0000"/>
                </a:solidFill>
                <a:effectLst>
                  <a:outerShdw blurRad="38100" dist="38100" dir="2700000" algn="tl">
                    <a:srgbClr val="000000"/>
                  </a:outerShdw>
                </a:effectLst>
                <a:latin typeface="Times New Roman" pitchFamily="18" charset="0"/>
              </a:rPr>
              <a:t> </a:t>
            </a:r>
            <a:r>
              <a:rPr lang="en-US" sz="3600" b="1" i="0" dirty="0" err="1">
                <a:solidFill>
                  <a:srgbClr val="FF0000"/>
                </a:solidFill>
                <a:effectLst>
                  <a:outerShdw blurRad="38100" dist="38100" dir="2700000" algn="tl">
                    <a:srgbClr val="000000"/>
                  </a:outerShdw>
                </a:effectLst>
                <a:latin typeface="Times New Roman" pitchFamily="18" charset="0"/>
              </a:rPr>
              <a:t>sát</a:t>
            </a:r>
            <a:r>
              <a:rPr lang="en-US" sz="3600" b="1" i="0" dirty="0">
                <a:solidFill>
                  <a:srgbClr val="FF0000"/>
                </a:solidFill>
                <a:effectLst>
                  <a:outerShdw blurRad="38100" dist="38100" dir="2700000" algn="tl">
                    <a:srgbClr val="000000"/>
                  </a:outerShdw>
                </a:effectLst>
                <a:latin typeface="Times New Roman" pitchFamily="18" charset="0"/>
              </a:rPr>
              <a:t>, </a:t>
            </a:r>
            <a:r>
              <a:rPr lang="en-US" sz="3600" b="1" i="0" dirty="0" err="1">
                <a:solidFill>
                  <a:srgbClr val="FF0000"/>
                </a:solidFill>
                <a:effectLst>
                  <a:outerShdw blurRad="38100" dist="38100" dir="2700000" algn="tl">
                    <a:srgbClr val="000000"/>
                  </a:outerShdw>
                </a:effectLst>
                <a:latin typeface="Times New Roman" pitchFamily="18" charset="0"/>
              </a:rPr>
              <a:t>nhận</a:t>
            </a:r>
            <a:r>
              <a:rPr lang="en-US" sz="3600" b="1" i="0" dirty="0">
                <a:solidFill>
                  <a:srgbClr val="FF0000"/>
                </a:solidFill>
                <a:effectLst>
                  <a:outerShdw blurRad="38100" dist="38100" dir="2700000" algn="tl">
                    <a:srgbClr val="000000"/>
                  </a:outerShdw>
                </a:effectLst>
                <a:latin typeface="Times New Roman" pitchFamily="18" charset="0"/>
              </a:rPr>
              <a:t> </a:t>
            </a:r>
            <a:r>
              <a:rPr lang="en-US" sz="3600" b="1" i="0" dirty="0" err="1">
                <a:solidFill>
                  <a:srgbClr val="FF0000"/>
                </a:solidFill>
                <a:effectLst>
                  <a:outerShdw blurRad="38100" dist="38100" dir="2700000" algn="tl">
                    <a:srgbClr val="000000"/>
                  </a:outerShdw>
                </a:effectLst>
                <a:latin typeface="Times New Roman" pitchFamily="18" charset="0"/>
              </a:rPr>
              <a:t>xét</a:t>
            </a:r>
            <a:r>
              <a:rPr lang="en-US" sz="3600" b="1" i="0" dirty="0">
                <a:solidFill>
                  <a:srgbClr val="FF0000"/>
                </a:solidFill>
                <a:effectLst>
                  <a:outerShdw blurRad="38100" dist="38100" dir="2700000" algn="tl">
                    <a:srgbClr val="000000"/>
                  </a:outerShdw>
                </a:effectLst>
                <a:latin typeface="Times New Roman" pitchFamily="18" charset="0"/>
              </a:rPr>
              <a:t> </a:t>
            </a:r>
            <a:r>
              <a:rPr lang="en-US" sz="3600" b="1" i="0" dirty="0" err="1">
                <a:solidFill>
                  <a:srgbClr val="FF0000"/>
                </a:solidFill>
                <a:effectLst>
                  <a:outerShdw blurRad="38100" dist="38100" dir="2700000" algn="tl">
                    <a:srgbClr val="000000"/>
                  </a:outerShdw>
                </a:effectLst>
                <a:latin typeface="Times New Roman" pitchFamily="18" charset="0"/>
              </a:rPr>
              <a:t>chữ</a:t>
            </a:r>
            <a:r>
              <a:rPr lang="en-US" sz="3600" b="1" i="0" dirty="0">
                <a:solidFill>
                  <a:srgbClr val="FF0000"/>
                </a:solidFill>
                <a:effectLst>
                  <a:outerShdw blurRad="38100" dist="38100" dir="2700000" algn="tl">
                    <a:srgbClr val="000000"/>
                  </a:outerShdw>
                </a:effectLst>
                <a:latin typeface="Times New Roman" pitchFamily="18" charset="0"/>
              </a:rPr>
              <a:t> </a:t>
            </a:r>
            <a:r>
              <a:rPr lang="en-US" sz="3600" b="1" i="0" dirty="0" err="1">
                <a:solidFill>
                  <a:srgbClr val="FF0000"/>
                </a:solidFill>
                <a:effectLst>
                  <a:outerShdw blurRad="38100" dist="38100" dir="2700000" algn="tl">
                    <a:srgbClr val="000000"/>
                  </a:outerShdw>
                </a:effectLst>
                <a:latin typeface="Times New Roman" pitchFamily="18" charset="0"/>
              </a:rPr>
              <a:t>hoa</a:t>
            </a:r>
            <a:r>
              <a:rPr lang="en-US" sz="3600" b="1" i="0" dirty="0">
                <a:solidFill>
                  <a:srgbClr val="FF0000"/>
                </a:solidFill>
                <a:effectLst>
                  <a:outerShdw blurRad="38100" dist="38100" dir="2700000" algn="tl">
                    <a:srgbClr val="000000"/>
                  </a:outerShdw>
                </a:effectLst>
                <a:latin typeface="Times New Roman" pitchFamily="18" charset="0"/>
              </a:rPr>
              <a:t> L. </a:t>
            </a:r>
          </a:p>
        </p:txBody>
      </p:sp>
      <p:sp>
        <p:nvSpPr>
          <p:cNvPr id="144390" name="Text Box 6">
            <a:extLst>
              <a:ext uri="{FF2B5EF4-FFF2-40B4-BE49-F238E27FC236}">
                <a16:creationId xmlns:a16="http://schemas.microsoft.com/office/drawing/2014/main" id="{806B497B-9A0F-4BC6-BFE1-7DCBEA7FC5E7}"/>
              </a:ext>
            </a:extLst>
          </p:cNvPr>
          <p:cNvSpPr txBox="1">
            <a:spLocks noChangeArrowheads="1"/>
          </p:cNvSpPr>
          <p:nvPr/>
        </p:nvSpPr>
        <p:spPr bwMode="auto">
          <a:xfrm>
            <a:off x="5867401" y="2209801"/>
            <a:ext cx="548639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just" eaLnBrk="1" hangingPunct="1">
              <a:spcBef>
                <a:spcPct val="50000"/>
              </a:spcBef>
            </a:pPr>
            <a:r>
              <a:rPr lang="en-US" altLang="en-US" sz="2800">
                <a:latin typeface="Times New Roman" panose="02020603050405020304" pitchFamily="18" charset="0"/>
              </a:rPr>
              <a:t>Nét viết chữ hoa L là kết hợp của ba nét cơ bản: cong dưới, lượn dọc và lược ngang nối liền nhau, tạo vòng xoắn to ở đầu chữ và vòng xoắn nhỏ ở chân chữ.</a:t>
            </a:r>
          </a:p>
        </p:txBody>
      </p:sp>
      <p:pic>
        <p:nvPicPr>
          <p:cNvPr id="6152" name="Picture 8" descr="Bản mềm bộ mẫu chữ cao 2,5 ô ly dành cho học sinh tiểu học">
            <a:extLst>
              <a:ext uri="{FF2B5EF4-FFF2-40B4-BE49-F238E27FC236}">
                <a16:creationId xmlns:a16="http://schemas.microsoft.com/office/drawing/2014/main" id="{96D80512-D8A3-4DD3-918C-B5369E6CAA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549" b="18100"/>
          <a:stretch/>
        </p:blipFill>
        <p:spPr bwMode="auto">
          <a:xfrm>
            <a:off x="1143000" y="1670557"/>
            <a:ext cx="4315431" cy="38359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43"/>
                                        </p:tgtEl>
                                        <p:attrNameLst>
                                          <p:attrName>style.visibility</p:attrName>
                                        </p:attrNameLst>
                                      </p:cBhvr>
                                      <p:to>
                                        <p:strVal val="visible"/>
                                      </p:to>
                                    </p:set>
                                    <p:animEffect transition="in" filter="blinds(horizontal)">
                                      <p:cBhvr>
                                        <p:cTn id="7" dur="500"/>
                                        <p:tgtEl>
                                          <p:spTgt spid="414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4439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3" grpId="0" animBg="1" autoUpdateAnimBg="0"/>
      <p:bldP spid="2" grpId="0" animBg="1" autoUpdateAnimBg="0"/>
      <p:bldP spid="14439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CDFC7ADB-8AAA-4588-B5BA-B2EEFE3BBAA3}"/>
              </a:ext>
            </a:extLst>
          </p:cNvPr>
          <p:cNvSpPr>
            <a:spLocks noChangeArrowheads="1"/>
          </p:cNvSpPr>
          <p:nvPr/>
        </p:nvSpPr>
        <p:spPr bwMode="auto">
          <a:xfrm>
            <a:off x="3886201" y="304800"/>
            <a:ext cx="4170363" cy="641350"/>
          </a:xfrm>
          <a:prstGeom prst="rect">
            <a:avLst/>
          </a:prstGeom>
          <a:solidFill>
            <a:schemeClr val="bg1"/>
          </a:solidFill>
          <a:ln>
            <a:noFill/>
          </a:ln>
          <a:effectLst/>
        </p:spPr>
        <p:txBody>
          <a:bodyPr>
            <a:spAutoFit/>
          </a:bodyPr>
          <a:lstStyle/>
          <a:p>
            <a:pPr>
              <a:defRPr/>
            </a:pPr>
            <a:r>
              <a:rPr lang="en-US" sz="3600" b="1" i="0" dirty="0" err="1">
                <a:solidFill>
                  <a:srgbClr val="FF0000"/>
                </a:solidFill>
                <a:effectLst>
                  <a:outerShdw blurRad="38100" dist="38100" dir="2700000" algn="tl">
                    <a:srgbClr val="000000"/>
                  </a:outerShdw>
                </a:effectLst>
                <a:latin typeface="Times New Roman" pitchFamily="18" charset="0"/>
              </a:rPr>
              <a:t>Cách</a:t>
            </a:r>
            <a:r>
              <a:rPr lang="en-US" sz="3600" b="1" i="0" dirty="0">
                <a:solidFill>
                  <a:srgbClr val="FF0000"/>
                </a:solidFill>
                <a:effectLst>
                  <a:outerShdw blurRad="38100" dist="38100" dir="2700000" algn="tl">
                    <a:srgbClr val="000000"/>
                  </a:outerShdw>
                </a:effectLst>
                <a:latin typeface="Times New Roman" pitchFamily="18" charset="0"/>
              </a:rPr>
              <a:t> </a:t>
            </a:r>
            <a:r>
              <a:rPr lang="en-US" sz="3600" b="1" i="0" dirty="0" err="1">
                <a:solidFill>
                  <a:srgbClr val="FF0000"/>
                </a:solidFill>
                <a:effectLst>
                  <a:outerShdw blurRad="38100" dist="38100" dir="2700000" algn="tl">
                    <a:srgbClr val="000000"/>
                  </a:outerShdw>
                </a:effectLst>
                <a:latin typeface="Times New Roman" pitchFamily="18" charset="0"/>
              </a:rPr>
              <a:t>viết</a:t>
            </a:r>
            <a:r>
              <a:rPr lang="en-US" sz="3600" b="1" i="0" dirty="0">
                <a:solidFill>
                  <a:srgbClr val="FF0000"/>
                </a:solidFill>
                <a:effectLst>
                  <a:outerShdw blurRad="38100" dist="38100" dir="2700000" algn="tl">
                    <a:srgbClr val="000000"/>
                  </a:outerShdw>
                </a:effectLst>
                <a:latin typeface="Times New Roman" pitchFamily="18" charset="0"/>
              </a:rPr>
              <a:t> </a:t>
            </a:r>
            <a:r>
              <a:rPr lang="en-US" sz="3600" b="1" i="0" dirty="0" err="1">
                <a:solidFill>
                  <a:srgbClr val="FF0000"/>
                </a:solidFill>
                <a:effectLst>
                  <a:outerShdw blurRad="38100" dist="38100" dir="2700000" algn="tl">
                    <a:srgbClr val="000000"/>
                  </a:outerShdw>
                </a:effectLst>
                <a:latin typeface="Times New Roman" pitchFamily="18" charset="0"/>
              </a:rPr>
              <a:t>chữ</a:t>
            </a:r>
            <a:r>
              <a:rPr lang="en-US" sz="3600" b="1" i="0" dirty="0">
                <a:solidFill>
                  <a:srgbClr val="FF0000"/>
                </a:solidFill>
                <a:effectLst>
                  <a:outerShdw blurRad="38100" dist="38100" dir="2700000" algn="tl">
                    <a:srgbClr val="000000"/>
                  </a:outerShdw>
                </a:effectLst>
                <a:latin typeface="Times New Roman" pitchFamily="18" charset="0"/>
              </a:rPr>
              <a:t> </a:t>
            </a:r>
            <a:r>
              <a:rPr lang="en-US" sz="3600" b="1" i="0" dirty="0" err="1">
                <a:solidFill>
                  <a:srgbClr val="FF0000"/>
                </a:solidFill>
                <a:effectLst>
                  <a:outerShdw blurRad="38100" dist="38100" dir="2700000" algn="tl">
                    <a:srgbClr val="000000"/>
                  </a:outerShdw>
                </a:effectLst>
                <a:latin typeface="Times New Roman" pitchFamily="18" charset="0"/>
              </a:rPr>
              <a:t>hoa</a:t>
            </a:r>
            <a:r>
              <a:rPr lang="en-US" sz="3600" b="1" i="0" dirty="0">
                <a:solidFill>
                  <a:srgbClr val="FF0000"/>
                </a:solidFill>
                <a:effectLst>
                  <a:outerShdw blurRad="38100" dist="38100" dir="2700000" algn="tl">
                    <a:srgbClr val="000000"/>
                  </a:outerShdw>
                </a:effectLst>
                <a:latin typeface="Times New Roman" pitchFamily="18" charset="0"/>
              </a:rPr>
              <a:t> L </a:t>
            </a:r>
          </a:p>
        </p:txBody>
      </p:sp>
      <p:sp>
        <p:nvSpPr>
          <p:cNvPr id="39951" name="Rectangle 15">
            <a:extLst>
              <a:ext uri="{FF2B5EF4-FFF2-40B4-BE49-F238E27FC236}">
                <a16:creationId xmlns:a16="http://schemas.microsoft.com/office/drawing/2014/main" id="{EF2E0DEF-6209-44FE-9E81-1AF8A62A3DD7}"/>
              </a:ext>
            </a:extLst>
          </p:cNvPr>
          <p:cNvSpPr>
            <a:spLocks noChangeArrowheads="1"/>
          </p:cNvSpPr>
          <p:nvPr/>
        </p:nvSpPr>
        <p:spPr bwMode="auto">
          <a:xfrm>
            <a:off x="6172201" y="1905001"/>
            <a:ext cx="3636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Gồm 1 nét (kết hợp): </a:t>
            </a:r>
            <a:endParaRPr lang="en-US" altLang="en-US" sz="2800">
              <a:solidFill>
                <a:srgbClr val="009900"/>
              </a:solidFill>
              <a:latin typeface="Times New Roman" panose="02020603050405020304" pitchFamily="18" charset="0"/>
            </a:endParaRPr>
          </a:p>
        </p:txBody>
      </p:sp>
      <p:sp>
        <p:nvSpPr>
          <p:cNvPr id="39953" name="Rectangle 17">
            <a:extLst>
              <a:ext uri="{FF2B5EF4-FFF2-40B4-BE49-F238E27FC236}">
                <a16:creationId xmlns:a16="http://schemas.microsoft.com/office/drawing/2014/main" id="{53B7CC53-5903-43AB-9E49-139B21CE1E5D}"/>
              </a:ext>
            </a:extLst>
          </p:cNvPr>
          <p:cNvSpPr>
            <a:spLocks noChangeArrowheads="1"/>
          </p:cNvSpPr>
          <p:nvPr/>
        </p:nvSpPr>
        <p:spPr bwMode="auto">
          <a:xfrm>
            <a:off x="6092824" y="2660651"/>
            <a:ext cx="58705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 Đặt bút ở giữa đường kẻ 3 và 4, viết nét cong dưới lượn trở lên giữa ĐK3 và ĐK4, chuyển hướng bút viết tiếp nét lượn dọc, rồi chuyển hướng bút viết tiếp nét lượn ngang, tạo vòng xoắn nhỏ ở chân chữ. </a:t>
            </a:r>
            <a:endParaRPr lang="en-US" altLang="en-US" sz="2800">
              <a:solidFill>
                <a:srgbClr val="009900"/>
              </a:solidFill>
              <a:latin typeface="Times New Roman" panose="02020603050405020304" pitchFamily="18" charset="0"/>
            </a:endParaRPr>
          </a:p>
        </p:txBody>
      </p:sp>
      <p:pic>
        <p:nvPicPr>
          <p:cNvPr id="6" name="Picture 8" descr="Bản mềm bộ mẫu chữ cao 2,5 ô ly dành cho học sinh tiểu học">
            <a:extLst>
              <a:ext uri="{FF2B5EF4-FFF2-40B4-BE49-F238E27FC236}">
                <a16:creationId xmlns:a16="http://schemas.microsoft.com/office/drawing/2014/main" id="{5AAA9C3D-616B-402B-927D-CEA768F04C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549" b="18100"/>
          <a:stretch/>
        </p:blipFill>
        <p:spPr bwMode="auto">
          <a:xfrm>
            <a:off x="1143000" y="1670557"/>
            <a:ext cx="4315431" cy="38359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51"/>
                                        </p:tgtEl>
                                        <p:attrNameLst>
                                          <p:attrName>style.visibility</p:attrName>
                                        </p:attrNameLst>
                                      </p:cBhvr>
                                      <p:to>
                                        <p:strVal val="visible"/>
                                      </p:to>
                                    </p:set>
                                    <p:animEffect transition="in" filter="checkerboard(across)">
                                      <p:cBhvr>
                                        <p:cTn id="7" dur="1000"/>
                                        <p:tgtEl>
                                          <p:spTgt spid="399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9953"/>
                                        </p:tgtEl>
                                        <p:attrNameLst>
                                          <p:attrName>style.visibility</p:attrName>
                                        </p:attrNameLst>
                                      </p:cBhvr>
                                      <p:to>
                                        <p:strVal val="visible"/>
                                      </p:to>
                                    </p:set>
                                    <p:animEffect transition="in" filter="checkerboard(across)">
                                      <p:cBhvr>
                                        <p:cTn id="12" dur="1000"/>
                                        <p:tgtEl>
                                          <p:spTgt spid="39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1" grpId="0"/>
      <p:bldP spid="399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HƯỚNG DẪN VIẾT CHỮ HOA L - CỠ CHỮ 2,5 LY - -KIẾN THỨC TIỂU HỌC- (1)">
            <a:hlinkClick r:id="" action="ppaction://media"/>
            <a:extLst>
              <a:ext uri="{FF2B5EF4-FFF2-40B4-BE49-F238E27FC236}">
                <a16:creationId xmlns:a16="http://schemas.microsoft.com/office/drawing/2014/main" id="{6F2655F4-4CBD-4D58-A2DB-425EB275FA65}"/>
              </a:ext>
            </a:extLst>
          </p:cNvPr>
          <p:cNvPicPr>
            <a:picLocks noRot="1" noChangeAspect="1"/>
          </p:cNvPicPr>
          <p:nvPr>
            <a:videoFile r:link="rId1"/>
          </p:nvPr>
        </p:nvPicPr>
        <p:blipFill>
          <a:blip r:embed="rId4"/>
          <a:stretch>
            <a:fillRect/>
          </a:stretch>
        </p:blipFill>
        <p:spPr>
          <a:xfrm>
            <a:off x="0" y="152400"/>
            <a:ext cx="12192000" cy="6705600"/>
          </a:xfrm>
          <a:prstGeom prst="rect">
            <a:avLst/>
          </a:prstGeom>
        </p:spPr>
      </p:pic>
    </p:spTree>
    <p:extLst>
      <p:ext uri="{BB962C8B-B14F-4D97-AF65-F5344CB8AC3E}">
        <p14:creationId xmlns:p14="http://schemas.microsoft.com/office/powerpoint/2010/main" val="72978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5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43" name="Rectangle 47">
            <a:extLst>
              <a:ext uri="{FF2B5EF4-FFF2-40B4-BE49-F238E27FC236}">
                <a16:creationId xmlns:a16="http://schemas.microsoft.com/office/drawing/2014/main" id="{CE2D80CA-A276-423A-8C08-01FF9BD994B0}"/>
              </a:ext>
            </a:extLst>
          </p:cNvPr>
          <p:cNvSpPr>
            <a:spLocks noChangeArrowheads="1"/>
          </p:cNvSpPr>
          <p:nvPr/>
        </p:nvSpPr>
        <p:spPr bwMode="auto">
          <a:xfrm>
            <a:off x="1676400" y="1066800"/>
            <a:ext cx="8610600" cy="579438"/>
          </a:xfrm>
          <a:prstGeom prst="rect">
            <a:avLst/>
          </a:prstGeom>
          <a:solidFill>
            <a:schemeClr val="accent1"/>
          </a:solidFill>
          <a:ln w="9525">
            <a:noFill/>
            <a:miter lim="800000"/>
            <a:headEnd/>
            <a:tailEnd/>
          </a:ln>
          <a:effectLst/>
        </p:spPr>
        <p:txBody>
          <a:bodyPr>
            <a:spAutoFit/>
          </a:bodyPr>
          <a:lstStyle/>
          <a:p>
            <a:pPr>
              <a:defRPr/>
            </a:pP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Chữ</a:t>
            </a: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hoa</a:t>
            </a:r>
            <a:r>
              <a:rPr lang="en-US" sz="2800" i="0" dirty="0">
                <a:effectLst>
                  <a:outerShdw blurRad="38100" dist="38100" dir="2700000" algn="tl">
                    <a:srgbClr val="C0C0C0"/>
                  </a:outerShdw>
                </a:effectLst>
                <a:latin typeface="Times New Roman" pitchFamily="18" charset="0"/>
              </a:rPr>
              <a:t> Q </a:t>
            </a:r>
            <a:r>
              <a:rPr lang="en-US" sz="2800" i="0" dirty="0" err="1">
                <a:effectLst>
                  <a:outerShdw blurRad="38100" dist="38100" dir="2700000" algn="tl">
                    <a:srgbClr val="C0C0C0"/>
                  </a:outerShdw>
                </a:effectLst>
                <a:latin typeface="Times New Roman" pitchFamily="18" charset="0"/>
              </a:rPr>
              <a:t>được</a:t>
            </a: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tạo</a:t>
            </a: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bởi</a:t>
            </a: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mấy</a:t>
            </a: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nét</a:t>
            </a:r>
            <a:r>
              <a:rPr lang="en-US" sz="2800" i="0" dirty="0">
                <a:effectLst>
                  <a:outerShdw blurRad="38100" dist="38100" dir="2700000" algn="tl">
                    <a:srgbClr val="C0C0C0"/>
                  </a:outerShdw>
                </a:effectLst>
                <a:latin typeface="Times New Roman" pitchFamily="18" charset="0"/>
              </a:rPr>
              <a:t> ? </a:t>
            </a:r>
            <a:r>
              <a:rPr lang="en-US" sz="2800" i="0" dirty="0" err="1">
                <a:effectLst>
                  <a:outerShdw blurRad="38100" dist="38100" dir="2700000" algn="tl">
                    <a:srgbClr val="C0C0C0"/>
                  </a:outerShdw>
                </a:effectLst>
                <a:latin typeface="Times New Roman" pitchFamily="18" charset="0"/>
              </a:rPr>
              <a:t>Đó</a:t>
            </a: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là</a:t>
            </a: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nững</a:t>
            </a: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nét</a:t>
            </a: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nào</a:t>
            </a:r>
            <a:r>
              <a:rPr lang="en-US" sz="2800" i="0" dirty="0">
                <a:effectLst>
                  <a:outerShdw blurRad="38100" dist="38100" dir="2700000" algn="tl">
                    <a:srgbClr val="C0C0C0"/>
                  </a:outerShdw>
                </a:effectLst>
                <a:latin typeface="Times New Roman" pitchFamily="18" charset="0"/>
              </a:rPr>
              <a:t> ?</a:t>
            </a:r>
            <a:r>
              <a:rPr lang="en-US" sz="3200" dirty="0">
                <a:latin typeface="Times New Roman" pitchFamily="18" charset="0"/>
              </a:rPr>
              <a:t> </a:t>
            </a:r>
          </a:p>
        </p:txBody>
      </p:sp>
      <p:sp>
        <p:nvSpPr>
          <p:cNvPr id="4124" name="Rectangle 28">
            <a:extLst>
              <a:ext uri="{FF2B5EF4-FFF2-40B4-BE49-F238E27FC236}">
                <a16:creationId xmlns:a16="http://schemas.microsoft.com/office/drawing/2014/main" id="{4F5820A9-1C96-4CCB-9EBE-424C40C724E7}"/>
              </a:ext>
            </a:extLst>
          </p:cNvPr>
          <p:cNvSpPr>
            <a:spLocks noChangeArrowheads="1"/>
          </p:cNvSpPr>
          <p:nvPr/>
        </p:nvSpPr>
        <p:spPr bwMode="auto">
          <a:xfrm>
            <a:off x="5638800" y="1754188"/>
            <a:ext cx="2514600" cy="519112"/>
          </a:xfrm>
          <a:prstGeom prst="rect">
            <a:avLst/>
          </a:prstGeom>
          <a:solidFill>
            <a:schemeClr val="accent1"/>
          </a:solidFill>
          <a:ln w="9525">
            <a:noFill/>
            <a:miter lim="800000"/>
            <a:headEnd/>
            <a:tailEnd/>
          </a:ln>
          <a:effectLst/>
        </p:spPr>
        <p:txBody>
          <a:bodyPr>
            <a:spAutoFit/>
          </a:bodyPr>
          <a:lstStyle/>
          <a:p>
            <a:pPr algn="just">
              <a:defRPr/>
            </a:pPr>
            <a:r>
              <a:rPr lang="en-US" sz="2800" i="0" dirty="0" err="1">
                <a:effectLst>
                  <a:outerShdw blurRad="38100" dist="38100" dir="2700000" algn="tl">
                    <a:srgbClr val="C0C0C0"/>
                  </a:outerShdw>
                </a:effectLst>
                <a:latin typeface="Times New Roman" pitchFamily="18" charset="0"/>
              </a:rPr>
              <a:t>Gồm</a:t>
            </a:r>
            <a:r>
              <a:rPr lang="en-US" sz="2800" i="0" dirty="0">
                <a:effectLst>
                  <a:outerShdw blurRad="38100" dist="38100" dir="2700000" algn="tl">
                    <a:srgbClr val="C0C0C0"/>
                  </a:outerShdw>
                </a:effectLst>
                <a:latin typeface="Times New Roman" pitchFamily="18" charset="0"/>
              </a:rPr>
              <a:t> 2 </a:t>
            </a:r>
            <a:r>
              <a:rPr lang="en-US" sz="2800" i="0" dirty="0" err="1">
                <a:effectLst>
                  <a:outerShdw blurRad="38100" dist="38100" dir="2700000" algn="tl">
                    <a:srgbClr val="C0C0C0"/>
                  </a:outerShdw>
                </a:effectLst>
                <a:latin typeface="Times New Roman" pitchFamily="18" charset="0"/>
              </a:rPr>
              <a:t>nét</a:t>
            </a:r>
            <a:r>
              <a:rPr lang="en-US" sz="2800" i="0" dirty="0">
                <a:effectLst>
                  <a:outerShdw blurRad="38100" dist="38100" dir="2700000" algn="tl">
                    <a:srgbClr val="C0C0C0"/>
                  </a:outerShdw>
                </a:effectLst>
                <a:latin typeface="Times New Roman" pitchFamily="18" charset="0"/>
              </a:rPr>
              <a:t>:</a:t>
            </a:r>
          </a:p>
        </p:txBody>
      </p:sp>
      <p:sp>
        <p:nvSpPr>
          <p:cNvPr id="2" name="Rectangle 47">
            <a:extLst>
              <a:ext uri="{FF2B5EF4-FFF2-40B4-BE49-F238E27FC236}">
                <a16:creationId xmlns:a16="http://schemas.microsoft.com/office/drawing/2014/main" id="{BB4A1E10-9592-4047-BE84-863498AB800A}"/>
              </a:ext>
            </a:extLst>
          </p:cNvPr>
          <p:cNvSpPr>
            <a:spLocks noChangeArrowheads="1"/>
          </p:cNvSpPr>
          <p:nvPr/>
        </p:nvSpPr>
        <p:spPr bwMode="auto">
          <a:xfrm>
            <a:off x="1752600" y="5823289"/>
            <a:ext cx="4114800" cy="519113"/>
          </a:xfrm>
          <a:prstGeom prst="rect">
            <a:avLst/>
          </a:prstGeom>
          <a:solidFill>
            <a:schemeClr val="accent1"/>
          </a:solidFill>
          <a:ln w="9525">
            <a:noFill/>
            <a:miter lim="800000"/>
            <a:headEnd/>
            <a:tailEnd/>
          </a:ln>
          <a:effectLst/>
        </p:spPr>
        <p:txBody>
          <a:bodyPr>
            <a:spAutoFit/>
          </a:bodyPr>
          <a:lstStyle/>
          <a:p>
            <a:pPr>
              <a:defRPr/>
            </a:pP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Chữ</a:t>
            </a: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hoa</a:t>
            </a:r>
            <a:r>
              <a:rPr lang="en-US" sz="2800" i="0" dirty="0">
                <a:effectLst>
                  <a:outerShdw blurRad="38100" dist="38100" dir="2700000" algn="tl">
                    <a:srgbClr val="C0C0C0"/>
                  </a:outerShdw>
                </a:effectLst>
                <a:latin typeface="Times New Roman" pitchFamily="18" charset="0"/>
              </a:rPr>
              <a:t> Q </a:t>
            </a:r>
            <a:r>
              <a:rPr lang="en-US" sz="2800" i="0" dirty="0" err="1">
                <a:effectLst>
                  <a:outerShdw blurRad="38100" dist="38100" dir="2700000" algn="tl">
                    <a:srgbClr val="C0C0C0"/>
                  </a:outerShdw>
                </a:effectLst>
                <a:latin typeface="Times New Roman" pitchFamily="18" charset="0"/>
              </a:rPr>
              <a:t>cao</a:t>
            </a: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mấy</a:t>
            </a:r>
            <a:r>
              <a:rPr lang="en-US" sz="2800" i="0" dirty="0">
                <a:effectLst>
                  <a:outerShdw blurRad="38100" dist="38100" dir="2700000" algn="tl">
                    <a:srgbClr val="C0C0C0"/>
                  </a:outerShdw>
                </a:effectLst>
                <a:latin typeface="Times New Roman" pitchFamily="18" charset="0"/>
              </a:rPr>
              <a:t> </a:t>
            </a:r>
            <a:r>
              <a:rPr lang="en-US" sz="2800" i="0" dirty="0" err="1">
                <a:effectLst>
                  <a:outerShdw blurRad="38100" dist="38100" dir="2700000" algn="tl">
                    <a:srgbClr val="C0C0C0"/>
                  </a:outerShdw>
                </a:effectLst>
                <a:latin typeface="Times New Roman" pitchFamily="18" charset="0"/>
              </a:rPr>
              <a:t>ly</a:t>
            </a:r>
            <a:r>
              <a:rPr lang="en-US" sz="2800" i="0" dirty="0">
                <a:effectLst>
                  <a:outerShdw blurRad="38100" dist="38100" dir="2700000" algn="tl">
                    <a:srgbClr val="C0C0C0"/>
                  </a:outerShdw>
                </a:effectLst>
                <a:latin typeface="Times New Roman" pitchFamily="18" charset="0"/>
              </a:rPr>
              <a:t> ?</a:t>
            </a:r>
            <a:endParaRPr lang="en-US" sz="2800" dirty="0">
              <a:latin typeface="Times New Roman" pitchFamily="18" charset="0"/>
            </a:endParaRPr>
          </a:p>
        </p:txBody>
      </p:sp>
      <p:sp>
        <p:nvSpPr>
          <p:cNvPr id="36866" name="Rectangle 2">
            <a:extLst>
              <a:ext uri="{FF2B5EF4-FFF2-40B4-BE49-F238E27FC236}">
                <a16:creationId xmlns:a16="http://schemas.microsoft.com/office/drawing/2014/main" id="{00C0C311-41F1-4F56-85B9-B4788644A6E6}"/>
              </a:ext>
            </a:extLst>
          </p:cNvPr>
          <p:cNvSpPr>
            <a:spLocks noChangeArrowheads="1"/>
          </p:cNvSpPr>
          <p:nvPr/>
        </p:nvSpPr>
        <p:spPr bwMode="auto">
          <a:xfrm>
            <a:off x="2743200" y="239713"/>
            <a:ext cx="6629400" cy="641350"/>
          </a:xfrm>
          <a:prstGeom prst="rect">
            <a:avLst/>
          </a:prstGeom>
          <a:solidFill>
            <a:schemeClr val="bg1"/>
          </a:solidFill>
          <a:ln>
            <a:noFill/>
          </a:ln>
          <a:effectLst/>
        </p:spPr>
        <p:txBody>
          <a:bodyPr>
            <a:spAutoFit/>
          </a:bodyPr>
          <a:lstStyle/>
          <a:p>
            <a:pPr>
              <a:defRPr/>
            </a:pPr>
            <a:r>
              <a:rPr lang="en-US" sz="3600" b="1" i="0" dirty="0" err="1">
                <a:solidFill>
                  <a:srgbClr val="FF0000"/>
                </a:solidFill>
                <a:effectLst>
                  <a:outerShdw blurRad="38100" dist="38100" dir="2700000" algn="tl">
                    <a:srgbClr val="000000"/>
                  </a:outerShdw>
                </a:effectLst>
                <a:latin typeface="Times New Roman" pitchFamily="18" charset="0"/>
              </a:rPr>
              <a:t>Quan</a:t>
            </a:r>
            <a:r>
              <a:rPr lang="en-US" sz="3600" b="1" i="0" dirty="0">
                <a:solidFill>
                  <a:srgbClr val="FF0000"/>
                </a:solidFill>
                <a:effectLst>
                  <a:outerShdw blurRad="38100" dist="38100" dir="2700000" algn="tl">
                    <a:srgbClr val="000000"/>
                  </a:outerShdw>
                </a:effectLst>
                <a:latin typeface="Times New Roman" pitchFamily="18" charset="0"/>
              </a:rPr>
              <a:t> </a:t>
            </a:r>
            <a:r>
              <a:rPr lang="en-US" sz="3600" b="1" i="0" dirty="0" err="1">
                <a:solidFill>
                  <a:srgbClr val="FF0000"/>
                </a:solidFill>
                <a:effectLst>
                  <a:outerShdw blurRad="38100" dist="38100" dir="2700000" algn="tl">
                    <a:srgbClr val="000000"/>
                  </a:outerShdw>
                </a:effectLst>
                <a:latin typeface="Times New Roman" pitchFamily="18" charset="0"/>
              </a:rPr>
              <a:t>sát</a:t>
            </a:r>
            <a:r>
              <a:rPr lang="en-US" sz="3600" b="1" i="0" dirty="0">
                <a:solidFill>
                  <a:srgbClr val="FF0000"/>
                </a:solidFill>
                <a:effectLst>
                  <a:outerShdw blurRad="38100" dist="38100" dir="2700000" algn="tl">
                    <a:srgbClr val="000000"/>
                  </a:outerShdw>
                </a:effectLst>
                <a:latin typeface="Times New Roman" pitchFamily="18" charset="0"/>
              </a:rPr>
              <a:t>, </a:t>
            </a:r>
            <a:r>
              <a:rPr lang="en-US" sz="3600" b="1" i="0" dirty="0" err="1">
                <a:solidFill>
                  <a:srgbClr val="FF0000"/>
                </a:solidFill>
                <a:effectLst>
                  <a:outerShdw blurRad="38100" dist="38100" dir="2700000" algn="tl">
                    <a:srgbClr val="000000"/>
                  </a:outerShdw>
                </a:effectLst>
                <a:latin typeface="Times New Roman" pitchFamily="18" charset="0"/>
              </a:rPr>
              <a:t>nhận</a:t>
            </a:r>
            <a:r>
              <a:rPr lang="en-US" sz="3600" b="1" i="0" dirty="0">
                <a:solidFill>
                  <a:srgbClr val="FF0000"/>
                </a:solidFill>
                <a:effectLst>
                  <a:outerShdw blurRad="38100" dist="38100" dir="2700000" algn="tl">
                    <a:srgbClr val="000000"/>
                  </a:outerShdw>
                </a:effectLst>
                <a:latin typeface="Times New Roman" pitchFamily="18" charset="0"/>
              </a:rPr>
              <a:t> </a:t>
            </a:r>
            <a:r>
              <a:rPr lang="en-US" sz="3600" b="1" i="0" dirty="0" err="1">
                <a:solidFill>
                  <a:srgbClr val="FF0000"/>
                </a:solidFill>
                <a:effectLst>
                  <a:outerShdw blurRad="38100" dist="38100" dir="2700000" algn="tl">
                    <a:srgbClr val="000000"/>
                  </a:outerShdw>
                </a:effectLst>
                <a:latin typeface="Times New Roman" pitchFamily="18" charset="0"/>
              </a:rPr>
              <a:t>xét</a:t>
            </a:r>
            <a:r>
              <a:rPr lang="en-US" sz="3600" b="1" i="0" dirty="0">
                <a:solidFill>
                  <a:srgbClr val="FF0000"/>
                </a:solidFill>
                <a:effectLst>
                  <a:outerShdw blurRad="38100" dist="38100" dir="2700000" algn="tl">
                    <a:srgbClr val="000000"/>
                  </a:outerShdw>
                </a:effectLst>
                <a:latin typeface="Times New Roman" pitchFamily="18" charset="0"/>
              </a:rPr>
              <a:t> </a:t>
            </a:r>
            <a:r>
              <a:rPr lang="en-US" sz="3600" b="1" i="0" dirty="0" err="1">
                <a:solidFill>
                  <a:srgbClr val="FF0000"/>
                </a:solidFill>
                <a:effectLst>
                  <a:outerShdw blurRad="38100" dist="38100" dir="2700000" algn="tl">
                    <a:srgbClr val="000000"/>
                  </a:outerShdw>
                </a:effectLst>
                <a:latin typeface="Times New Roman" pitchFamily="18" charset="0"/>
              </a:rPr>
              <a:t>chữ</a:t>
            </a:r>
            <a:r>
              <a:rPr lang="en-US" sz="3600" b="1" i="0" dirty="0">
                <a:solidFill>
                  <a:srgbClr val="FF0000"/>
                </a:solidFill>
                <a:effectLst>
                  <a:outerShdw blurRad="38100" dist="38100" dir="2700000" algn="tl">
                    <a:srgbClr val="000000"/>
                  </a:outerShdw>
                </a:effectLst>
                <a:latin typeface="Times New Roman" pitchFamily="18" charset="0"/>
              </a:rPr>
              <a:t> </a:t>
            </a:r>
            <a:r>
              <a:rPr lang="en-US" sz="3600" b="1" i="0" dirty="0" err="1">
                <a:solidFill>
                  <a:srgbClr val="FF0000"/>
                </a:solidFill>
                <a:effectLst>
                  <a:outerShdw blurRad="38100" dist="38100" dir="2700000" algn="tl">
                    <a:srgbClr val="000000"/>
                  </a:outerShdw>
                </a:effectLst>
                <a:latin typeface="Times New Roman" pitchFamily="18" charset="0"/>
              </a:rPr>
              <a:t>hoa</a:t>
            </a:r>
            <a:r>
              <a:rPr lang="en-US" sz="3600" b="1" i="0" dirty="0">
                <a:solidFill>
                  <a:srgbClr val="FF0000"/>
                </a:solidFill>
                <a:effectLst>
                  <a:outerShdw blurRad="38100" dist="38100" dir="2700000" algn="tl">
                    <a:srgbClr val="000000"/>
                  </a:outerShdw>
                </a:effectLst>
                <a:latin typeface="Times New Roman" pitchFamily="18" charset="0"/>
              </a:rPr>
              <a:t> Q. </a:t>
            </a:r>
          </a:p>
        </p:txBody>
      </p:sp>
      <p:sp>
        <p:nvSpPr>
          <p:cNvPr id="132107" name="Text Box 11">
            <a:extLst>
              <a:ext uri="{FF2B5EF4-FFF2-40B4-BE49-F238E27FC236}">
                <a16:creationId xmlns:a16="http://schemas.microsoft.com/office/drawing/2014/main" id="{1C6CED2B-90C4-4090-81C9-D505E55AF0E9}"/>
              </a:ext>
            </a:extLst>
          </p:cNvPr>
          <p:cNvSpPr txBox="1">
            <a:spLocks noChangeArrowheads="1"/>
          </p:cNvSpPr>
          <p:nvPr/>
        </p:nvSpPr>
        <p:spPr bwMode="auto">
          <a:xfrm>
            <a:off x="5589589" y="2362200"/>
            <a:ext cx="50006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just" eaLnBrk="1" hangingPunct="1">
              <a:spcBef>
                <a:spcPct val="50000"/>
              </a:spcBef>
            </a:pPr>
            <a:r>
              <a:rPr lang="en-US" altLang="en-US" sz="2800">
                <a:latin typeface="Times New Roman" panose="02020603050405020304" pitchFamily="18" charset="0"/>
              </a:rPr>
              <a:t>+ Nét 1 là nét cong kín, phần cuối lượn vào trong bụng chữ</a:t>
            </a:r>
          </a:p>
        </p:txBody>
      </p:sp>
      <p:sp>
        <p:nvSpPr>
          <p:cNvPr id="132108" name="Text Box 12">
            <a:extLst>
              <a:ext uri="{FF2B5EF4-FFF2-40B4-BE49-F238E27FC236}">
                <a16:creationId xmlns:a16="http://schemas.microsoft.com/office/drawing/2014/main" id="{6A10DC07-41C8-4F4A-AA5A-0C8D9243060C}"/>
              </a:ext>
            </a:extLst>
          </p:cNvPr>
          <p:cNvSpPr txBox="1">
            <a:spLocks noChangeArrowheads="1"/>
          </p:cNvSpPr>
          <p:nvPr/>
        </p:nvSpPr>
        <p:spPr bwMode="auto">
          <a:xfrm>
            <a:off x="5715001" y="4038601"/>
            <a:ext cx="4257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 Nét 2: là nét lượn ngang.</a:t>
            </a:r>
          </a:p>
        </p:txBody>
      </p:sp>
      <p:pic>
        <p:nvPicPr>
          <p:cNvPr id="9" name="Picture 8" descr="Tuần 23. Ôn chữ hoa: Q - Tập viết 3 - Lê Thị Nga - Thư viện Bài giảng điện  tử">
            <a:extLst>
              <a:ext uri="{FF2B5EF4-FFF2-40B4-BE49-F238E27FC236}">
                <a16:creationId xmlns:a16="http://schemas.microsoft.com/office/drawing/2014/main" id="{C3627684-61D8-4822-89B9-A6173D594A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15" t="6972" r="12264" b="8729"/>
          <a:stretch/>
        </p:blipFill>
        <p:spPr bwMode="auto">
          <a:xfrm>
            <a:off x="838200" y="1717676"/>
            <a:ext cx="4623342" cy="388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43"/>
                                        </p:tgtEl>
                                        <p:attrNameLst>
                                          <p:attrName>style.visibility</p:attrName>
                                        </p:attrNameLst>
                                      </p:cBhvr>
                                      <p:to>
                                        <p:strVal val="visible"/>
                                      </p:to>
                                    </p:set>
                                    <p:animEffect transition="in" filter="blinds(horizontal)">
                                      <p:cBhvr>
                                        <p:cTn id="7" dur="500"/>
                                        <p:tgtEl>
                                          <p:spTgt spid="41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24"/>
                                        </p:tgtEl>
                                        <p:attrNameLst>
                                          <p:attrName>style.visibility</p:attrName>
                                        </p:attrNameLst>
                                      </p:cBhvr>
                                      <p:to>
                                        <p:strVal val="visible"/>
                                      </p:to>
                                    </p:set>
                                    <p:animEffect transition="in" filter="blinds(horizontal)">
                                      <p:cBhvr>
                                        <p:cTn id="12" dur="500"/>
                                        <p:tgtEl>
                                          <p:spTgt spid="41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2107"/>
                                        </p:tgtEl>
                                        <p:attrNameLst>
                                          <p:attrName>style.visibility</p:attrName>
                                        </p:attrNameLst>
                                      </p:cBhvr>
                                      <p:to>
                                        <p:strVal val="visible"/>
                                      </p:to>
                                    </p:set>
                                    <p:animEffect transition="in" filter="circle(in)">
                                      <p:cBhvr>
                                        <p:cTn id="22" dur="500"/>
                                        <p:tgtEl>
                                          <p:spTgt spid="13210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32108"/>
                                        </p:tgtEl>
                                        <p:attrNameLst>
                                          <p:attrName>style.visibility</p:attrName>
                                        </p:attrNameLst>
                                      </p:cBhvr>
                                      <p:to>
                                        <p:strVal val="visible"/>
                                      </p:to>
                                    </p:set>
                                    <p:animEffect transition="in" filter="randombar(horizontal)">
                                      <p:cBhvr>
                                        <p:cTn id="27" dur="500"/>
                                        <p:tgtEl>
                                          <p:spTgt spid="132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3" grpId="0" animBg="1"/>
      <p:bldP spid="4124" grpId="0" animBg="1"/>
      <p:bldP spid="2" grpId="0" animBg="1"/>
      <p:bldP spid="132107" grpId="0"/>
      <p:bldP spid="13210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0&quot;/&gt;&lt;/object&gt;&lt;object type=&quot;3&quot; unique_id=&quot;10005&quot;&gt;&lt;property id=&quot;20148&quot; value=&quot;5&quot;/&gt;&lt;property id=&quot;20300&quot; value=&quot;Slide 2&quot;/&gt;&lt;property id=&quot;20307&quot; value=&quot;262&quot;/&gt;&lt;/object&gt;&lt;object type=&quot;3&quot; unique_id=&quot;10011&quot;&gt;&lt;property id=&quot;20148&quot; value=&quot;5&quot;/&gt;&lt;property id=&quot;20300&quot; value=&quot;Slide 14&quot;/&gt;&lt;property id=&quot;20307&quot; value=&quot;269&quot;/&gt;&lt;/object&gt;&lt;object type=&quot;3&quot; unique_id=&quot;10410&quot;&gt;&lt;property id=&quot;20148&quot; value=&quot;5&quot;/&gt;&lt;property id=&quot;20300&quot; value=&quot;Slide 15&quot;/&gt;&lt;property id=&quot;20307&quot; value=&quot;283&quot;/&gt;&lt;/object&gt;&lt;object type=&quot;3&quot; unique_id=&quot;10411&quot;&gt;&lt;property id=&quot;20148&quot; value=&quot;5&quot;/&gt;&lt;property id=&quot;20300&quot; value=&quot;Slide 8&quot;/&gt;&lt;property id=&quot;20307&quot; value=&quot;284&quot;/&gt;&lt;/object&gt;&lt;object type=&quot;3&quot; unique_id=&quot;10412&quot;&gt;&lt;property id=&quot;20148&quot; value=&quot;5&quot;/&gt;&lt;property id=&quot;20300&quot; value=&quot;Slide 9&quot;/&gt;&lt;property id=&quot;20307&quot; value=&quot;285&quot;/&gt;&lt;/object&gt;&lt;object type=&quot;3&quot; unique_id=&quot;11037&quot;&gt;&lt;property id=&quot;20148&quot; value=&quot;5&quot;/&gt;&lt;property id=&quot;20300&quot; value=&quot;Slide 4&quot;/&gt;&lt;property id=&quot;20307&quot; value=&quot;286&quot;/&gt;&lt;/object&gt;&lt;object type=&quot;3&quot; unique_id=&quot;11052&quot;&gt;&lt;property id=&quot;20148&quot; value=&quot;5&quot;/&gt;&lt;property id=&quot;20300&quot; value=&quot;Slide 3&quot;/&gt;&lt;property id=&quot;20307&quot; value=&quot;296&quot;/&gt;&lt;/object&gt;&lt;object type=&quot;3&quot; unique_id=&quot;11053&quot;&gt;&lt;property id=&quot;20148&quot; value=&quot;5&quot;/&gt;&lt;property id=&quot;20300&quot; value=&quot;Slide 5&quot;/&gt;&lt;property id=&quot;20307&quot; value=&quot;290&quot;/&gt;&lt;/object&gt;&lt;object type=&quot;3&quot; unique_id=&quot;11054&quot;&gt;&lt;property id=&quot;20148&quot; value=&quot;5&quot;/&gt;&lt;property id=&quot;20300&quot; value=&quot;Slide 6&quot;/&gt;&lt;property id=&quot;20307&quot; value=&quot;289&quot;/&gt;&lt;/object&gt;&lt;object type=&quot;3&quot; unique_id=&quot;11055&quot;&gt;&lt;property id=&quot;20148&quot; value=&quot;5&quot;/&gt;&lt;property id=&quot;20300&quot; value=&quot;Slide 7&quot;/&gt;&lt;property id=&quot;20307&quot; value=&quot;288&quot;/&gt;&lt;/object&gt;&lt;object type=&quot;3&quot; unique_id=&quot;11056&quot;&gt;&lt;property id=&quot;20148&quot; value=&quot;5&quot;/&gt;&lt;property id=&quot;20300&quot; value=&quot;Slide 10&quot;/&gt;&lt;property id=&quot;20307&quot; value=&quot;292&quot;/&gt;&lt;/object&gt;&lt;object type=&quot;3&quot; unique_id=&quot;11057&quot;&gt;&lt;property id=&quot;20148&quot; value=&quot;5&quot;/&gt;&lt;property id=&quot;20300&quot; value=&quot;Slide 11&quot;/&gt;&lt;property id=&quot;20307&quot; value=&quot;293&quot;/&gt;&lt;/object&gt;&lt;object type=&quot;3&quot; unique_id=&quot;11058&quot;&gt;&lt;property id=&quot;20148&quot; value=&quot;5&quot;/&gt;&lt;property id=&quot;20300&quot; value=&quot;Slide 12&quot;/&gt;&lt;property id=&quot;20307&quot; value=&quot;294&quot;/&gt;&lt;/object&gt;&lt;object type=&quot;3&quot; unique_id=&quot;11059&quot;&gt;&lt;property id=&quot;20148&quot; value=&quot;5&quot;/&gt;&lt;property id=&quot;20300&quot; value=&quot;Slide 13&quot;/&gt;&lt;property id=&quot;20307&quot; value=&quot;295&quot;/&gt;&lt;/object&gt;&lt;/object&gt;&lt;/object&gt;&lt;/database&gt;"/>
  <p:tag name="SECTOMILLISECCONVERTED" val="1"/>
</p:tagLst>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22059492</TotalTime>
  <Words>798</Words>
  <Application>Microsoft Office PowerPoint</Application>
  <PresentationFormat>Widescreen</PresentationFormat>
  <Paragraphs>72</Paragraphs>
  <Slides>19</Slides>
  <Notes>9</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.VnAristote</vt:lpstr>
      <vt:lpstr>.VnTime</vt:lpstr>
      <vt:lpstr>.VnTimeH</vt:lpstr>
      <vt:lpstr>Arial</vt:lpstr>
      <vt:lpstr>Calibri</vt:lpstr>
      <vt:lpstr>HP001 4 hàng</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duphong</cp:lastModifiedBy>
  <cp:revision>489</cp:revision>
  <dcterms:created xsi:type="dcterms:W3CDTF">2012-08-07T09:07:41Z</dcterms:created>
  <dcterms:modified xsi:type="dcterms:W3CDTF">2022-02-05T00:23:33Z</dcterms:modified>
</cp:coreProperties>
</file>