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6" r:id="rId3"/>
  </p:sldMasterIdLst>
  <p:sldIdLst>
    <p:sldId id="257" r:id="rId4"/>
    <p:sldId id="272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8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33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2" d="100"/>
          <a:sy n="52" d="100"/>
        </p:scale>
        <p:origin x="-1676" y="-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2261D-B35D-46E7-B11D-3EDBBE2448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081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705F0-3B78-4BF4-BAA8-460BF54038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410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A1E91-9233-4CA3-BC75-1BF19EC3DF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671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2C1F5-B8B0-437F-9922-2394D4D0CC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420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3A4C5-9F4A-4F40-9C43-68EBCA8310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7463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1F3D4-B0DC-4255-982E-4B4F62F885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311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F4584-69B9-4A01-9704-97902316C1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3446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FDD4F-1740-470D-8F86-D06F2A7418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92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F6B13-462F-4286-A2D1-72FD4CE55D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839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18596-A581-4DA7-9ED5-22D1B3AC4D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4686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0E740-EEEA-471B-BBAC-A36840FE55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089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E7B92-E237-438F-9D54-F2CC94DB67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9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EC65E-8C25-4CAD-ABC4-923444B3CA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8215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1709B-96E5-47A6-A4EA-5E6539FEC0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1830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E3054-F998-44F6-A3D6-F5FF19ACD6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8707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3E128-91B2-4D45-8847-A437B439FA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3710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0E3CE-42D2-466D-A376-0B99E28738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2222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FD53A-5039-4650-A9F6-3A5E93ABDA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6705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06B0A-A993-40EC-87B3-B54E9CA404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0028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30CAC-E048-482C-AFE9-DC41DDC58A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2740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3D397-F07E-435A-8533-E89FAA9182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7015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E3DFC-D18B-44CD-B3B1-EC5CFDF820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085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EC3FA-23B8-4E03-BE52-8D2526925B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724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DB63D-D9EE-4D9F-92A9-75ED97C2D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2759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7DAD3-AE6A-4C45-A713-1437D14FF4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2654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07F11-27F0-413D-8C6A-4D38915770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2886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AA746-4E1A-44E6-8D78-EBDDE2D159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4608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23E00-768F-4C84-9B59-6A6C52FF91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2665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28DBB-61EF-4AD2-9907-2142932F80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587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35C61-06CB-4B91-8AF2-10157C1456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413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B95E5-5E2C-4B76-AB70-B77C3AF69A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742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27535-2506-4439-A040-A7CA1D2FAB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17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A712B-58F7-4A3F-9068-860F039C6D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579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78B6E-B232-45B5-BAF4-69BC564771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192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9F71F-0168-4C78-9797-B631129035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602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4BBB7A-95E5-489E-96A5-69721111EE7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780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C5D551-EBCF-4229-8D28-7B80C080D7E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485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729" y="274638"/>
            <a:ext cx="822854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729" y="1600201"/>
            <a:ext cx="822854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729" y="6245225"/>
            <a:ext cx="213254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729" y="6245225"/>
            <a:ext cx="289454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729" y="6245225"/>
            <a:ext cx="213254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9D2CA0-7344-4848-800C-87F10739566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28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2.png"/><Relationship Id="rId4" Type="http://schemas.openxmlformats.org/officeDocument/2006/relationships/hyperlink" Target="nhanvoisoco2chuso.mp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rabbit_bott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990600" y="990600"/>
            <a:ext cx="7477125" cy="4343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Times New Rioman"/>
              </a:rPr>
              <a:t>Chào</a:t>
            </a:r>
            <a:r>
              <a:rPr lang="en-US" sz="48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Times New Rioman"/>
              </a:rPr>
              <a:t> </a:t>
            </a:r>
            <a:r>
              <a:rPr lang="en-US" sz="48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Times New Rioman"/>
              </a:rPr>
              <a:t>mừng</a:t>
            </a:r>
            <a:r>
              <a:rPr lang="en-US" sz="48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Times New Rioman"/>
              </a:rPr>
              <a:t> </a:t>
            </a:r>
            <a:r>
              <a:rPr lang="en-US" sz="48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Times New Rioman"/>
              </a:rPr>
              <a:t>các</a:t>
            </a:r>
            <a:r>
              <a:rPr lang="en-US" sz="48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Times New Rioman"/>
              </a:rPr>
              <a:t> </a:t>
            </a:r>
            <a:r>
              <a:rPr lang="en-US" sz="48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Times New Rioman"/>
              </a:rPr>
              <a:t>em</a:t>
            </a:r>
            <a:r>
              <a:rPr lang="en-US" sz="48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Times New Rioman"/>
              </a:rPr>
              <a:t> </a:t>
            </a:r>
            <a:r>
              <a:rPr lang="en-US" sz="48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Times New Rioman"/>
              </a:rPr>
              <a:t>học</a:t>
            </a:r>
            <a:r>
              <a:rPr lang="en-US" sz="48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Times New Rioman"/>
              </a:rPr>
              <a:t> </a:t>
            </a:r>
            <a:r>
              <a:rPr lang="en-US" sz="48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Times New Rioman"/>
              </a:rPr>
              <a:t>sinh</a:t>
            </a:r>
            <a:endParaRPr lang="en-US" sz="48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9900"/>
              </a:solidFill>
              <a:latin typeface="Times New Rioman"/>
            </a:endParaRP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1819274" y="1681981"/>
            <a:ext cx="5819775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rabiaH"/>
              </a:rPr>
              <a:t>Lớp</a:t>
            </a:r>
            <a:r>
              <a:rPr lang="en-US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rabiaH"/>
              </a:rPr>
              <a:t> </a:t>
            </a:r>
            <a:r>
              <a:rPr lang="en-US" sz="3600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rabiaH"/>
              </a:rPr>
              <a:t>4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err="1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ioman"/>
              </a:rPr>
              <a:t>Trường</a:t>
            </a:r>
            <a:r>
              <a:rPr lang="en-US" sz="3600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ioman"/>
              </a:rPr>
              <a:t> </a:t>
            </a:r>
            <a:r>
              <a:rPr lang="en-US" sz="36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ioman"/>
              </a:rPr>
              <a:t>Tiểu</a:t>
            </a:r>
            <a:r>
              <a:rPr lang="en-US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ioman"/>
              </a:rPr>
              <a:t> </a:t>
            </a:r>
            <a:r>
              <a:rPr lang="en-US" sz="36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ioman"/>
              </a:rPr>
              <a:t>học</a:t>
            </a:r>
            <a:r>
              <a:rPr lang="en-US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ioman"/>
              </a:rPr>
              <a:t> </a:t>
            </a:r>
            <a:r>
              <a:rPr lang="en-US" sz="3600" kern="10" dirty="0" err="1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ioman"/>
              </a:rPr>
              <a:t>Giang</a:t>
            </a:r>
            <a:r>
              <a:rPr lang="en-US" sz="3600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ioman"/>
              </a:rPr>
              <a:t> </a:t>
            </a:r>
            <a:r>
              <a:rPr lang="en-US" sz="3600" kern="10" dirty="0" err="1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ioman"/>
              </a:rPr>
              <a:t>Biên</a:t>
            </a:r>
            <a:endParaRPr lang="en-US" sz="3600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99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ioman"/>
            </a:endParaRPr>
          </a:p>
        </p:txBody>
      </p:sp>
      <p:pic>
        <p:nvPicPr>
          <p:cNvPr id="2053" name="Picture 5" descr="b1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029200"/>
            <a:ext cx="2057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kids0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90" y="3894715"/>
            <a:ext cx="3352800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j0212604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9436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354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61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36"/>
          <p:cNvSpPr txBox="1">
            <a:spLocks noChangeArrowheads="1"/>
          </p:cNvSpPr>
          <p:nvPr/>
        </p:nvSpPr>
        <p:spPr bwMode="auto">
          <a:xfrm>
            <a:off x="2857500" y="412752"/>
            <a:ext cx="3124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317" name="Text Box 3"/>
          <p:cNvSpPr txBox="1">
            <a:spLocks noChangeArrowheads="1"/>
          </p:cNvSpPr>
          <p:nvPr/>
        </p:nvSpPr>
        <p:spPr bwMode="auto">
          <a:xfrm>
            <a:off x="777875" y="-53975"/>
            <a:ext cx="7162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Text Box 34"/>
          <p:cNvSpPr txBox="1">
            <a:spLocks noChangeArrowheads="1"/>
          </p:cNvSpPr>
          <p:nvPr/>
        </p:nvSpPr>
        <p:spPr bwMode="auto">
          <a:xfrm>
            <a:off x="777875" y="787400"/>
            <a:ext cx="7772400" cy="5794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685800" y="2864584"/>
            <a:ext cx="80010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 err="1" smtClean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800" b="1" dirty="0" smtClean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800" b="1" dirty="0" smtClean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Ai </a:t>
            </a:r>
            <a:r>
              <a:rPr lang="en-US" sz="4800" b="1" dirty="0" err="1" smtClean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4800" b="1" dirty="0" smtClean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 smtClean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4800" b="1" dirty="0" smtClean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800" b="1" dirty="0" smtClean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b="1" dirty="0">
              <a:ln w="13462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1730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Box 8"/>
          <p:cNvSpPr txBox="1">
            <a:spLocks noChangeArrowheads="1"/>
          </p:cNvSpPr>
          <p:nvPr/>
        </p:nvSpPr>
        <p:spPr bwMode="auto">
          <a:xfrm>
            <a:off x="6438900" y="106365"/>
            <a:ext cx="22098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9600">
                <a:solidFill>
                  <a:srgbClr val="000000"/>
                </a:solidFill>
                <a:latin typeface="VNI-Bodon-Poster" pitchFamily="2" charset="0"/>
                <a:cs typeface="Arial" pitchFamily="34" charset="0"/>
              </a:rPr>
              <a:t> </a:t>
            </a:r>
          </a:p>
        </p:txBody>
      </p:sp>
      <p:sp>
        <p:nvSpPr>
          <p:cNvPr id="42" name="Text Box 9"/>
          <p:cNvSpPr txBox="1">
            <a:spLocks noChangeArrowheads="1"/>
          </p:cNvSpPr>
          <p:nvPr/>
        </p:nvSpPr>
        <p:spPr bwMode="auto">
          <a:xfrm>
            <a:off x="6438900" y="106365"/>
            <a:ext cx="22098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9600">
                <a:solidFill>
                  <a:srgbClr val="000000"/>
                </a:solidFill>
                <a:latin typeface="VNI-Bodon-Poster" pitchFamily="2" charset="0"/>
                <a:cs typeface="Arial" pitchFamily="34" charset="0"/>
              </a:rPr>
              <a:t> </a:t>
            </a:r>
          </a:p>
        </p:txBody>
      </p:sp>
      <p:sp>
        <p:nvSpPr>
          <p:cNvPr id="43" name="Text Box 10"/>
          <p:cNvSpPr txBox="1">
            <a:spLocks noChangeArrowheads="1"/>
          </p:cNvSpPr>
          <p:nvPr/>
        </p:nvSpPr>
        <p:spPr bwMode="auto">
          <a:xfrm>
            <a:off x="6438900" y="106365"/>
            <a:ext cx="22098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9600">
                <a:solidFill>
                  <a:srgbClr val="000000"/>
                </a:solidFill>
                <a:latin typeface="VNI-Bodon-Poster" pitchFamily="2" charset="0"/>
                <a:cs typeface="Arial" pitchFamily="34" charset="0"/>
              </a:rPr>
              <a:t> </a:t>
            </a:r>
          </a:p>
        </p:txBody>
      </p:sp>
      <p:sp>
        <p:nvSpPr>
          <p:cNvPr id="44" name="Text Box 11"/>
          <p:cNvSpPr txBox="1">
            <a:spLocks noChangeArrowheads="1"/>
          </p:cNvSpPr>
          <p:nvPr/>
        </p:nvSpPr>
        <p:spPr bwMode="auto">
          <a:xfrm>
            <a:off x="6438900" y="106365"/>
            <a:ext cx="22098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9600">
                <a:solidFill>
                  <a:srgbClr val="000000"/>
                </a:solidFill>
                <a:latin typeface="VNI-Bodon-Poster" pitchFamily="2" charset="0"/>
                <a:cs typeface="Arial" pitchFamily="34" charset="0"/>
              </a:rPr>
              <a:t> </a:t>
            </a:r>
          </a:p>
        </p:txBody>
      </p:sp>
      <p:sp>
        <p:nvSpPr>
          <p:cNvPr id="45" name="Text Box 12"/>
          <p:cNvSpPr txBox="1">
            <a:spLocks noChangeArrowheads="1"/>
          </p:cNvSpPr>
          <p:nvPr/>
        </p:nvSpPr>
        <p:spPr bwMode="auto">
          <a:xfrm>
            <a:off x="6438900" y="106365"/>
            <a:ext cx="22098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9600">
                <a:solidFill>
                  <a:srgbClr val="000000"/>
                </a:solidFill>
                <a:latin typeface="VNI-Bodon-Poster" pitchFamily="2" charset="0"/>
                <a:cs typeface="Arial" pitchFamily="34" charset="0"/>
              </a:rPr>
              <a:t> </a:t>
            </a:r>
          </a:p>
        </p:txBody>
      </p:sp>
      <p:sp>
        <p:nvSpPr>
          <p:cNvPr id="46" name="Text Box 13"/>
          <p:cNvSpPr txBox="1">
            <a:spLocks noChangeArrowheads="1"/>
          </p:cNvSpPr>
          <p:nvPr/>
        </p:nvSpPr>
        <p:spPr bwMode="auto">
          <a:xfrm>
            <a:off x="6438900" y="106365"/>
            <a:ext cx="22098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9600">
                <a:solidFill>
                  <a:srgbClr val="000000"/>
                </a:solidFill>
                <a:latin typeface="VNI-Bodon-Poster" pitchFamily="2" charset="0"/>
                <a:cs typeface="Arial" pitchFamily="34" charset="0"/>
              </a:rPr>
              <a:t> </a:t>
            </a:r>
          </a:p>
        </p:txBody>
      </p:sp>
      <p:sp>
        <p:nvSpPr>
          <p:cNvPr id="47" name="Text Box 14"/>
          <p:cNvSpPr txBox="1">
            <a:spLocks noChangeArrowheads="1"/>
          </p:cNvSpPr>
          <p:nvPr/>
        </p:nvSpPr>
        <p:spPr bwMode="auto">
          <a:xfrm>
            <a:off x="6438900" y="106365"/>
            <a:ext cx="22098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9600">
                <a:solidFill>
                  <a:srgbClr val="000000"/>
                </a:solidFill>
                <a:latin typeface="VNI-Bodon-Poster" pitchFamily="2" charset="0"/>
                <a:cs typeface="Arial" pitchFamily="34" charset="0"/>
              </a:rPr>
              <a:t> </a:t>
            </a:r>
          </a:p>
        </p:txBody>
      </p:sp>
      <p:sp>
        <p:nvSpPr>
          <p:cNvPr id="49" name="Text Box 16"/>
          <p:cNvSpPr txBox="1">
            <a:spLocks noChangeArrowheads="1"/>
          </p:cNvSpPr>
          <p:nvPr/>
        </p:nvSpPr>
        <p:spPr bwMode="auto">
          <a:xfrm>
            <a:off x="6400800" y="76200"/>
            <a:ext cx="2209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9600">
                <a:solidFill>
                  <a:srgbClr val="000000"/>
                </a:solidFill>
                <a:latin typeface="VNI-Bodon-Poster" pitchFamily="2" charset="0"/>
                <a:cs typeface="Arial" pitchFamily="34" charset="0"/>
              </a:rPr>
              <a:t> </a:t>
            </a:r>
          </a:p>
        </p:txBody>
      </p:sp>
      <p:sp>
        <p:nvSpPr>
          <p:cNvPr id="13" name="Text Box 36"/>
          <p:cNvSpPr txBox="1">
            <a:spLocks noChangeArrowheads="1"/>
          </p:cNvSpPr>
          <p:nvPr/>
        </p:nvSpPr>
        <p:spPr bwMode="auto">
          <a:xfrm>
            <a:off x="2711450" y="457202"/>
            <a:ext cx="3124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9538" y="930574"/>
            <a:ext cx="9144000" cy="3786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;       ;     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		 </a:t>
            </a:r>
            <a:r>
              <a:rPr lang="en-US" sz="4000" dirty="0">
                <a:ln w="0"/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n w="0"/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  </a:t>
            </a:r>
            <a:r>
              <a:rPr lang="en-US" sz="4000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>
                <a:ln w="0"/>
                <a:solidFill>
                  <a:srgbClr val="3333CC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4000" dirty="0">
                <a:ln w="0"/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000" dirty="0">
                <a:ln w="0"/>
                <a:solidFill>
                  <a:srgbClr val="3333CC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000" dirty="0">
              <a:ln w="0"/>
              <a:solidFill>
                <a:srgbClr val="3333CC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>
                <a:ln w="0"/>
                <a:solidFill>
                  <a:srgbClr val="3333CC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Oval 15"/>
          <p:cNvSpPr/>
          <p:nvPr/>
        </p:nvSpPr>
        <p:spPr>
          <a:xfrm>
            <a:off x="3615924" y="4143251"/>
            <a:ext cx="893763" cy="7826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72712" y="4028945"/>
            <a:ext cx="1742785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dist="38100" dir="2700000" algn="bl" rotWithShape="0">
                    <a:srgbClr val="DAEDEF"/>
                  </a:outerShdw>
                </a:effectLst>
                <a:latin typeface=".VnTime" pitchFamily="34" charset="0"/>
              </a:rPr>
              <a:t>b. 9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dist="38100" dir="2700000" algn="bl" rotWithShape="0">
                    <a:srgbClr val="DAEDEF"/>
                  </a:outerShdw>
                </a:effectLst>
                <a:latin typeface=".VnTime" pitchFamily="34" charset="0"/>
              </a:rPr>
              <a:t>     12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52607" y="4070792"/>
            <a:ext cx="1742785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dist="38100" dir="2700000" algn="bl" rotWithShape="0">
                    <a:srgbClr val="DAEDEF"/>
                  </a:outerShdw>
                </a:effectLst>
                <a:latin typeface=".VnTime" pitchFamily="34" charset="0"/>
              </a:rPr>
              <a:t>a. 15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dist="38100" dir="2700000" algn="bl" rotWithShape="0">
                    <a:srgbClr val="DAEDEF"/>
                  </a:outerShdw>
                </a:effectLst>
                <a:latin typeface=".VnTime" pitchFamily="34" charset="0"/>
              </a:rPr>
              <a:t>     16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4486835" y="4800684"/>
            <a:ext cx="72866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086408" y="4124075"/>
            <a:ext cx="1915910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dist="38100" dir="2700000" algn="bl" rotWithShape="0">
                    <a:srgbClr val="DAEDEF"/>
                  </a:outerShdw>
                </a:effectLst>
                <a:latin typeface=".VnTime" pitchFamily="34" charset="0"/>
              </a:rPr>
              <a:t>c.  12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dist="38100" dir="2700000" algn="bl" rotWithShape="0">
                    <a:srgbClr val="DAEDEF"/>
                  </a:outerShdw>
                </a:effectLst>
                <a:latin typeface=".VnTime" pitchFamily="34" charset="0"/>
              </a:rPr>
              <a:t>      21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018345" y="1524000"/>
            <a:ext cx="5334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5"/>
          <p:cNvSpPr txBox="1">
            <a:spLocks noChangeArrowheads="1"/>
          </p:cNvSpPr>
          <p:nvPr/>
        </p:nvSpPr>
        <p:spPr bwMode="auto">
          <a:xfrm>
            <a:off x="4892362" y="915134"/>
            <a:ext cx="1284287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15              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5045869" y="1524000"/>
            <a:ext cx="5334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18"/>
          <p:cNvSpPr txBox="1">
            <a:spLocks noChangeArrowheads="1"/>
          </p:cNvSpPr>
          <p:nvPr/>
        </p:nvSpPr>
        <p:spPr bwMode="auto">
          <a:xfrm>
            <a:off x="5680869" y="899895"/>
            <a:ext cx="914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21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5902444" y="1510145"/>
            <a:ext cx="5334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141369" y="4947955"/>
            <a:ext cx="728662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895600" y="2823667"/>
            <a:ext cx="5334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523999" y="4906392"/>
            <a:ext cx="728663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55036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22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36"/>
          <p:cNvSpPr txBox="1">
            <a:spLocks noChangeArrowheads="1"/>
          </p:cNvSpPr>
          <p:nvPr/>
        </p:nvSpPr>
        <p:spPr bwMode="auto">
          <a:xfrm>
            <a:off x="2711450" y="457202"/>
            <a:ext cx="3124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2184400"/>
            <a:ext cx="9144000" cy="3168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n w="0"/>
                <a:solidFill>
                  <a:srgbClr val="3333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      ;     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                 </a:t>
            </a:r>
            <a:r>
              <a:rPr lang="en-US" sz="4000" dirty="0">
                <a:ln w="0"/>
                <a:solidFill>
                  <a:srgbClr val="3333CC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>
                <a:ln w="0"/>
                <a:solidFill>
                  <a:srgbClr val="3333CC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		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000" dirty="0">
              <a:ln w="0"/>
              <a:solidFill>
                <a:srgbClr val="3333CC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>
                <a:ln w="0"/>
                <a:solidFill>
                  <a:srgbClr val="3333CC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3" name="Oval 22"/>
          <p:cNvSpPr/>
          <p:nvPr/>
        </p:nvSpPr>
        <p:spPr>
          <a:xfrm>
            <a:off x="749300" y="3873500"/>
            <a:ext cx="893763" cy="685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91413" y="3651250"/>
            <a:ext cx="1742785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914400" indent="-914400" algn="ctr" fontAlgn="base">
              <a:spcBef>
                <a:spcPct val="0"/>
              </a:spcBef>
              <a:spcAft>
                <a:spcPct val="0"/>
              </a:spcAft>
              <a:buFontTx/>
              <a:buAutoNum type="alphaLcPeriod"/>
              <a:defRPr/>
            </a:pPr>
            <a:r>
              <a:rPr lang="en-US" sz="5400" b="1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dist="38100" dir="2700000" algn="bl" rotWithShape="0">
                    <a:srgbClr val="DAEDEF"/>
                  </a:outerShdw>
                </a:effectLst>
                <a:latin typeface=".VnTime" pitchFamily="34" charset="0"/>
              </a:rPr>
              <a:t>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dist="38100" dir="2700000" algn="bl" rotWithShape="0">
                    <a:srgbClr val="DAEDEF"/>
                  </a:outerShdw>
                </a:effectLst>
                <a:latin typeface=".VnTime" pitchFamily="34" charset="0"/>
              </a:rPr>
              <a:t>     10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1771650" y="4495800"/>
            <a:ext cx="550863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572526" y="3695700"/>
            <a:ext cx="1396537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dist="38100" dir="2700000" algn="bl" rotWithShape="0">
                    <a:srgbClr val="DAEDEF"/>
                  </a:outerShdw>
                </a:effectLst>
                <a:latin typeface=".VnTime" pitchFamily="34" charset="0"/>
              </a:rPr>
              <a:t>b. 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dist="38100" dir="2700000" algn="bl" rotWithShape="0">
                    <a:srgbClr val="DAEDEF"/>
                  </a:outerShdw>
                </a:effectLst>
                <a:latin typeface=".VnTime" pitchFamily="34" charset="0"/>
              </a:rPr>
              <a:t>     9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4349750" y="4540250"/>
            <a:ext cx="728663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036513" y="3695700"/>
            <a:ext cx="1742785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dist="38100" dir="2700000" algn="bl" rotWithShape="0">
                    <a:srgbClr val="DAEDEF"/>
                  </a:outerShdw>
                </a:effectLst>
                <a:latin typeface=".VnTime" pitchFamily="34" charset="0"/>
              </a:rPr>
              <a:t>c.  11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dist="38100" dir="2700000" algn="bl" rotWithShape="0">
                    <a:srgbClr val="DAEDEF"/>
                  </a:outerShdw>
                </a:effectLst>
                <a:latin typeface=".VnTime" pitchFamily="34" charset="0"/>
              </a:rPr>
              <a:t>     33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3905250" y="2806700"/>
            <a:ext cx="5334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Box 5"/>
          <p:cNvSpPr txBox="1">
            <a:spLocks noChangeArrowheads="1"/>
          </p:cNvSpPr>
          <p:nvPr/>
        </p:nvSpPr>
        <p:spPr bwMode="auto">
          <a:xfrm>
            <a:off x="4749800" y="2184400"/>
            <a:ext cx="9144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3           </a:t>
            </a:r>
            <a:r>
              <a:rPr lang="en-US" sz="400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en-US" sz="400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4838700" y="2806700"/>
            <a:ext cx="5334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TextBox 18"/>
          <p:cNvSpPr txBox="1">
            <a:spLocks noChangeArrowheads="1"/>
          </p:cNvSpPr>
          <p:nvPr/>
        </p:nvSpPr>
        <p:spPr bwMode="auto">
          <a:xfrm>
            <a:off x="5683250" y="2184402"/>
            <a:ext cx="914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33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5861050" y="2851150"/>
            <a:ext cx="5334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016750" y="4540250"/>
            <a:ext cx="728663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882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/>
          <p:cNvSpPr/>
          <p:nvPr/>
        </p:nvSpPr>
        <p:spPr>
          <a:xfrm>
            <a:off x="3255962" y="3743323"/>
            <a:ext cx="893762" cy="685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0" y="1905000"/>
            <a:ext cx="7959725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 x 6 x 8 </a:t>
            </a:r>
            <a:r>
              <a:rPr lang="en-US" sz="4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6 x 8 x 7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5445124" y="2566985"/>
            <a:ext cx="1752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14813" y="3633785"/>
            <a:ext cx="1223412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dist="38100" dir="2700000" algn="bl" rotWithShape="0">
                    <a:srgbClr val="DAEDEF"/>
                  </a:outerShdw>
                </a:effectLst>
                <a:latin typeface=".VnTime" pitchFamily="34" charset="0"/>
              </a:rPr>
              <a:t>a. 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dist="38100" dir="2700000" algn="bl" rotWithShape="0">
                    <a:srgbClr val="DAEDEF"/>
                  </a:outerShdw>
                </a:effectLst>
                <a:latin typeface=".VnTime" pitchFamily="34" charset="0"/>
              </a:rPr>
              <a:t>    6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1406525" y="4470400"/>
            <a:ext cx="549275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430001" y="3593234"/>
            <a:ext cx="1261884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dist="38100" dir="2700000" algn="bl" rotWithShape="0">
                    <a:srgbClr val="DAEDEF"/>
                  </a:outerShdw>
                </a:effectLst>
                <a:latin typeface=".VnTime" pitchFamily="34" charset="0"/>
              </a:rPr>
              <a:t>b. 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dist="38100" dir="2700000" algn="bl" rotWithShape="0">
                    <a:srgbClr val="DAEDEF"/>
                  </a:outerShdw>
                </a:effectLst>
                <a:latin typeface=".VnTime" pitchFamily="34" charset="0"/>
              </a:rPr>
              <a:t>    7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4060824" y="4429125"/>
            <a:ext cx="550863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731432" y="3593234"/>
            <a:ext cx="1223412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dist="38100" dir="2700000" algn="bl" rotWithShape="0">
                    <a:srgbClr val="DAEDEF"/>
                  </a:outerShdw>
                </a:effectLst>
                <a:latin typeface=".VnTime" pitchFamily="34" charset="0"/>
              </a:rPr>
              <a:t>c. 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dist="38100" dir="2700000" algn="bl" rotWithShape="0">
                    <a:srgbClr val="DAEDEF"/>
                  </a:outerShdw>
                </a:effectLst>
                <a:latin typeface=".VnTime" pitchFamily="34" charset="0"/>
              </a:rPr>
              <a:t>    8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6423024" y="4429125"/>
            <a:ext cx="550863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98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5261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6" descr="https://i.pinimg.com/564x/3d/02/7e/3d027e9bfcd7c9450ac44e99d0bd45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9" y="0"/>
            <a:ext cx="91106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71600" y="2057400"/>
            <a:ext cx="60198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600" smtClean="0">
                <a:solidFill>
                  <a:srgbClr val="FF0000"/>
                </a:solidFill>
                <a:latin typeface="Times New Roman" pitchFamily="18" charset="0"/>
              </a:rPr>
              <a:t>Luyện tập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3333FF"/>
                </a:solidFill>
                <a:latin typeface="Times New Roman" pitchFamily="18" charset="0"/>
              </a:rPr>
              <a:t>(trang 114)</a:t>
            </a:r>
            <a:endParaRPr lang="en-US" sz="2800" dirty="0">
              <a:solidFill>
                <a:srgbClr val="3333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67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6"/>
          <p:cNvSpPr txBox="1">
            <a:spLocks noChangeArrowheads="1"/>
          </p:cNvSpPr>
          <p:nvPr/>
        </p:nvSpPr>
        <p:spPr bwMode="auto">
          <a:xfrm>
            <a:off x="2747963" y="436563"/>
            <a:ext cx="3124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447800" y="3849469"/>
            <a:ext cx="76009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600" b="1" i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i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i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3600" b="1" i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600" b="1" i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b="1" i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i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3600" b="1" i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i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i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i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3600" b="1" i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949450" y="0"/>
            <a:ext cx="5281613" cy="1595438"/>
            <a:chOff x="1684705" y="2006960"/>
            <a:chExt cx="5186148" cy="1654954"/>
          </a:xfrm>
        </p:grpSpPr>
        <p:sp>
          <p:nvSpPr>
            <p:cNvPr id="14" name="Cloud Callout 13"/>
            <p:cNvSpPr/>
            <p:nvPr/>
          </p:nvSpPr>
          <p:spPr>
            <a:xfrm>
              <a:off x="1684705" y="2006960"/>
              <a:ext cx="5181471" cy="1654954"/>
            </a:xfrm>
            <a:prstGeom prst="cloudCallout">
              <a:avLst>
                <a:gd name="adj1" fmla="val -21543"/>
                <a:gd name="adj2" fmla="val 78026"/>
              </a:avLst>
            </a:prstGeom>
            <a:solidFill>
              <a:srgbClr val="00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689254" y="2335859"/>
              <a:ext cx="5181599" cy="79814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4400" b="1" smtClean="0">
                  <a:ln w="13462">
                    <a:solidFill>
                      <a:srgbClr val="FFFFFF"/>
                    </a:solidFill>
                    <a:prstDash val="solid"/>
                  </a:ln>
                  <a:solidFill>
                    <a:srgbClr val="FF3399"/>
                  </a:solidFill>
                  <a:effectLst>
                    <a:outerShdw dist="38100" dir="2700000" algn="bl" rotWithShape="0">
                      <a:srgbClr val="DAEDE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 động</a:t>
              </a:r>
              <a:endParaRPr lang="en-US" sz="4400" b="1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FF3399"/>
                </a:solidFill>
                <a:effectLst>
                  <a:outerShdw dist="38100" dir="2700000" algn="bl" rotWithShape="0">
                    <a:srgbClr val="DAEDE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7168"/>
          <p:cNvGrpSpPr>
            <a:grpSpLocks/>
          </p:cNvGrpSpPr>
          <p:nvPr/>
        </p:nvGrpSpPr>
        <p:grpSpPr bwMode="auto">
          <a:xfrm>
            <a:off x="1557987" y="1942812"/>
            <a:ext cx="5967413" cy="1200150"/>
            <a:chOff x="1416238" y="2051285"/>
            <a:chExt cx="5967412" cy="1200329"/>
          </a:xfrm>
        </p:grpSpPr>
        <p:sp>
          <p:nvSpPr>
            <p:cNvPr id="7186" name="Rectangle 1"/>
            <p:cNvSpPr>
              <a:spLocks noChangeArrowheads="1"/>
            </p:cNvSpPr>
            <p:nvPr/>
          </p:nvSpPr>
          <p:spPr bwMode="auto">
            <a:xfrm>
              <a:off x="1416238" y="2051285"/>
              <a:ext cx="5967412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i="1">
                  <a:solidFill>
                    <a:srgbClr val="FF33CC"/>
                  </a:solidFill>
                  <a:latin typeface="Times New Roman" pitchFamily="18" charset="0"/>
                  <a:cs typeface="Times New Roman" pitchFamily="18" charset="0"/>
                </a:rPr>
                <a:t>1. Rút gọn phân số sau:    </a:t>
              </a:r>
              <a:r>
                <a:rPr lang="en-US" sz="3600" b="1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 					 27</a:t>
              </a:r>
              <a:endParaRPr lang="en-US" sz="3600" b="1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6172387" y="2591116"/>
              <a:ext cx="663575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Group 7167"/>
          <p:cNvGrpSpPr>
            <a:grpSpLocks/>
          </p:cNvGrpSpPr>
          <p:nvPr/>
        </p:nvGrpSpPr>
        <p:grpSpPr bwMode="auto">
          <a:xfrm>
            <a:off x="2747963" y="2695431"/>
            <a:ext cx="5657850" cy="1200150"/>
            <a:chOff x="1295400" y="4495621"/>
            <a:chExt cx="5658063" cy="1200329"/>
          </a:xfrm>
        </p:grpSpPr>
        <p:grpSp>
          <p:nvGrpSpPr>
            <p:cNvPr id="7175" name="Group 55"/>
            <p:cNvGrpSpPr>
              <a:grpSpLocks/>
            </p:cNvGrpSpPr>
            <p:nvPr/>
          </p:nvGrpSpPr>
          <p:grpSpPr bwMode="auto">
            <a:xfrm>
              <a:off x="1295400" y="4495621"/>
              <a:ext cx="5658063" cy="1200329"/>
              <a:chOff x="614149" y="4660433"/>
              <a:chExt cx="5658063" cy="1200329"/>
            </a:xfrm>
          </p:grpSpPr>
          <p:sp>
            <p:nvSpPr>
              <p:cNvPr id="7177" name="TextBox 32"/>
              <p:cNvSpPr txBox="1">
                <a:spLocks noChangeArrowheads="1"/>
              </p:cNvSpPr>
              <p:nvPr/>
            </p:nvSpPr>
            <p:spPr bwMode="auto">
              <a:xfrm>
                <a:off x="614149" y="4660433"/>
                <a:ext cx="5658063" cy="1200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9      9 : 9    1</a:t>
                </a:r>
              </a:p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27   27: 9    3</a:t>
                </a:r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 flipV="1">
                <a:off x="614149" y="5257422"/>
                <a:ext cx="490556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7179" name="Group 49"/>
              <p:cNvGrpSpPr>
                <a:grpSpLocks/>
              </p:cNvGrpSpPr>
              <p:nvPr/>
            </p:nvGrpSpPr>
            <p:grpSpPr bwMode="auto">
              <a:xfrm>
                <a:off x="1190732" y="5168090"/>
                <a:ext cx="190500" cy="89708"/>
                <a:chOff x="1419332" y="5015690"/>
                <a:chExt cx="190500" cy="89708"/>
              </a:xfrm>
            </p:grpSpPr>
            <p:cxnSp>
              <p:nvCxnSpPr>
                <p:cNvPr id="43" name="Straight Connector 42"/>
                <p:cNvCxnSpPr/>
                <p:nvPr/>
              </p:nvCxnSpPr>
              <p:spPr>
                <a:xfrm>
                  <a:off x="1419034" y="5105022"/>
                  <a:ext cx="190507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1419034" y="5016109"/>
                  <a:ext cx="190507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5" name="Straight Connector 54"/>
              <p:cNvCxnSpPr/>
              <p:nvPr/>
            </p:nvCxnSpPr>
            <p:spPr>
              <a:xfrm flipV="1">
                <a:off x="1525408" y="5257422"/>
                <a:ext cx="762029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7181" name="Group 56"/>
              <p:cNvGrpSpPr>
                <a:grpSpLocks/>
              </p:cNvGrpSpPr>
              <p:nvPr/>
            </p:nvGrpSpPr>
            <p:grpSpPr bwMode="auto">
              <a:xfrm>
                <a:off x="2406411" y="5181600"/>
                <a:ext cx="212252" cy="76200"/>
                <a:chOff x="1371600" y="5029200"/>
                <a:chExt cx="212252" cy="76200"/>
              </a:xfrm>
            </p:grpSpPr>
            <p:cxnSp>
              <p:nvCxnSpPr>
                <p:cNvPr id="58" name="Straight Connector 57"/>
                <p:cNvCxnSpPr/>
                <p:nvPr/>
              </p:nvCxnSpPr>
              <p:spPr>
                <a:xfrm>
                  <a:off x="1393919" y="5105022"/>
                  <a:ext cx="190507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>
                  <a:off x="1371693" y="5028811"/>
                  <a:ext cx="190507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66" name="Straight Connector 65"/>
            <p:cNvCxnSpPr/>
            <p:nvPr/>
          </p:nvCxnSpPr>
          <p:spPr>
            <a:xfrm flipV="1">
              <a:off x="3433844" y="5079908"/>
              <a:ext cx="381014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602896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2"/>
          <p:cNvSpPr>
            <a:spLocks noChangeArrowheads="1"/>
          </p:cNvSpPr>
          <p:nvPr/>
        </p:nvSpPr>
        <p:spPr bwMode="auto">
          <a:xfrm>
            <a:off x="0" y="-261610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H" pitchFamily="34" charset="0"/>
              <a:cs typeface="Arial" pitchFamily="34" charset="0"/>
            </a:endParaRPr>
          </a:p>
        </p:txBody>
      </p:sp>
      <p:sp>
        <p:nvSpPr>
          <p:cNvPr id="8195" name="Rectangle 33"/>
          <p:cNvSpPr>
            <a:spLocks noChangeArrowheads="1"/>
          </p:cNvSpPr>
          <p:nvPr/>
        </p:nvSpPr>
        <p:spPr bwMode="auto">
          <a:xfrm>
            <a:off x="0" y="389038"/>
            <a:ext cx="2680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3366"/>
                </a:solidFill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1100">
                <a:solidFill>
                  <a:srgbClr val="003366"/>
                </a:solidFill>
                <a:cs typeface="Arial" pitchFamily="34" charset="0"/>
              </a:rPr>
              <a:t> </a:t>
            </a:r>
            <a:endParaRPr lang="en-US">
              <a:solidFill>
                <a:srgbClr val="003366"/>
              </a:solidFill>
              <a:cs typeface="Arial" pitchFamily="34" charset="0"/>
            </a:endParaRPr>
          </a:p>
        </p:txBody>
      </p:sp>
      <p:sp>
        <p:nvSpPr>
          <p:cNvPr id="8196" name="Rectangle 34"/>
          <p:cNvSpPr>
            <a:spLocks noChangeArrowheads="1"/>
          </p:cNvSpPr>
          <p:nvPr/>
        </p:nvSpPr>
        <p:spPr bwMode="auto">
          <a:xfrm>
            <a:off x="0" y="-261610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H" pitchFamily="34" charset="0"/>
              <a:cs typeface="Arial" pitchFamily="34" charset="0"/>
            </a:endParaRPr>
          </a:p>
        </p:txBody>
      </p:sp>
      <p:sp>
        <p:nvSpPr>
          <p:cNvPr id="8197" name="Rectangle 35"/>
          <p:cNvSpPr>
            <a:spLocks noChangeArrowheads="1"/>
          </p:cNvSpPr>
          <p:nvPr/>
        </p:nvSpPr>
        <p:spPr bwMode="auto">
          <a:xfrm>
            <a:off x="0" y="389038"/>
            <a:ext cx="2680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3366"/>
                </a:solidFill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1100">
                <a:solidFill>
                  <a:srgbClr val="003366"/>
                </a:solidFill>
                <a:cs typeface="Arial" pitchFamily="34" charset="0"/>
              </a:rPr>
              <a:t> </a:t>
            </a:r>
            <a:endParaRPr lang="en-US">
              <a:solidFill>
                <a:srgbClr val="003366"/>
              </a:solidFill>
              <a:cs typeface="Arial" pitchFamily="34" charset="0"/>
            </a:endParaRPr>
          </a:p>
        </p:txBody>
      </p:sp>
      <p:sp>
        <p:nvSpPr>
          <p:cNvPr id="8198" name="Rectangle 36"/>
          <p:cNvSpPr>
            <a:spLocks noChangeArrowheads="1"/>
          </p:cNvSpPr>
          <p:nvPr/>
        </p:nvSpPr>
        <p:spPr bwMode="auto">
          <a:xfrm>
            <a:off x="0" y="-261610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H" pitchFamily="34" charset="0"/>
              <a:cs typeface="Arial" pitchFamily="34" charset="0"/>
            </a:endParaRPr>
          </a:p>
        </p:txBody>
      </p:sp>
      <p:sp>
        <p:nvSpPr>
          <p:cNvPr id="8199" name="Rectangle 38"/>
          <p:cNvSpPr>
            <a:spLocks noChangeArrowheads="1"/>
          </p:cNvSpPr>
          <p:nvPr/>
        </p:nvSpPr>
        <p:spPr bwMode="auto">
          <a:xfrm>
            <a:off x="0" y="389038"/>
            <a:ext cx="2680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3366"/>
                </a:solidFill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1100">
                <a:solidFill>
                  <a:srgbClr val="003366"/>
                </a:solidFill>
                <a:cs typeface="Arial" pitchFamily="34" charset="0"/>
              </a:rPr>
              <a:t> </a:t>
            </a:r>
            <a:endParaRPr lang="en-US">
              <a:solidFill>
                <a:srgbClr val="003366"/>
              </a:solidFill>
              <a:cs typeface="Arial" pitchFamily="34" charset="0"/>
            </a:endParaRPr>
          </a:p>
        </p:txBody>
      </p:sp>
      <p:sp>
        <p:nvSpPr>
          <p:cNvPr id="8200" name="Rectangle 39"/>
          <p:cNvSpPr>
            <a:spLocks noChangeArrowheads="1"/>
          </p:cNvSpPr>
          <p:nvPr/>
        </p:nvSpPr>
        <p:spPr bwMode="auto">
          <a:xfrm>
            <a:off x="0" y="-261610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H" pitchFamily="34" charset="0"/>
              <a:cs typeface="Arial" pitchFamily="34" charset="0"/>
            </a:endParaRPr>
          </a:p>
        </p:txBody>
      </p:sp>
      <p:sp>
        <p:nvSpPr>
          <p:cNvPr id="8201" name="Rectangle 40"/>
          <p:cNvSpPr>
            <a:spLocks noChangeArrowheads="1"/>
          </p:cNvSpPr>
          <p:nvPr/>
        </p:nvSpPr>
        <p:spPr bwMode="auto">
          <a:xfrm>
            <a:off x="0" y="389038"/>
            <a:ext cx="2680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3366"/>
                </a:solidFill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1100">
                <a:solidFill>
                  <a:srgbClr val="003366"/>
                </a:solidFill>
                <a:cs typeface="Arial" pitchFamily="34" charset="0"/>
              </a:rPr>
              <a:t> </a:t>
            </a:r>
            <a:endParaRPr lang="en-US">
              <a:solidFill>
                <a:srgbClr val="003366"/>
              </a:solidFill>
              <a:cs typeface="Arial" pitchFamily="34" charset="0"/>
            </a:endParaRPr>
          </a:p>
        </p:txBody>
      </p:sp>
      <p:sp>
        <p:nvSpPr>
          <p:cNvPr id="8202" name="Rectangle 42"/>
          <p:cNvSpPr>
            <a:spLocks noChangeArrowheads="1"/>
          </p:cNvSpPr>
          <p:nvPr/>
        </p:nvSpPr>
        <p:spPr bwMode="auto">
          <a:xfrm>
            <a:off x="0" y="-261610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H" pitchFamily="34" charset="0"/>
              <a:cs typeface="Arial" pitchFamily="34" charset="0"/>
            </a:endParaRPr>
          </a:p>
        </p:txBody>
      </p:sp>
      <p:sp>
        <p:nvSpPr>
          <p:cNvPr id="8203" name="Rectangle 47"/>
          <p:cNvSpPr>
            <a:spLocks noChangeArrowheads="1"/>
          </p:cNvSpPr>
          <p:nvPr/>
        </p:nvSpPr>
        <p:spPr bwMode="auto">
          <a:xfrm>
            <a:off x="0" y="-261610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H" pitchFamily="34" charset="0"/>
              <a:cs typeface="Arial" pitchFamily="34" charset="0"/>
            </a:endParaRPr>
          </a:p>
        </p:txBody>
      </p:sp>
      <p:sp>
        <p:nvSpPr>
          <p:cNvPr id="8204" name="Rectangle 51"/>
          <p:cNvSpPr>
            <a:spLocks noChangeArrowheads="1"/>
          </p:cNvSpPr>
          <p:nvPr/>
        </p:nvSpPr>
        <p:spPr bwMode="auto">
          <a:xfrm>
            <a:off x="0" y="-261610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H" pitchFamily="34" charset="0"/>
              <a:cs typeface="Arial" pitchFamily="34" charset="0"/>
            </a:endParaRPr>
          </a:p>
        </p:txBody>
      </p:sp>
      <p:sp>
        <p:nvSpPr>
          <p:cNvPr id="78862" name="Text Box 14"/>
          <p:cNvSpPr txBox="1">
            <a:spLocks noChangeArrowheads="1"/>
          </p:cNvSpPr>
          <p:nvPr/>
        </p:nvSpPr>
        <p:spPr bwMode="auto">
          <a:xfrm>
            <a:off x="152400" y="1006475"/>
            <a:ext cx="9144000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Khi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rút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gọn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phân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số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, 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ta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làm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như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sau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: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-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Xét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xem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tử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số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và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mẫu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số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cùng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chia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hết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cho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số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tự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nhiên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nào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lớn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hơn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1.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- Chia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tử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số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và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mẫu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số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cho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số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đó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.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-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Cứ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làm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như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thế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cho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đến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khi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nhận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được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phân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số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tối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giản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.</a:t>
            </a:r>
            <a:endParaRPr lang="en-US" b="1" dirty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24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ChangeArrowheads="1"/>
          </p:cNvSpPr>
          <p:nvPr/>
        </p:nvSpPr>
        <p:spPr bwMode="auto">
          <a:xfrm>
            <a:off x="2895600" y="381000"/>
            <a:ext cx="2971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6000" b="1">
              <a:solidFill>
                <a:srgbClr val="FF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9219" name="Title 5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2843212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sz="4000" b="1" dirty="0" err="1" smtClean="0"/>
              <a:t>Thứ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ba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ngày</a:t>
            </a:r>
            <a:r>
              <a:rPr lang="en-US" sz="4000" b="1" dirty="0" smtClean="0"/>
              <a:t> 8 </a:t>
            </a:r>
            <a:r>
              <a:rPr lang="en-US" sz="4000" b="1" dirty="0" err="1" smtClean="0"/>
              <a:t>tháng</a:t>
            </a:r>
            <a:r>
              <a:rPr lang="en-US" sz="4000" b="1" dirty="0" smtClean="0"/>
              <a:t> 2 </a:t>
            </a:r>
            <a:r>
              <a:rPr lang="en-US" sz="4000" b="1" dirty="0" err="1" smtClean="0"/>
              <a:t>năm</a:t>
            </a:r>
            <a:r>
              <a:rPr lang="en-US" sz="4000" b="1" dirty="0" smtClean="0"/>
              <a:t> 2022</a:t>
            </a:r>
            <a:br>
              <a:rPr lang="en-US" sz="4000" b="1" dirty="0" smtClean="0"/>
            </a:br>
            <a:r>
              <a:rPr lang="en-US" sz="4000" b="1" dirty="0" err="1" smtClean="0"/>
              <a:t>Toán</a:t>
            </a:r>
            <a:r>
              <a:rPr lang="en-US" sz="4000" b="1" u="sng" dirty="0" smtClean="0"/>
              <a:t/>
            </a:r>
            <a:br>
              <a:rPr lang="en-US" sz="4000" b="1" u="sng" dirty="0" smtClean="0"/>
            </a:br>
            <a:r>
              <a:rPr lang="en-US" sz="4000" b="1" dirty="0" err="1" smtClean="0"/>
              <a:t>Luyện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tập</a:t>
            </a:r>
            <a:r>
              <a:rPr lang="en-US" sz="4000" b="1" u="sng" dirty="0" smtClean="0"/>
              <a:t/>
            </a:r>
            <a:br>
              <a:rPr lang="en-US" sz="4000" b="1" u="sng" dirty="0" smtClean="0"/>
            </a:br>
            <a:endParaRPr lang="en-US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51675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ChangeArrowheads="1"/>
          </p:cNvSpPr>
          <p:nvPr/>
        </p:nvSpPr>
        <p:spPr bwMode="auto">
          <a:xfrm>
            <a:off x="0" y="-261610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H" pitchFamily="34" charset="0"/>
              <a:cs typeface="Arial" pitchFamily="34" charset="0"/>
            </a:endParaRPr>
          </a:p>
        </p:txBody>
      </p:sp>
      <p:sp>
        <p:nvSpPr>
          <p:cNvPr id="10243" name="Rectangle 7"/>
          <p:cNvSpPr>
            <a:spLocks noChangeArrowheads="1"/>
          </p:cNvSpPr>
          <p:nvPr/>
        </p:nvSpPr>
        <p:spPr bwMode="auto">
          <a:xfrm>
            <a:off x="0" y="389038"/>
            <a:ext cx="2680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3366"/>
                </a:solidFill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1100">
                <a:solidFill>
                  <a:srgbClr val="003366"/>
                </a:solidFill>
                <a:cs typeface="Arial" pitchFamily="34" charset="0"/>
              </a:rPr>
              <a:t> </a:t>
            </a:r>
            <a:endParaRPr lang="en-US">
              <a:solidFill>
                <a:srgbClr val="003366"/>
              </a:solidFill>
              <a:cs typeface="Arial" pitchFamily="34" charset="0"/>
            </a:endParaRPr>
          </a:p>
        </p:txBody>
      </p:sp>
      <p:sp>
        <p:nvSpPr>
          <p:cNvPr id="10244" name="Rectangle 8"/>
          <p:cNvSpPr>
            <a:spLocks noChangeArrowheads="1"/>
          </p:cNvSpPr>
          <p:nvPr/>
        </p:nvSpPr>
        <p:spPr bwMode="auto">
          <a:xfrm>
            <a:off x="0" y="-261610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H" pitchFamily="34" charset="0"/>
              <a:cs typeface="Arial" pitchFamily="34" charset="0"/>
            </a:endParaRPr>
          </a:p>
        </p:txBody>
      </p:sp>
      <p:sp>
        <p:nvSpPr>
          <p:cNvPr id="10245" name="Rectangle 9"/>
          <p:cNvSpPr>
            <a:spLocks noChangeArrowheads="1"/>
          </p:cNvSpPr>
          <p:nvPr/>
        </p:nvSpPr>
        <p:spPr bwMode="auto">
          <a:xfrm>
            <a:off x="0" y="389038"/>
            <a:ext cx="2680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3366"/>
                </a:solidFill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1100">
                <a:solidFill>
                  <a:srgbClr val="003366"/>
                </a:solidFill>
                <a:cs typeface="Arial" pitchFamily="34" charset="0"/>
              </a:rPr>
              <a:t> </a:t>
            </a:r>
            <a:endParaRPr lang="en-US">
              <a:solidFill>
                <a:srgbClr val="003366"/>
              </a:solidFill>
              <a:cs typeface="Arial" pitchFamily="34" charset="0"/>
            </a:endParaRPr>
          </a:p>
        </p:txBody>
      </p:sp>
      <p:sp>
        <p:nvSpPr>
          <p:cNvPr id="10246" name="Rectangle 10"/>
          <p:cNvSpPr>
            <a:spLocks noChangeArrowheads="1"/>
          </p:cNvSpPr>
          <p:nvPr/>
        </p:nvSpPr>
        <p:spPr bwMode="auto">
          <a:xfrm>
            <a:off x="0" y="-261610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H" pitchFamily="34" charset="0"/>
              <a:cs typeface="Arial" pitchFamily="34" charset="0"/>
            </a:endParaRPr>
          </a:p>
        </p:txBody>
      </p:sp>
      <p:sp>
        <p:nvSpPr>
          <p:cNvPr id="10247" name="Rectangle 12"/>
          <p:cNvSpPr>
            <a:spLocks noChangeArrowheads="1"/>
          </p:cNvSpPr>
          <p:nvPr/>
        </p:nvSpPr>
        <p:spPr bwMode="auto">
          <a:xfrm>
            <a:off x="0" y="389038"/>
            <a:ext cx="2680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3366"/>
                </a:solidFill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1100">
                <a:solidFill>
                  <a:srgbClr val="003366"/>
                </a:solidFill>
                <a:cs typeface="Arial" pitchFamily="34" charset="0"/>
              </a:rPr>
              <a:t> </a:t>
            </a:r>
            <a:endParaRPr lang="en-US">
              <a:solidFill>
                <a:srgbClr val="003366"/>
              </a:solidFill>
              <a:cs typeface="Arial" pitchFamily="34" charset="0"/>
            </a:endParaRPr>
          </a:p>
        </p:txBody>
      </p:sp>
      <p:sp>
        <p:nvSpPr>
          <p:cNvPr id="10248" name="Rectangle 13"/>
          <p:cNvSpPr>
            <a:spLocks noChangeArrowheads="1"/>
          </p:cNvSpPr>
          <p:nvPr/>
        </p:nvSpPr>
        <p:spPr bwMode="auto">
          <a:xfrm>
            <a:off x="0" y="-261610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H" pitchFamily="34" charset="0"/>
              <a:cs typeface="Arial" pitchFamily="34" charset="0"/>
            </a:endParaRPr>
          </a:p>
        </p:txBody>
      </p:sp>
      <p:sp>
        <p:nvSpPr>
          <p:cNvPr id="10249" name="Rectangle 14"/>
          <p:cNvSpPr>
            <a:spLocks noChangeArrowheads="1"/>
          </p:cNvSpPr>
          <p:nvPr/>
        </p:nvSpPr>
        <p:spPr bwMode="auto">
          <a:xfrm>
            <a:off x="0" y="389038"/>
            <a:ext cx="2680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3366"/>
                </a:solidFill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1100">
                <a:solidFill>
                  <a:srgbClr val="003366"/>
                </a:solidFill>
                <a:cs typeface="Arial" pitchFamily="34" charset="0"/>
              </a:rPr>
              <a:t> </a:t>
            </a:r>
            <a:endParaRPr lang="en-US">
              <a:solidFill>
                <a:srgbClr val="003366"/>
              </a:solidFill>
              <a:cs typeface="Arial" pitchFamily="34" charset="0"/>
            </a:endParaRPr>
          </a:p>
        </p:txBody>
      </p:sp>
      <p:sp>
        <p:nvSpPr>
          <p:cNvPr id="10250" name="Rectangle 15"/>
          <p:cNvSpPr>
            <a:spLocks noChangeArrowheads="1"/>
          </p:cNvSpPr>
          <p:nvPr/>
        </p:nvSpPr>
        <p:spPr bwMode="auto">
          <a:xfrm>
            <a:off x="0" y="-261610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H" pitchFamily="34" charset="0"/>
              <a:cs typeface="Arial" pitchFamily="34" charset="0"/>
            </a:endParaRPr>
          </a:p>
        </p:txBody>
      </p:sp>
      <p:sp>
        <p:nvSpPr>
          <p:cNvPr id="138257" name="Text Box 17"/>
          <p:cNvSpPr txBox="1">
            <a:spLocks noChangeArrowheads="1"/>
          </p:cNvSpPr>
          <p:nvPr/>
        </p:nvSpPr>
        <p:spPr bwMode="auto">
          <a:xfrm>
            <a:off x="7696200" y="562768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18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252" name="Rectangle 18"/>
          <p:cNvSpPr>
            <a:spLocks noChangeArrowheads="1"/>
          </p:cNvSpPr>
          <p:nvPr/>
        </p:nvSpPr>
        <p:spPr bwMode="auto">
          <a:xfrm>
            <a:off x="0" y="-261610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H" pitchFamily="34" charset="0"/>
              <a:cs typeface="Arial" pitchFamily="34" charset="0"/>
            </a:endParaRPr>
          </a:p>
        </p:txBody>
      </p:sp>
      <p:sp>
        <p:nvSpPr>
          <p:cNvPr id="138260" name="Text Box 20"/>
          <p:cNvSpPr txBox="1">
            <a:spLocks noChangeArrowheads="1"/>
          </p:cNvSpPr>
          <p:nvPr/>
        </p:nvSpPr>
        <p:spPr bwMode="auto">
          <a:xfrm>
            <a:off x="7639050" y="4649788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1800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254" name="Rectangle 21"/>
          <p:cNvSpPr>
            <a:spLocks noChangeArrowheads="1"/>
          </p:cNvSpPr>
          <p:nvPr/>
        </p:nvSpPr>
        <p:spPr bwMode="auto">
          <a:xfrm>
            <a:off x="0" y="-261610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H" pitchFamily="34" charset="0"/>
              <a:cs typeface="Arial" pitchFamily="34" charset="0"/>
            </a:endParaRPr>
          </a:p>
        </p:txBody>
      </p:sp>
      <p:sp>
        <p:nvSpPr>
          <p:cNvPr id="138276" name="Text Box 36"/>
          <p:cNvSpPr txBox="1">
            <a:spLocks noChangeArrowheads="1"/>
          </p:cNvSpPr>
          <p:nvPr/>
        </p:nvSpPr>
        <p:spPr bwMode="auto">
          <a:xfrm>
            <a:off x="6824663" y="5808663"/>
            <a:ext cx="121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54:27</a:t>
            </a:r>
          </a:p>
        </p:txBody>
      </p:sp>
      <p:sp>
        <p:nvSpPr>
          <p:cNvPr id="138277" name="Line 37"/>
          <p:cNvSpPr>
            <a:spLocks noChangeShapeType="1"/>
          </p:cNvSpPr>
          <p:nvPr/>
        </p:nvSpPr>
        <p:spPr bwMode="auto">
          <a:xfrm>
            <a:off x="6824663" y="5867400"/>
            <a:ext cx="9144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38278" name="Text Box 38"/>
          <p:cNvSpPr txBox="1">
            <a:spLocks noChangeArrowheads="1"/>
          </p:cNvSpPr>
          <p:nvPr/>
        </p:nvSpPr>
        <p:spPr bwMode="auto">
          <a:xfrm>
            <a:off x="6823075" y="5360988"/>
            <a:ext cx="995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81:27</a:t>
            </a:r>
          </a:p>
        </p:txBody>
      </p:sp>
      <p:sp>
        <p:nvSpPr>
          <p:cNvPr id="138279" name="Text Box 39"/>
          <p:cNvSpPr txBox="1">
            <a:spLocks noChangeArrowheads="1"/>
          </p:cNvSpPr>
          <p:nvPr/>
        </p:nvSpPr>
        <p:spPr bwMode="auto">
          <a:xfrm>
            <a:off x="1765300" y="4321177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48:2</a:t>
            </a:r>
          </a:p>
        </p:txBody>
      </p:sp>
      <p:sp>
        <p:nvSpPr>
          <p:cNvPr id="138280" name="Text Box 40"/>
          <p:cNvSpPr txBox="1">
            <a:spLocks noChangeArrowheads="1"/>
          </p:cNvSpPr>
          <p:nvPr/>
        </p:nvSpPr>
        <p:spPr bwMode="auto">
          <a:xfrm>
            <a:off x="8031163" y="5811838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</a:t>
            </a:r>
          </a:p>
        </p:txBody>
      </p:sp>
      <p:sp>
        <p:nvSpPr>
          <p:cNvPr id="138281" name="Text Box 41"/>
          <p:cNvSpPr txBox="1">
            <a:spLocks noChangeArrowheads="1"/>
          </p:cNvSpPr>
          <p:nvPr/>
        </p:nvSpPr>
        <p:spPr bwMode="auto">
          <a:xfrm>
            <a:off x="8001000" y="5383213"/>
            <a:ext cx="304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38282" name="Line 42"/>
          <p:cNvSpPr>
            <a:spLocks noChangeShapeType="1"/>
          </p:cNvSpPr>
          <p:nvPr/>
        </p:nvSpPr>
        <p:spPr bwMode="auto">
          <a:xfrm>
            <a:off x="8043863" y="5878513"/>
            <a:ext cx="3048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82966" name="Oval 22"/>
          <p:cNvSpPr>
            <a:spLocks noChangeArrowheads="1"/>
          </p:cNvSpPr>
          <p:nvPr/>
        </p:nvSpPr>
        <p:spPr bwMode="auto">
          <a:xfrm>
            <a:off x="0" y="228600"/>
            <a:ext cx="6096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1</a:t>
            </a:r>
          </a:p>
        </p:txBody>
      </p:sp>
      <p:sp>
        <p:nvSpPr>
          <p:cNvPr id="82967" name="Text Box 23"/>
          <p:cNvSpPr txBox="1">
            <a:spLocks noChangeArrowheads="1"/>
          </p:cNvSpPr>
          <p:nvPr/>
        </p:nvSpPr>
        <p:spPr bwMode="auto">
          <a:xfrm>
            <a:off x="660400" y="228600"/>
            <a:ext cx="38687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Rút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gọn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các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phân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số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: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" name="Line 37"/>
          <p:cNvSpPr>
            <a:spLocks noChangeShapeType="1"/>
          </p:cNvSpPr>
          <p:nvPr/>
        </p:nvSpPr>
        <p:spPr bwMode="auto">
          <a:xfrm>
            <a:off x="4572000" y="5843588"/>
            <a:ext cx="3810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3" name="Line 37"/>
          <p:cNvSpPr>
            <a:spLocks noChangeShapeType="1"/>
          </p:cNvSpPr>
          <p:nvPr/>
        </p:nvSpPr>
        <p:spPr bwMode="auto">
          <a:xfrm>
            <a:off x="3429000" y="5867400"/>
            <a:ext cx="8382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4" name="Line 37"/>
          <p:cNvSpPr>
            <a:spLocks noChangeShapeType="1"/>
          </p:cNvSpPr>
          <p:nvPr/>
        </p:nvSpPr>
        <p:spPr bwMode="auto">
          <a:xfrm>
            <a:off x="1620838" y="5862638"/>
            <a:ext cx="762000" cy="381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5" name="Line 37"/>
          <p:cNvSpPr>
            <a:spLocks noChangeShapeType="1"/>
          </p:cNvSpPr>
          <p:nvPr/>
        </p:nvSpPr>
        <p:spPr bwMode="auto">
          <a:xfrm>
            <a:off x="990600" y="5878513"/>
            <a:ext cx="3810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6" name="Line 37"/>
          <p:cNvSpPr>
            <a:spLocks noChangeShapeType="1"/>
          </p:cNvSpPr>
          <p:nvPr/>
        </p:nvSpPr>
        <p:spPr bwMode="auto">
          <a:xfrm>
            <a:off x="7924800" y="2797175"/>
            <a:ext cx="3810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7" name="Line 37"/>
          <p:cNvSpPr>
            <a:spLocks noChangeShapeType="1"/>
          </p:cNvSpPr>
          <p:nvPr/>
        </p:nvSpPr>
        <p:spPr bwMode="auto">
          <a:xfrm>
            <a:off x="6835775" y="2808288"/>
            <a:ext cx="8382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8" name="Line 37"/>
          <p:cNvSpPr>
            <a:spLocks noChangeShapeType="1"/>
          </p:cNvSpPr>
          <p:nvPr/>
        </p:nvSpPr>
        <p:spPr bwMode="auto">
          <a:xfrm>
            <a:off x="6124575" y="2819400"/>
            <a:ext cx="3810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9" name="Line 37"/>
          <p:cNvSpPr>
            <a:spLocks noChangeShapeType="1"/>
          </p:cNvSpPr>
          <p:nvPr/>
        </p:nvSpPr>
        <p:spPr bwMode="auto">
          <a:xfrm>
            <a:off x="4419600" y="2754313"/>
            <a:ext cx="3810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0" name="Line 37"/>
          <p:cNvSpPr>
            <a:spLocks noChangeShapeType="1"/>
          </p:cNvSpPr>
          <p:nvPr/>
        </p:nvSpPr>
        <p:spPr bwMode="auto">
          <a:xfrm flipV="1">
            <a:off x="3505200" y="2743202"/>
            <a:ext cx="527050" cy="2222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1" name="Line 37"/>
          <p:cNvSpPr>
            <a:spLocks noChangeShapeType="1"/>
          </p:cNvSpPr>
          <p:nvPr/>
        </p:nvSpPr>
        <p:spPr bwMode="auto">
          <a:xfrm>
            <a:off x="2819400" y="2765425"/>
            <a:ext cx="3810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2" name="Line 37"/>
          <p:cNvSpPr>
            <a:spLocks noChangeShapeType="1"/>
          </p:cNvSpPr>
          <p:nvPr/>
        </p:nvSpPr>
        <p:spPr bwMode="auto">
          <a:xfrm>
            <a:off x="1905000" y="2786063"/>
            <a:ext cx="6096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3" name="Line 37"/>
          <p:cNvSpPr>
            <a:spLocks noChangeShapeType="1"/>
          </p:cNvSpPr>
          <p:nvPr/>
        </p:nvSpPr>
        <p:spPr bwMode="auto">
          <a:xfrm>
            <a:off x="1143000" y="2782888"/>
            <a:ext cx="3810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4" name="Line 37"/>
          <p:cNvSpPr>
            <a:spLocks noChangeShapeType="1"/>
          </p:cNvSpPr>
          <p:nvPr/>
        </p:nvSpPr>
        <p:spPr bwMode="auto">
          <a:xfrm>
            <a:off x="4985175" y="1140895"/>
            <a:ext cx="3810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5" name="Line 37"/>
          <p:cNvSpPr>
            <a:spLocks noChangeShapeType="1"/>
          </p:cNvSpPr>
          <p:nvPr/>
        </p:nvSpPr>
        <p:spPr bwMode="auto">
          <a:xfrm>
            <a:off x="4223175" y="1140895"/>
            <a:ext cx="3810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6" name="Line 37"/>
          <p:cNvSpPr>
            <a:spLocks noChangeShapeType="1"/>
          </p:cNvSpPr>
          <p:nvPr/>
        </p:nvSpPr>
        <p:spPr bwMode="auto">
          <a:xfrm>
            <a:off x="3537375" y="1140895"/>
            <a:ext cx="3810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7" name="Line 37"/>
          <p:cNvSpPr>
            <a:spLocks noChangeShapeType="1"/>
          </p:cNvSpPr>
          <p:nvPr/>
        </p:nvSpPr>
        <p:spPr bwMode="auto">
          <a:xfrm>
            <a:off x="2851575" y="1140895"/>
            <a:ext cx="3810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82984" name="Rectangle 40"/>
          <p:cNvSpPr>
            <a:spLocks noChangeArrowheads="1"/>
          </p:cNvSpPr>
          <p:nvPr/>
        </p:nvSpPr>
        <p:spPr bwMode="auto">
          <a:xfrm>
            <a:off x="3146426" y="2482851"/>
            <a:ext cx="3866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=</a:t>
            </a:r>
          </a:p>
        </p:txBody>
      </p:sp>
      <p:sp>
        <p:nvSpPr>
          <p:cNvPr id="82985" name="Rectangle 41"/>
          <p:cNvSpPr>
            <a:spLocks noChangeArrowheads="1"/>
          </p:cNvSpPr>
          <p:nvPr/>
        </p:nvSpPr>
        <p:spPr bwMode="auto">
          <a:xfrm>
            <a:off x="2819400" y="2679701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4</a:t>
            </a:r>
          </a:p>
        </p:txBody>
      </p:sp>
      <p:sp>
        <p:nvSpPr>
          <p:cNvPr id="82986" name="Rectangle 42"/>
          <p:cNvSpPr>
            <a:spLocks noChangeArrowheads="1"/>
          </p:cNvSpPr>
          <p:nvPr/>
        </p:nvSpPr>
        <p:spPr bwMode="auto">
          <a:xfrm>
            <a:off x="2819400" y="2255838"/>
            <a:ext cx="330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</a:t>
            </a:r>
          </a:p>
        </p:txBody>
      </p:sp>
      <p:sp>
        <p:nvSpPr>
          <p:cNvPr id="82987" name="Rectangle 43"/>
          <p:cNvSpPr>
            <a:spLocks noChangeArrowheads="1"/>
          </p:cNvSpPr>
          <p:nvPr/>
        </p:nvSpPr>
        <p:spPr bwMode="auto">
          <a:xfrm>
            <a:off x="2449514" y="2506663"/>
            <a:ext cx="3866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=</a:t>
            </a:r>
          </a:p>
        </p:txBody>
      </p:sp>
      <p:sp>
        <p:nvSpPr>
          <p:cNvPr id="82988" name="Rectangle 44"/>
          <p:cNvSpPr>
            <a:spLocks noChangeArrowheads="1"/>
          </p:cNvSpPr>
          <p:nvPr/>
        </p:nvSpPr>
        <p:spPr bwMode="auto">
          <a:xfrm>
            <a:off x="1785939" y="2724151"/>
            <a:ext cx="8226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28:7</a:t>
            </a:r>
          </a:p>
        </p:txBody>
      </p:sp>
      <p:sp>
        <p:nvSpPr>
          <p:cNvPr id="82989" name="Rectangle 45"/>
          <p:cNvSpPr>
            <a:spLocks noChangeArrowheads="1"/>
          </p:cNvSpPr>
          <p:nvPr/>
        </p:nvSpPr>
        <p:spPr bwMode="auto">
          <a:xfrm>
            <a:off x="1752601" y="2286001"/>
            <a:ext cx="9124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14 :7</a:t>
            </a:r>
          </a:p>
        </p:txBody>
      </p:sp>
      <p:sp>
        <p:nvSpPr>
          <p:cNvPr id="82990" name="Rectangle 46"/>
          <p:cNvSpPr>
            <a:spLocks noChangeArrowheads="1"/>
          </p:cNvSpPr>
          <p:nvPr/>
        </p:nvSpPr>
        <p:spPr bwMode="auto">
          <a:xfrm>
            <a:off x="1489076" y="2506663"/>
            <a:ext cx="3866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=</a:t>
            </a:r>
          </a:p>
        </p:txBody>
      </p:sp>
      <p:sp>
        <p:nvSpPr>
          <p:cNvPr id="82991" name="Rectangle 47"/>
          <p:cNvSpPr>
            <a:spLocks noChangeArrowheads="1"/>
          </p:cNvSpPr>
          <p:nvPr/>
        </p:nvSpPr>
        <p:spPr bwMode="auto">
          <a:xfrm>
            <a:off x="1087439" y="2714626"/>
            <a:ext cx="54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28</a:t>
            </a:r>
          </a:p>
        </p:txBody>
      </p:sp>
      <p:sp>
        <p:nvSpPr>
          <p:cNvPr id="82992" name="Rectangle 48"/>
          <p:cNvSpPr>
            <a:spLocks noChangeArrowheads="1"/>
          </p:cNvSpPr>
          <p:nvPr/>
        </p:nvSpPr>
        <p:spPr bwMode="auto">
          <a:xfrm>
            <a:off x="1066800" y="2300288"/>
            <a:ext cx="54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14</a:t>
            </a:r>
          </a:p>
        </p:txBody>
      </p:sp>
      <p:sp>
        <p:nvSpPr>
          <p:cNvPr id="82993" name="Rectangle 49"/>
          <p:cNvSpPr>
            <a:spLocks noChangeArrowheads="1"/>
          </p:cNvSpPr>
          <p:nvPr/>
        </p:nvSpPr>
        <p:spPr bwMode="auto">
          <a:xfrm>
            <a:off x="2732861" y="1078983"/>
            <a:ext cx="54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28</a:t>
            </a:r>
          </a:p>
        </p:txBody>
      </p:sp>
      <p:sp>
        <p:nvSpPr>
          <p:cNvPr id="82994" name="Rectangle 50"/>
          <p:cNvSpPr>
            <a:spLocks noChangeArrowheads="1"/>
          </p:cNvSpPr>
          <p:nvPr/>
        </p:nvSpPr>
        <p:spPr bwMode="auto">
          <a:xfrm>
            <a:off x="2699175" y="683696"/>
            <a:ext cx="54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14</a:t>
            </a:r>
          </a:p>
        </p:txBody>
      </p:sp>
      <p:sp>
        <p:nvSpPr>
          <p:cNvPr id="82995" name="Rectangle 51"/>
          <p:cNvSpPr>
            <a:spLocks noChangeArrowheads="1"/>
          </p:cNvSpPr>
          <p:nvPr/>
        </p:nvSpPr>
        <p:spPr bwMode="auto">
          <a:xfrm>
            <a:off x="4908975" y="1064696"/>
            <a:ext cx="54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54</a:t>
            </a:r>
          </a:p>
        </p:txBody>
      </p:sp>
      <p:sp>
        <p:nvSpPr>
          <p:cNvPr id="82996" name="Rectangle 52"/>
          <p:cNvSpPr>
            <a:spLocks noChangeArrowheads="1"/>
          </p:cNvSpPr>
          <p:nvPr/>
        </p:nvSpPr>
        <p:spPr bwMode="auto">
          <a:xfrm>
            <a:off x="4908975" y="697983"/>
            <a:ext cx="54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81</a:t>
            </a:r>
          </a:p>
        </p:txBody>
      </p:sp>
      <p:sp>
        <p:nvSpPr>
          <p:cNvPr id="82997" name="Rectangle 53"/>
          <p:cNvSpPr>
            <a:spLocks noChangeArrowheads="1"/>
          </p:cNvSpPr>
          <p:nvPr/>
        </p:nvSpPr>
        <p:spPr bwMode="auto">
          <a:xfrm>
            <a:off x="4146975" y="1064696"/>
            <a:ext cx="54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30</a:t>
            </a:r>
          </a:p>
        </p:txBody>
      </p:sp>
      <p:sp>
        <p:nvSpPr>
          <p:cNvPr id="82998" name="Rectangle 54"/>
          <p:cNvSpPr>
            <a:spLocks noChangeArrowheads="1"/>
          </p:cNvSpPr>
          <p:nvPr/>
        </p:nvSpPr>
        <p:spPr bwMode="auto">
          <a:xfrm>
            <a:off x="4146975" y="697983"/>
            <a:ext cx="54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48</a:t>
            </a:r>
          </a:p>
        </p:txBody>
      </p:sp>
      <p:sp>
        <p:nvSpPr>
          <p:cNvPr id="82999" name="Rectangle 55"/>
          <p:cNvSpPr>
            <a:spLocks noChangeArrowheads="1"/>
          </p:cNvSpPr>
          <p:nvPr/>
        </p:nvSpPr>
        <p:spPr bwMode="auto">
          <a:xfrm>
            <a:off x="3461175" y="1064696"/>
            <a:ext cx="54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50</a:t>
            </a:r>
          </a:p>
        </p:txBody>
      </p:sp>
      <p:sp>
        <p:nvSpPr>
          <p:cNvPr id="83000" name="Rectangle 56"/>
          <p:cNvSpPr>
            <a:spLocks noChangeArrowheads="1"/>
          </p:cNvSpPr>
          <p:nvPr/>
        </p:nvSpPr>
        <p:spPr bwMode="auto">
          <a:xfrm>
            <a:off x="3461175" y="683696"/>
            <a:ext cx="54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25</a:t>
            </a:r>
          </a:p>
        </p:txBody>
      </p:sp>
      <p:sp>
        <p:nvSpPr>
          <p:cNvPr id="83001" name="Rectangle 57"/>
          <p:cNvSpPr>
            <a:spLocks noChangeArrowheads="1"/>
          </p:cNvSpPr>
          <p:nvPr/>
        </p:nvSpPr>
        <p:spPr bwMode="auto">
          <a:xfrm>
            <a:off x="3327401" y="4560888"/>
            <a:ext cx="3866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=</a:t>
            </a:r>
          </a:p>
        </p:txBody>
      </p:sp>
      <p:sp>
        <p:nvSpPr>
          <p:cNvPr id="83002" name="Rectangle 58"/>
          <p:cNvSpPr>
            <a:spLocks noChangeArrowheads="1"/>
          </p:cNvSpPr>
          <p:nvPr/>
        </p:nvSpPr>
        <p:spPr bwMode="auto">
          <a:xfrm>
            <a:off x="6010275" y="5827713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54</a:t>
            </a:r>
          </a:p>
        </p:txBody>
      </p:sp>
      <p:sp>
        <p:nvSpPr>
          <p:cNvPr id="83003" name="Rectangle 59"/>
          <p:cNvSpPr>
            <a:spLocks noChangeArrowheads="1"/>
          </p:cNvSpPr>
          <p:nvPr/>
        </p:nvSpPr>
        <p:spPr bwMode="auto">
          <a:xfrm>
            <a:off x="6013450" y="5402263"/>
            <a:ext cx="54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81</a:t>
            </a:r>
          </a:p>
        </p:txBody>
      </p:sp>
      <p:sp>
        <p:nvSpPr>
          <p:cNvPr id="83004" name="Rectangle 60"/>
          <p:cNvSpPr>
            <a:spLocks noChangeArrowheads="1"/>
          </p:cNvSpPr>
          <p:nvPr/>
        </p:nvSpPr>
        <p:spPr bwMode="auto">
          <a:xfrm>
            <a:off x="6503989" y="5575301"/>
            <a:ext cx="319318" cy="379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aseline="-250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=</a:t>
            </a:r>
          </a:p>
        </p:txBody>
      </p:sp>
      <p:sp>
        <p:nvSpPr>
          <p:cNvPr id="83005" name="Rectangle 61"/>
          <p:cNvSpPr>
            <a:spLocks noChangeArrowheads="1"/>
          </p:cNvSpPr>
          <p:nvPr/>
        </p:nvSpPr>
        <p:spPr bwMode="auto">
          <a:xfrm>
            <a:off x="2700339" y="5818188"/>
            <a:ext cx="54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18</a:t>
            </a:r>
          </a:p>
        </p:txBody>
      </p:sp>
      <p:sp>
        <p:nvSpPr>
          <p:cNvPr id="83006" name="Rectangle 62"/>
          <p:cNvSpPr>
            <a:spLocks noChangeArrowheads="1"/>
          </p:cNvSpPr>
          <p:nvPr/>
        </p:nvSpPr>
        <p:spPr bwMode="auto">
          <a:xfrm>
            <a:off x="3113089" y="5595938"/>
            <a:ext cx="3866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=</a:t>
            </a:r>
          </a:p>
        </p:txBody>
      </p:sp>
      <p:sp>
        <p:nvSpPr>
          <p:cNvPr id="83007" name="Rectangle 63"/>
          <p:cNvSpPr>
            <a:spLocks noChangeArrowheads="1"/>
          </p:cNvSpPr>
          <p:nvPr/>
        </p:nvSpPr>
        <p:spPr bwMode="auto">
          <a:xfrm>
            <a:off x="4537075" y="3746500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</a:t>
            </a:r>
          </a:p>
        </p:txBody>
      </p:sp>
      <p:sp>
        <p:nvSpPr>
          <p:cNvPr id="83008" name="Rectangle 64"/>
          <p:cNvSpPr>
            <a:spLocks noChangeArrowheads="1"/>
          </p:cNvSpPr>
          <p:nvPr/>
        </p:nvSpPr>
        <p:spPr bwMode="auto">
          <a:xfrm>
            <a:off x="4529138" y="3313113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1</a:t>
            </a:r>
          </a:p>
        </p:txBody>
      </p:sp>
      <p:sp>
        <p:nvSpPr>
          <p:cNvPr id="83009" name="Rectangle 65"/>
          <p:cNvSpPr>
            <a:spLocks noChangeArrowheads="1"/>
          </p:cNvSpPr>
          <p:nvPr/>
        </p:nvSpPr>
        <p:spPr bwMode="auto">
          <a:xfrm>
            <a:off x="4173539" y="3530601"/>
            <a:ext cx="3866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=</a:t>
            </a:r>
          </a:p>
        </p:txBody>
      </p:sp>
      <p:sp>
        <p:nvSpPr>
          <p:cNvPr id="83010" name="Rectangle 66"/>
          <p:cNvSpPr>
            <a:spLocks noChangeArrowheads="1"/>
          </p:cNvSpPr>
          <p:nvPr/>
        </p:nvSpPr>
        <p:spPr bwMode="auto">
          <a:xfrm>
            <a:off x="7542214" y="3563938"/>
            <a:ext cx="3866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=</a:t>
            </a:r>
          </a:p>
        </p:txBody>
      </p:sp>
      <p:sp>
        <p:nvSpPr>
          <p:cNvPr id="83011" name="Rectangle 67"/>
          <p:cNvSpPr>
            <a:spLocks noChangeArrowheads="1"/>
          </p:cNvSpPr>
          <p:nvPr/>
        </p:nvSpPr>
        <p:spPr bwMode="auto">
          <a:xfrm>
            <a:off x="7986713" y="3781426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</a:t>
            </a:r>
          </a:p>
        </p:txBody>
      </p:sp>
      <p:sp>
        <p:nvSpPr>
          <p:cNvPr id="83012" name="Rectangle 68"/>
          <p:cNvSpPr>
            <a:spLocks noChangeArrowheads="1"/>
          </p:cNvSpPr>
          <p:nvPr/>
        </p:nvSpPr>
        <p:spPr bwMode="auto">
          <a:xfrm>
            <a:off x="6405564" y="3575051"/>
            <a:ext cx="3866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=</a:t>
            </a:r>
          </a:p>
        </p:txBody>
      </p:sp>
      <p:sp>
        <p:nvSpPr>
          <p:cNvPr id="83013" name="Rectangle 69"/>
          <p:cNvSpPr>
            <a:spLocks noChangeArrowheads="1"/>
          </p:cNvSpPr>
          <p:nvPr/>
        </p:nvSpPr>
        <p:spPr bwMode="auto">
          <a:xfrm>
            <a:off x="2889250" y="3746500"/>
            <a:ext cx="54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10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83014" name="Rectangle 70"/>
          <p:cNvSpPr>
            <a:spLocks noChangeArrowheads="1"/>
          </p:cNvSpPr>
          <p:nvPr/>
        </p:nvSpPr>
        <p:spPr bwMode="auto">
          <a:xfrm>
            <a:off x="2813050" y="4327526"/>
            <a:ext cx="54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24</a:t>
            </a:r>
          </a:p>
        </p:txBody>
      </p:sp>
      <p:sp>
        <p:nvSpPr>
          <p:cNvPr id="83015" name="Rectangle 71"/>
          <p:cNvSpPr>
            <a:spLocks noChangeArrowheads="1"/>
          </p:cNvSpPr>
          <p:nvPr/>
        </p:nvSpPr>
        <p:spPr bwMode="auto">
          <a:xfrm>
            <a:off x="7954963" y="3336926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1</a:t>
            </a:r>
          </a:p>
        </p:txBody>
      </p:sp>
      <p:sp>
        <p:nvSpPr>
          <p:cNvPr id="83016" name="Rectangle 72"/>
          <p:cNvSpPr>
            <a:spLocks noChangeArrowheads="1"/>
          </p:cNvSpPr>
          <p:nvPr/>
        </p:nvSpPr>
        <p:spPr bwMode="auto">
          <a:xfrm>
            <a:off x="6667501" y="3779838"/>
            <a:ext cx="10021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50:25</a:t>
            </a:r>
          </a:p>
        </p:txBody>
      </p:sp>
      <p:sp>
        <p:nvSpPr>
          <p:cNvPr id="83017" name="Rectangle 73"/>
          <p:cNvSpPr>
            <a:spLocks noChangeArrowheads="1"/>
          </p:cNvSpPr>
          <p:nvPr/>
        </p:nvSpPr>
        <p:spPr bwMode="auto">
          <a:xfrm>
            <a:off x="2813050" y="4757738"/>
            <a:ext cx="54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15</a:t>
            </a:r>
          </a:p>
        </p:txBody>
      </p:sp>
      <p:sp>
        <p:nvSpPr>
          <p:cNvPr id="83018" name="Rectangle 74"/>
          <p:cNvSpPr>
            <a:spLocks noChangeArrowheads="1"/>
          </p:cNvSpPr>
          <p:nvPr/>
        </p:nvSpPr>
        <p:spPr bwMode="auto">
          <a:xfrm>
            <a:off x="3025775" y="3322638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5</a:t>
            </a:r>
          </a:p>
        </p:txBody>
      </p:sp>
      <p:sp>
        <p:nvSpPr>
          <p:cNvPr id="83019" name="Rectangle 75"/>
          <p:cNvSpPr>
            <a:spLocks noChangeArrowheads="1"/>
          </p:cNvSpPr>
          <p:nvPr/>
        </p:nvSpPr>
        <p:spPr bwMode="auto">
          <a:xfrm>
            <a:off x="5903914" y="3367088"/>
            <a:ext cx="54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25</a:t>
            </a:r>
          </a:p>
        </p:txBody>
      </p:sp>
      <p:sp>
        <p:nvSpPr>
          <p:cNvPr id="83020" name="Rectangle 76"/>
          <p:cNvSpPr>
            <a:spLocks noChangeArrowheads="1"/>
          </p:cNvSpPr>
          <p:nvPr/>
        </p:nvSpPr>
        <p:spPr bwMode="auto">
          <a:xfrm>
            <a:off x="5907089" y="3773488"/>
            <a:ext cx="54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50</a:t>
            </a:r>
          </a:p>
        </p:txBody>
      </p:sp>
      <p:sp>
        <p:nvSpPr>
          <p:cNvPr id="83021" name="Rectangle 77"/>
          <p:cNvSpPr>
            <a:spLocks noChangeArrowheads="1"/>
          </p:cNvSpPr>
          <p:nvPr/>
        </p:nvSpPr>
        <p:spPr bwMode="auto">
          <a:xfrm>
            <a:off x="6705601" y="3344863"/>
            <a:ext cx="10021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25:25</a:t>
            </a:r>
          </a:p>
        </p:txBody>
      </p:sp>
      <p:sp>
        <p:nvSpPr>
          <p:cNvPr id="83022" name="Rectangle 78"/>
          <p:cNvSpPr>
            <a:spLocks noChangeArrowheads="1"/>
          </p:cNvSpPr>
          <p:nvPr/>
        </p:nvSpPr>
        <p:spPr bwMode="auto">
          <a:xfrm>
            <a:off x="3341689" y="3540126"/>
            <a:ext cx="3866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=</a:t>
            </a:r>
          </a:p>
        </p:txBody>
      </p:sp>
      <p:sp>
        <p:nvSpPr>
          <p:cNvPr id="83023" name="Rectangle 79"/>
          <p:cNvSpPr>
            <a:spLocks noChangeArrowheads="1"/>
          </p:cNvSpPr>
          <p:nvPr/>
        </p:nvSpPr>
        <p:spPr bwMode="auto">
          <a:xfrm>
            <a:off x="3460751" y="3748088"/>
            <a:ext cx="8226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10:5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83024" name="Rectangle 80"/>
          <p:cNvSpPr>
            <a:spLocks noChangeArrowheads="1"/>
          </p:cNvSpPr>
          <p:nvPr/>
        </p:nvSpPr>
        <p:spPr bwMode="auto">
          <a:xfrm>
            <a:off x="3581401" y="3332163"/>
            <a:ext cx="6431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5:5</a:t>
            </a:r>
          </a:p>
        </p:txBody>
      </p:sp>
      <p:sp>
        <p:nvSpPr>
          <p:cNvPr id="83025" name="Rectangle 81"/>
          <p:cNvSpPr>
            <a:spLocks noChangeArrowheads="1"/>
          </p:cNvSpPr>
          <p:nvPr/>
        </p:nvSpPr>
        <p:spPr bwMode="auto">
          <a:xfrm>
            <a:off x="2667001" y="3540126"/>
            <a:ext cx="3866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=</a:t>
            </a:r>
          </a:p>
        </p:txBody>
      </p:sp>
      <p:sp>
        <p:nvSpPr>
          <p:cNvPr id="83026" name="Rectangle 82"/>
          <p:cNvSpPr>
            <a:spLocks noChangeArrowheads="1"/>
          </p:cNvSpPr>
          <p:nvPr/>
        </p:nvSpPr>
        <p:spPr bwMode="auto">
          <a:xfrm>
            <a:off x="1958976" y="3748088"/>
            <a:ext cx="8226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50:5</a:t>
            </a:r>
          </a:p>
        </p:txBody>
      </p:sp>
      <p:sp>
        <p:nvSpPr>
          <p:cNvPr id="83027" name="Rectangle 83"/>
          <p:cNvSpPr>
            <a:spLocks noChangeArrowheads="1"/>
          </p:cNvSpPr>
          <p:nvPr/>
        </p:nvSpPr>
        <p:spPr bwMode="auto">
          <a:xfrm>
            <a:off x="1981200" y="3289301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25:5</a:t>
            </a:r>
          </a:p>
        </p:txBody>
      </p:sp>
      <p:sp>
        <p:nvSpPr>
          <p:cNvPr id="83028" name="Rectangle 84"/>
          <p:cNvSpPr>
            <a:spLocks noChangeArrowheads="1"/>
          </p:cNvSpPr>
          <p:nvPr/>
        </p:nvSpPr>
        <p:spPr bwMode="auto">
          <a:xfrm>
            <a:off x="1600201" y="3551238"/>
            <a:ext cx="3866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=</a:t>
            </a:r>
          </a:p>
        </p:txBody>
      </p:sp>
      <p:sp>
        <p:nvSpPr>
          <p:cNvPr id="83029" name="Rectangle 85"/>
          <p:cNvSpPr>
            <a:spLocks noChangeArrowheads="1"/>
          </p:cNvSpPr>
          <p:nvPr/>
        </p:nvSpPr>
        <p:spPr bwMode="auto">
          <a:xfrm>
            <a:off x="1087439" y="3771901"/>
            <a:ext cx="54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50</a:t>
            </a:r>
          </a:p>
        </p:txBody>
      </p:sp>
      <p:sp>
        <p:nvSpPr>
          <p:cNvPr id="83030" name="Rectangle 86"/>
          <p:cNvSpPr>
            <a:spLocks noChangeArrowheads="1"/>
          </p:cNvSpPr>
          <p:nvPr/>
        </p:nvSpPr>
        <p:spPr bwMode="auto">
          <a:xfrm>
            <a:off x="1114425" y="3259138"/>
            <a:ext cx="54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25</a:t>
            </a:r>
          </a:p>
        </p:txBody>
      </p:sp>
      <p:sp>
        <p:nvSpPr>
          <p:cNvPr id="83031" name="Rectangle 87"/>
          <p:cNvSpPr>
            <a:spLocks noChangeArrowheads="1"/>
          </p:cNvSpPr>
          <p:nvPr/>
        </p:nvSpPr>
        <p:spPr bwMode="auto">
          <a:xfrm>
            <a:off x="7988300" y="4791076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5</a:t>
            </a:r>
          </a:p>
        </p:txBody>
      </p:sp>
      <p:sp>
        <p:nvSpPr>
          <p:cNvPr id="83032" name="Rectangle 88"/>
          <p:cNvSpPr>
            <a:spLocks noChangeArrowheads="1"/>
          </p:cNvSpPr>
          <p:nvPr/>
        </p:nvSpPr>
        <p:spPr bwMode="auto">
          <a:xfrm>
            <a:off x="7943850" y="4368801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8</a:t>
            </a:r>
          </a:p>
        </p:txBody>
      </p:sp>
      <p:sp>
        <p:nvSpPr>
          <p:cNvPr id="83033" name="Rectangle 89"/>
          <p:cNvSpPr>
            <a:spLocks noChangeArrowheads="1"/>
          </p:cNvSpPr>
          <p:nvPr/>
        </p:nvSpPr>
        <p:spPr bwMode="auto">
          <a:xfrm>
            <a:off x="6996114" y="4814888"/>
            <a:ext cx="8226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30:6</a:t>
            </a:r>
          </a:p>
        </p:txBody>
      </p:sp>
      <p:sp>
        <p:nvSpPr>
          <p:cNvPr id="83034" name="Rectangle 90"/>
          <p:cNvSpPr>
            <a:spLocks noChangeArrowheads="1"/>
          </p:cNvSpPr>
          <p:nvPr/>
        </p:nvSpPr>
        <p:spPr bwMode="auto">
          <a:xfrm>
            <a:off x="6959601" y="4378326"/>
            <a:ext cx="8226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48:6</a:t>
            </a:r>
          </a:p>
        </p:txBody>
      </p:sp>
      <p:sp>
        <p:nvSpPr>
          <p:cNvPr id="83035" name="Rectangle 91"/>
          <p:cNvSpPr>
            <a:spLocks noChangeArrowheads="1"/>
          </p:cNvSpPr>
          <p:nvPr/>
        </p:nvSpPr>
        <p:spPr bwMode="auto">
          <a:xfrm>
            <a:off x="4591050" y="5776913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</a:t>
            </a:r>
          </a:p>
        </p:txBody>
      </p:sp>
      <p:sp>
        <p:nvSpPr>
          <p:cNvPr id="83036" name="Rectangle 92"/>
          <p:cNvSpPr>
            <a:spLocks noChangeArrowheads="1"/>
          </p:cNvSpPr>
          <p:nvPr/>
        </p:nvSpPr>
        <p:spPr bwMode="auto">
          <a:xfrm>
            <a:off x="4591050" y="5329238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3</a:t>
            </a:r>
          </a:p>
        </p:txBody>
      </p:sp>
      <p:sp>
        <p:nvSpPr>
          <p:cNvPr id="83037" name="Rectangle 93"/>
          <p:cNvSpPr>
            <a:spLocks noChangeArrowheads="1"/>
          </p:cNvSpPr>
          <p:nvPr/>
        </p:nvSpPr>
        <p:spPr bwMode="auto">
          <a:xfrm>
            <a:off x="3492501" y="5767388"/>
            <a:ext cx="8226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18:9</a:t>
            </a:r>
          </a:p>
        </p:txBody>
      </p:sp>
      <p:sp>
        <p:nvSpPr>
          <p:cNvPr id="83038" name="Rectangle 94"/>
          <p:cNvSpPr>
            <a:spLocks noChangeArrowheads="1"/>
          </p:cNvSpPr>
          <p:nvPr/>
        </p:nvSpPr>
        <p:spPr bwMode="auto">
          <a:xfrm>
            <a:off x="3525839" y="5359401"/>
            <a:ext cx="8226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27:9</a:t>
            </a:r>
          </a:p>
        </p:txBody>
      </p:sp>
      <p:sp>
        <p:nvSpPr>
          <p:cNvPr id="83039" name="Rectangle 95"/>
          <p:cNvSpPr>
            <a:spLocks noChangeArrowheads="1"/>
          </p:cNvSpPr>
          <p:nvPr/>
        </p:nvSpPr>
        <p:spPr bwMode="auto">
          <a:xfrm>
            <a:off x="1511301" y="5821363"/>
            <a:ext cx="8226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54:3</a:t>
            </a:r>
          </a:p>
        </p:txBody>
      </p:sp>
      <p:sp>
        <p:nvSpPr>
          <p:cNvPr id="83040" name="Rectangle 96"/>
          <p:cNvSpPr>
            <a:spLocks noChangeArrowheads="1"/>
          </p:cNvSpPr>
          <p:nvPr/>
        </p:nvSpPr>
        <p:spPr bwMode="auto">
          <a:xfrm>
            <a:off x="1524001" y="5370513"/>
            <a:ext cx="8226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81:3</a:t>
            </a:r>
          </a:p>
        </p:txBody>
      </p:sp>
      <p:sp>
        <p:nvSpPr>
          <p:cNvPr id="83041" name="Rectangle 97"/>
          <p:cNvSpPr>
            <a:spLocks noChangeArrowheads="1"/>
          </p:cNvSpPr>
          <p:nvPr/>
        </p:nvSpPr>
        <p:spPr bwMode="auto">
          <a:xfrm>
            <a:off x="881064" y="5822951"/>
            <a:ext cx="54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54</a:t>
            </a:r>
          </a:p>
        </p:txBody>
      </p:sp>
      <p:sp>
        <p:nvSpPr>
          <p:cNvPr id="83042" name="Rectangle 98"/>
          <p:cNvSpPr>
            <a:spLocks noChangeArrowheads="1"/>
          </p:cNvSpPr>
          <p:nvPr/>
        </p:nvSpPr>
        <p:spPr bwMode="auto">
          <a:xfrm>
            <a:off x="914400" y="5360988"/>
            <a:ext cx="54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81</a:t>
            </a:r>
          </a:p>
        </p:txBody>
      </p:sp>
      <p:sp>
        <p:nvSpPr>
          <p:cNvPr id="83043" name="Rectangle 99"/>
          <p:cNvSpPr>
            <a:spLocks noChangeArrowheads="1"/>
          </p:cNvSpPr>
          <p:nvPr/>
        </p:nvSpPr>
        <p:spPr bwMode="auto">
          <a:xfrm>
            <a:off x="4310063" y="2674938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</a:t>
            </a:r>
          </a:p>
        </p:txBody>
      </p:sp>
      <p:sp>
        <p:nvSpPr>
          <p:cNvPr id="83044" name="Rectangle 100"/>
          <p:cNvSpPr>
            <a:spLocks noChangeArrowheads="1"/>
          </p:cNvSpPr>
          <p:nvPr/>
        </p:nvSpPr>
        <p:spPr bwMode="auto">
          <a:xfrm>
            <a:off x="4300538" y="2286001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1</a:t>
            </a:r>
          </a:p>
        </p:txBody>
      </p:sp>
      <p:sp>
        <p:nvSpPr>
          <p:cNvPr id="83045" name="Rectangle 101"/>
          <p:cNvSpPr>
            <a:spLocks noChangeArrowheads="1"/>
          </p:cNvSpPr>
          <p:nvPr/>
        </p:nvSpPr>
        <p:spPr bwMode="auto">
          <a:xfrm>
            <a:off x="4016376" y="2492376"/>
            <a:ext cx="3866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=</a:t>
            </a:r>
          </a:p>
        </p:txBody>
      </p:sp>
      <p:sp>
        <p:nvSpPr>
          <p:cNvPr id="83046" name="Rectangle 102"/>
          <p:cNvSpPr>
            <a:spLocks noChangeArrowheads="1"/>
          </p:cNvSpPr>
          <p:nvPr/>
        </p:nvSpPr>
        <p:spPr bwMode="auto">
          <a:xfrm>
            <a:off x="3419476" y="2667001"/>
            <a:ext cx="6431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4:2</a:t>
            </a:r>
          </a:p>
        </p:txBody>
      </p:sp>
      <p:sp>
        <p:nvSpPr>
          <p:cNvPr id="83047" name="Rectangle 103"/>
          <p:cNvSpPr>
            <a:spLocks noChangeArrowheads="1"/>
          </p:cNvSpPr>
          <p:nvPr/>
        </p:nvSpPr>
        <p:spPr bwMode="auto">
          <a:xfrm>
            <a:off x="3429001" y="2286001"/>
            <a:ext cx="6431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2:2</a:t>
            </a:r>
          </a:p>
        </p:txBody>
      </p:sp>
      <p:sp>
        <p:nvSpPr>
          <p:cNvPr id="83048" name="Text Box 104"/>
          <p:cNvSpPr txBox="1">
            <a:spLocks noChangeArrowheads="1"/>
          </p:cNvSpPr>
          <p:nvPr/>
        </p:nvSpPr>
        <p:spPr bwMode="auto">
          <a:xfrm>
            <a:off x="4997450" y="2438402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dirty="0" err="1">
                <a:solidFill>
                  <a:srgbClr val="3333FF"/>
                </a:solidFill>
                <a:latin typeface="Times New Roman" pitchFamily="18" charset="0"/>
                <a:cs typeface="Arial" pitchFamily="34" charset="0"/>
              </a:rPr>
              <a:t>Hoặc</a:t>
            </a:r>
            <a:endParaRPr lang="en-US" dirty="0">
              <a:solidFill>
                <a:srgbClr val="3333FF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83049" name="Rectangle 105"/>
          <p:cNvSpPr>
            <a:spLocks noChangeArrowheads="1"/>
          </p:cNvSpPr>
          <p:nvPr/>
        </p:nvSpPr>
        <p:spPr bwMode="auto">
          <a:xfrm>
            <a:off x="5996911" y="2323163"/>
            <a:ext cx="54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14</a:t>
            </a:r>
          </a:p>
        </p:txBody>
      </p:sp>
      <p:sp>
        <p:nvSpPr>
          <p:cNvPr id="83050" name="Rectangle 106"/>
          <p:cNvSpPr>
            <a:spLocks noChangeArrowheads="1"/>
          </p:cNvSpPr>
          <p:nvPr/>
        </p:nvSpPr>
        <p:spPr bwMode="auto">
          <a:xfrm>
            <a:off x="6045200" y="2752726"/>
            <a:ext cx="54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28</a:t>
            </a:r>
          </a:p>
        </p:txBody>
      </p:sp>
      <p:sp>
        <p:nvSpPr>
          <p:cNvPr id="83051" name="Rectangle 107"/>
          <p:cNvSpPr>
            <a:spLocks noChangeArrowheads="1"/>
          </p:cNvSpPr>
          <p:nvPr/>
        </p:nvSpPr>
        <p:spPr bwMode="auto">
          <a:xfrm>
            <a:off x="6488114" y="2536826"/>
            <a:ext cx="3866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=</a:t>
            </a:r>
          </a:p>
        </p:txBody>
      </p:sp>
      <p:sp>
        <p:nvSpPr>
          <p:cNvPr id="83052" name="Rectangle 108"/>
          <p:cNvSpPr>
            <a:spLocks noChangeArrowheads="1"/>
          </p:cNvSpPr>
          <p:nvPr/>
        </p:nvSpPr>
        <p:spPr bwMode="auto">
          <a:xfrm>
            <a:off x="6689726" y="2741613"/>
            <a:ext cx="10919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28 :14</a:t>
            </a:r>
          </a:p>
        </p:txBody>
      </p:sp>
      <p:sp>
        <p:nvSpPr>
          <p:cNvPr id="83053" name="Rectangle 109"/>
          <p:cNvSpPr>
            <a:spLocks noChangeArrowheads="1"/>
          </p:cNvSpPr>
          <p:nvPr/>
        </p:nvSpPr>
        <p:spPr bwMode="auto">
          <a:xfrm>
            <a:off x="6629401" y="2286001"/>
            <a:ext cx="10919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14 :14</a:t>
            </a:r>
          </a:p>
        </p:txBody>
      </p:sp>
      <p:sp>
        <p:nvSpPr>
          <p:cNvPr id="83054" name="Rectangle 110"/>
          <p:cNvSpPr>
            <a:spLocks noChangeArrowheads="1"/>
          </p:cNvSpPr>
          <p:nvPr/>
        </p:nvSpPr>
        <p:spPr bwMode="auto">
          <a:xfrm>
            <a:off x="7943850" y="2700338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</a:t>
            </a:r>
          </a:p>
        </p:txBody>
      </p:sp>
      <p:sp>
        <p:nvSpPr>
          <p:cNvPr id="83055" name="Rectangle 111"/>
          <p:cNvSpPr>
            <a:spLocks noChangeArrowheads="1"/>
          </p:cNvSpPr>
          <p:nvPr/>
        </p:nvSpPr>
        <p:spPr bwMode="auto">
          <a:xfrm>
            <a:off x="7891463" y="2306638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1</a:t>
            </a:r>
          </a:p>
        </p:txBody>
      </p:sp>
      <p:sp>
        <p:nvSpPr>
          <p:cNvPr id="83056" name="Rectangle 112"/>
          <p:cNvSpPr>
            <a:spLocks noChangeArrowheads="1"/>
          </p:cNvSpPr>
          <p:nvPr/>
        </p:nvSpPr>
        <p:spPr bwMode="auto">
          <a:xfrm>
            <a:off x="7608889" y="2525713"/>
            <a:ext cx="3866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=</a:t>
            </a:r>
          </a:p>
        </p:txBody>
      </p:sp>
      <p:sp>
        <p:nvSpPr>
          <p:cNvPr id="83057" name="Rectangle 113"/>
          <p:cNvSpPr>
            <a:spLocks noChangeArrowheads="1"/>
          </p:cNvSpPr>
          <p:nvPr/>
        </p:nvSpPr>
        <p:spPr bwMode="auto">
          <a:xfrm>
            <a:off x="6324600" y="4824413"/>
            <a:ext cx="6335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30 </a:t>
            </a:r>
          </a:p>
        </p:txBody>
      </p:sp>
      <p:sp>
        <p:nvSpPr>
          <p:cNvPr id="83058" name="Rectangle 114"/>
          <p:cNvSpPr>
            <a:spLocks noChangeArrowheads="1"/>
          </p:cNvSpPr>
          <p:nvPr/>
        </p:nvSpPr>
        <p:spPr bwMode="auto">
          <a:xfrm>
            <a:off x="6324600" y="4357688"/>
            <a:ext cx="6335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48 </a:t>
            </a:r>
          </a:p>
        </p:txBody>
      </p:sp>
      <p:sp>
        <p:nvSpPr>
          <p:cNvPr id="83059" name="Rectangle 115"/>
          <p:cNvSpPr>
            <a:spLocks noChangeArrowheads="1"/>
          </p:cNvSpPr>
          <p:nvPr/>
        </p:nvSpPr>
        <p:spPr bwMode="auto">
          <a:xfrm>
            <a:off x="4883150" y="4724401"/>
            <a:ext cx="4539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5 </a:t>
            </a:r>
          </a:p>
        </p:txBody>
      </p:sp>
      <p:sp>
        <p:nvSpPr>
          <p:cNvPr id="83060" name="Rectangle 116"/>
          <p:cNvSpPr>
            <a:spLocks noChangeArrowheads="1"/>
          </p:cNvSpPr>
          <p:nvPr/>
        </p:nvSpPr>
        <p:spPr bwMode="auto">
          <a:xfrm>
            <a:off x="4862514" y="4343401"/>
            <a:ext cx="4539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8 </a:t>
            </a:r>
          </a:p>
        </p:txBody>
      </p:sp>
      <p:sp>
        <p:nvSpPr>
          <p:cNvPr id="83061" name="Rectangle 117"/>
          <p:cNvSpPr>
            <a:spLocks noChangeArrowheads="1"/>
          </p:cNvSpPr>
          <p:nvPr/>
        </p:nvSpPr>
        <p:spPr bwMode="auto">
          <a:xfrm>
            <a:off x="4386263" y="4538663"/>
            <a:ext cx="4764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3366"/>
                </a:solidFill>
                <a:latin typeface="Times New Roman" pitchFamily="18" charset="0"/>
                <a:cs typeface="Arial" pitchFamily="34" charset="0"/>
              </a:rPr>
              <a:t>=</a:t>
            </a: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</a:p>
        </p:txBody>
      </p:sp>
      <p:sp>
        <p:nvSpPr>
          <p:cNvPr id="83062" name="Rectangle 118"/>
          <p:cNvSpPr>
            <a:spLocks noChangeArrowheads="1"/>
          </p:cNvSpPr>
          <p:nvPr/>
        </p:nvSpPr>
        <p:spPr bwMode="auto">
          <a:xfrm>
            <a:off x="3538539" y="4746626"/>
            <a:ext cx="9124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15:3 </a:t>
            </a:r>
          </a:p>
        </p:txBody>
      </p:sp>
      <p:sp>
        <p:nvSpPr>
          <p:cNvPr id="83063" name="Rectangle 119"/>
          <p:cNvSpPr>
            <a:spLocks noChangeArrowheads="1"/>
          </p:cNvSpPr>
          <p:nvPr/>
        </p:nvSpPr>
        <p:spPr bwMode="auto">
          <a:xfrm>
            <a:off x="3551239" y="4327526"/>
            <a:ext cx="9124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24:3 </a:t>
            </a:r>
          </a:p>
        </p:txBody>
      </p:sp>
      <p:sp>
        <p:nvSpPr>
          <p:cNvPr id="83064" name="Rectangle 120"/>
          <p:cNvSpPr>
            <a:spLocks noChangeArrowheads="1"/>
          </p:cNvSpPr>
          <p:nvPr/>
        </p:nvSpPr>
        <p:spPr bwMode="auto">
          <a:xfrm>
            <a:off x="2492376" y="4570413"/>
            <a:ext cx="4764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3366"/>
                </a:solidFill>
                <a:latin typeface="Times New Roman" pitchFamily="18" charset="0"/>
                <a:cs typeface="Arial" pitchFamily="34" charset="0"/>
              </a:rPr>
              <a:t>=</a:t>
            </a: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</a:p>
        </p:txBody>
      </p:sp>
      <p:sp>
        <p:nvSpPr>
          <p:cNvPr id="83065" name="Rectangle 121"/>
          <p:cNvSpPr>
            <a:spLocks noChangeArrowheads="1"/>
          </p:cNvSpPr>
          <p:nvPr/>
        </p:nvSpPr>
        <p:spPr bwMode="auto">
          <a:xfrm>
            <a:off x="1762126" y="4767263"/>
            <a:ext cx="9124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30:2 </a:t>
            </a:r>
          </a:p>
        </p:txBody>
      </p:sp>
      <p:sp>
        <p:nvSpPr>
          <p:cNvPr id="83066" name="Rectangle 122"/>
          <p:cNvSpPr>
            <a:spLocks noChangeArrowheads="1"/>
          </p:cNvSpPr>
          <p:nvPr/>
        </p:nvSpPr>
        <p:spPr bwMode="auto">
          <a:xfrm>
            <a:off x="1501776" y="4572001"/>
            <a:ext cx="4764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3366"/>
                </a:solidFill>
                <a:latin typeface="Times New Roman" pitchFamily="18" charset="0"/>
                <a:cs typeface="Arial" pitchFamily="34" charset="0"/>
              </a:rPr>
              <a:t>=</a:t>
            </a: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</a:p>
        </p:txBody>
      </p:sp>
      <p:sp>
        <p:nvSpPr>
          <p:cNvPr id="83067" name="Rectangle 123"/>
          <p:cNvSpPr>
            <a:spLocks noChangeArrowheads="1"/>
          </p:cNvSpPr>
          <p:nvPr/>
        </p:nvSpPr>
        <p:spPr bwMode="auto">
          <a:xfrm>
            <a:off x="4241801" y="5576888"/>
            <a:ext cx="4764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3366"/>
                </a:solidFill>
                <a:latin typeface="Times New Roman" pitchFamily="18" charset="0"/>
                <a:cs typeface="Arial" pitchFamily="34" charset="0"/>
              </a:rPr>
              <a:t>=</a:t>
            </a: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</a:p>
        </p:txBody>
      </p:sp>
      <p:sp>
        <p:nvSpPr>
          <p:cNvPr id="83068" name="Rectangle 124"/>
          <p:cNvSpPr>
            <a:spLocks noChangeArrowheads="1"/>
          </p:cNvSpPr>
          <p:nvPr/>
        </p:nvSpPr>
        <p:spPr bwMode="auto">
          <a:xfrm>
            <a:off x="2339976" y="5608638"/>
            <a:ext cx="4764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3366"/>
                </a:solidFill>
                <a:latin typeface="Times New Roman" pitchFamily="18" charset="0"/>
                <a:cs typeface="Arial" pitchFamily="34" charset="0"/>
              </a:rPr>
              <a:t>=</a:t>
            </a: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</a:p>
        </p:txBody>
      </p:sp>
      <p:sp>
        <p:nvSpPr>
          <p:cNvPr id="83069" name="Rectangle 125"/>
          <p:cNvSpPr>
            <a:spLocks noChangeArrowheads="1"/>
          </p:cNvSpPr>
          <p:nvPr/>
        </p:nvSpPr>
        <p:spPr bwMode="auto">
          <a:xfrm>
            <a:off x="1306513" y="5597526"/>
            <a:ext cx="4764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3366"/>
                </a:solidFill>
                <a:latin typeface="Times New Roman" pitchFamily="18" charset="0"/>
                <a:cs typeface="Arial" pitchFamily="34" charset="0"/>
              </a:rPr>
              <a:t>=</a:t>
            </a: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</a:p>
        </p:txBody>
      </p:sp>
      <p:sp>
        <p:nvSpPr>
          <p:cNvPr id="83070" name="Rectangle 126"/>
          <p:cNvSpPr>
            <a:spLocks noChangeArrowheads="1"/>
          </p:cNvSpPr>
          <p:nvPr/>
        </p:nvSpPr>
        <p:spPr bwMode="auto">
          <a:xfrm>
            <a:off x="6765926" y="4611688"/>
            <a:ext cx="4764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3366"/>
                </a:solidFill>
                <a:latin typeface="Times New Roman" pitchFamily="18" charset="0"/>
                <a:cs typeface="Arial" pitchFamily="34" charset="0"/>
              </a:rPr>
              <a:t>=</a:t>
            </a: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</a:p>
        </p:txBody>
      </p:sp>
      <p:sp>
        <p:nvSpPr>
          <p:cNvPr id="83071" name="Rectangle 127"/>
          <p:cNvSpPr>
            <a:spLocks noChangeArrowheads="1"/>
          </p:cNvSpPr>
          <p:nvPr/>
        </p:nvSpPr>
        <p:spPr bwMode="auto">
          <a:xfrm>
            <a:off x="5349876" y="4572001"/>
            <a:ext cx="9412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Arial" pitchFamily="34" charset="0"/>
              </a:rPr>
              <a:t>Hoặc</a:t>
            </a:r>
            <a:endParaRPr lang="en-US" sz="2800" dirty="0">
              <a:solidFill>
                <a:srgbClr val="3333FF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83072" name="Rectangle 128"/>
          <p:cNvSpPr>
            <a:spLocks noChangeArrowheads="1"/>
          </p:cNvSpPr>
          <p:nvPr/>
        </p:nvSpPr>
        <p:spPr bwMode="auto">
          <a:xfrm>
            <a:off x="2717800" y="5359401"/>
            <a:ext cx="54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27</a:t>
            </a:r>
          </a:p>
        </p:txBody>
      </p:sp>
      <p:sp>
        <p:nvSpPr>
          <p:cNvPr id="83073" name="Rectangle 129"/>
          <p:cNvSpPr>
            <a:spLocks noChangeArrowheads="1"/>
          </p:cNvSpPr>
          <p:nvPr/>
        </p:nvSpPr>
        <p:spPr bwMode="auto">
          <a:xfrm>
            <a:off x="5010151" y="3509963"/>
            <a:ext cx="9412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Arial" pitchFamily="34" charset="0"/>
              </a:rPr>
              <a:t>Hoặc</a:t>
            </a:r>
            <a:endParaRPr lang="en-US" sz="2800" dirty="0">
              <a:solidFill>
                <a:srgbClr val="3333FF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83074" name="Rectangle 130"/>
          <p:cNvSpPr>
            <a:spLocks noChangeArrowheads="1"/>
          </p:cNvSpPr>
          <p:nvPr/>
        </p:nvSpPr>
        <p:spPr bwMode="auto">
          <a:xfrm>
            <a:off x="984250" y="4791076"/>
            <a:ext cx="54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30</a:t>
            </a:r>
          </a:p>
        </p:txBody>
      </p:sp>
      <p:sp>
        <p:nvSpPr>
          <p:cNvPr id="83075" name="Rectangle 131"/>
          <p:cNvSpPr>
            <a:spLocks noChangeArrowheads="1"/>
          </p:cNvSpPr>
          <p:nvPr/>
        </p:nvSpPr>
        <p:spPr bwMode="auto">
          <a:xfrm>
            <a:off x="990600" y="4357688"/>
            <a:ext cx="54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48</a:t>
            </a:r>
          </a:p>
        </p:txBody>
      </p:sp>
      <p:sp>
        <p:nvSpPr>
          <p:cNvPr id="83076" name="Rectangle 132"/>
          <p:cNvSpPr>
            <a:spLocks noChangeArrowheads="1"/>
          </p:cNvSpPr>
          <p:nvPr/>
        </p:nvSpPr>
        <p:spPr bwMode="auto">
          <a:xfrm>
            <a:off x="4953001" y="5495926"/>
            <a:ext cx="10310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itchFamily="18" charset="0"/>
                <a:cs typeface="Arial" pitchFamily="34" charset="0"/>
              </a:rPr>
              <a:t>Hoặc</a:t>
            </a:r>
            <a:endParaRPr lang="en-US" sz="2800" dirty="0">
              <a:solidFill>
                <a:srgbClr val="3333FF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83077" name="Line 133"/>
          <p:cNvSpPr>
            <a:spLocks noChangeShapeType="1"/>
          </p:cNvSpPr>
          <p:nvPr/>
        </p:nvSpPr>
        <p:spPr bwMode="auto">
          <a:xfrm>
            <a:off x="1836738" y="483235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83078" name="Line 134"/>
          <p:cNvSpPr>
            <a:spLocks noChangeShapeType="1"/>
          </p:cNvSpPr>
          <p:nvPr/>
        </p:nvSpPr>
        <p:spPr bwMode="auto">
          <a:xfrm flipV="1">
            <a:off x="3665538" y="4811713"/>
            <a:ext cx="777875" cy="19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83079" name="Line 135"/>
          <p:cNvSpPr>
            <a:spLocks noChangeShapeType="1"/>
          </p:cNvSpPr>
          <p:nvPr/>
        </p:nvSpPr>
        <p:spPr bwMode="auto">
          <a:xfrm>
            <a:off x="4800600" y="4811713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83080" name="Line 136"/>
          <p:cNvSpPr>
            <a:spLocks noChangeShapeType="1"/>
          </p:cNvSpPr>
          <p:nvPr/>
        </p:nvSpPr>
        <p:spPr bwMode="auto">
          <a:xfrm>
            <a:off x="1114425" y="3810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83081" name="Line 137"/>
          <p:cNvSpPr>
            <a:spLocks noChangeShapeType="1"/>
          </p:cNvSpPr>
          <p:nvPr/>
        </p:nvSpPr>
        <p:spPr bwMode="auto">
          <a:xfrm>
            <a:off x="1930400" y="38100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83082" name="Line 138"/>
          <p:cNvSpPr>
            <a:spLocks noChangeShapeType="1"/>
          </p:cNvSpPr>
          <p:nvPr/>
        </p:nvSpPr>
        <p:spPr bwMode="auto">
          <a:xfrm>
            <a:off x="3679825" y="3810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83083" name="Line 139"/>
          <p:cNvSpPr>
            <a:spLocks noChangeShapeType="1"/>
          </p:cNvSpPr>
          <p:nvPr/>
        </p:nvSpPr>
        <p:spPr bwMode="auto">
          <a:xfrm>
            <a:off x="4502150" y="3810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83084" name="Line 140"/>
          <p:cNvSpPr>
            <a:spLocks noChangeShapeType="1"/>
          </p:cNvSpPr>
          <p:nvPr/>
        </p:nvSpPr>
        <p:spPr bwMode="auto">
          <a:xfrm>
            <a:off x="6300788" y="4876800"/>
            <a:ext cx="525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83085" name="Line 141"/>
          <p:cNvSpPr>
            <a:spLocks noChangeShapeType="1"/>
          </p:cNvSpPr>
          <p:nvPr/>
        </p:nvSpPr>
        <p:spPr bwMode="auto">
          <a:xfrm>
            <a:off x="5973763" y="58801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83086" name="Line 142"/>
          <p:cNvSpPr>
            <a:spLocks noChangeShapeType="1"/>
          </p:cNvSpPr>
          <p:nvPr/>
        </p:nvSpPr>
        <p:spPr bwMode="auto">
          <a:xfrm>
            <a:off x="7924800" y="4886325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83087" name="Line 143"/>
          <p:cNvSpPr>
            <a:spLocks noChangeShapeType="1"/>
          </p:cNvSpPr>
          <p:nvPr/>
        </p:nvSpPr>
        <p:spPr bwMode="auto">
          <a:xfrm>
            <a:off x="7096125" y="4876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83088" name="Line 144"/>
          <p:cNvSpPr>
            <a:spLocks noChangeShapeType="1"/>
          </p:cNvSpPr>
          <p:nvPr/>
        </p:nvSpPr>
        <p:spPr bwMode="auto">
          <a:xfrm>
            <a:off x="1014413" y="4843463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83089" name="Line 145"/>
          <p:cNvSpPr>
            <a:spLocks noChangeShapeType="1"/>
          </p:cNvSpPr>
          <p:nvPr/>
        </p:nvSpPr>
        <p:spPr bwMode="auto">
          <a:xfrm>
            <a:off x="2830513" y="483235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83090" name="Line 146"/>
          <p:cNvSpPr>
            <a:spLocks noChangeShapeType="1"/>
          </p:cNvSpPr>
          <p:nvPr/>
        </p:nvSpPr>
        <p:spPr bwMode="auto">
          <a:xfrm>
            <a:off x="2654300" y="5878513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83091" name="Line 147"/>
          <p:cNvSpPr>
            <a:spLocks noChangeShapeType="1"/>
          </p:cNvSpPr>
          <p:nvPr/>
        </p:nvSpPr>
        <p:spPr bwMode="auto">
          <a:xfrm>
            <a:off x="2992438" y="3810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83092" name="Line 148"/>
          <p:cNvSpPr>
            <a:spLocks noChangeShapeType="1"/>
          </p:cNvSpPr>
          <p:nvPr/>
        </p:nvSpPr>
        <p:spPr bwMode="auto">
          <a:xfrm>
            <a:off x="7881938" y="3835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83093" name="Line 149"/>
          <p:cNvSpPr>
            <a:spLocks noChangeShapeType="1"/>
          </p:cNvSpPr>
          <p:nvPr/>
        </p:nvSpPr>
        <p:spPr bwMode="auto">
          <a:xfrm>
            <a:off x="6757988" y="3843338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83094" name="Line 150"/>
          <p:cNvSpPr>
            <a:spLocks noChangeShapeType="1"/>
          </p:cNvSpPr>
          <p:nvPr/>
        </p:nvSpPr>
        <p:spPr bwMode="auto">
          <a:xfrm>
            <a:off x="5938838" y="385445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29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2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2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2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2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2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2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3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2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82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82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82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82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82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82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82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82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82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82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83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83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83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83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83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83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83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83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83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83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83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83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83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83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83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83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8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83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8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8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83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83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8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3" dur="500"/>
                                        <p:tgtEl>
                                          <p:spTgt spid="8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6" dur="500"/>
                                        <p:tgtEl>
                                          <p:spTgt spid="8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9" dur="500"/>
                                        <p:tgtEl>
                                          <p:spTgt spid="8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 nodeType="clickPar">
                      <p:stCondLst>
                        <p:cond delay="indefinite"/>
                      </p:stCondLst>
                      <p:childTnLst>
                        <p:par>
                          <p:cTn id="2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4" dur="500"/>
                                        <p:tgtEl>
                                          <p:spTgt spid="8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7" dur="500"/>
                                        <p:tgtEl>
                                          <p:spTgt spid="83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0" dur="500"/>
                                        <p:tgtEl>
                                          <p:spTgt spid="83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3" dur="500"/>
                                        <p:tgtEl>
                                          <p:spTgt spid="8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 nodeType="clickPar">
                      <p:stCondLst>
                        <p:cond delay="indefinite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8" dur="500"/>
                                        <p:tgtEl>
                                          <p:spTgt spid="8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1" dur="500"/>
                                        <p:tgtEl>
                                          <p:spTgt spid="83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4" dur="500"/>
                                        <p:tgtEl>
                                          <p:spTgt spid="83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 nodeType="clickPar">
                      <p:stCondLst>
                        <p:cond delay="indefinite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9" dur="500"/>
                                        <p:tgtEl>
                                          <p:spTgt spid="8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 nodeType="clickPar">
                      <p:stCondLst>
                        <p:cond delay="indefinite"/>
                      </p:stCondLst>
                      <p:childTnLst>
                        <p:par>
                          <p:cTn id="2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4" dur="500"/>
                                        <p:tgtEl>
                                          <p:spTgt spid="8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7" dur="500"/>
                                        <p:tgtEl>
                                          <p:spTgt spid="8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0" dur="500"/>
                                        <p:tgtEl>
                                          <p:spTgt spid="8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3" dur="500"/>
                                        <p:tgtEl>
                                          <p:spTgt spid="8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 nodeType="clickPar">
                      <p:stCondLst>
                        <p:cond delay="indefinite"/>
                      </p:stCondLst>
                      <p:childTnLst>
                        <p:par>
                          <p:cTn id="2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8" dur="500"/>
                                        <p:tgtEl>
                                          <p:spTgt spid="8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1" dur="500"/>
                                        <p:tgtEl>
                                          <p:spTgt spid="8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4" dur="500"/>
                                        <p:tgtEl>
                                          <p:spTgt spid="8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7" dur="500"/>
                                        <p:tgtEl>
                                          <p:spTgt spid="8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 nodeType="clickPar">
                      <p:stCondLst>
                        <p:cond delay="indefinite"/>
                      </p:stCondLst>
                      <p:childTnLst>
                        <p:par>
                          <p:cTn id="2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2" dur="500"/>
                                        <p:tgtEl>
                                          <p:spTgt spid="8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5" dur="500"/>
                                        <p:tgtEl>
                                          <p:spTgt spid="8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8" dur="500"/>
                                        <p:tgtEl>
                                          <p:spTgt spid="8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 nodeType="clickPar">
                      <p:stCondLst>
                        <p:cond delay="indefinite"/>
                      </p:stCondLst>
                      <p:childTnLst>
                        <p:par>
                          <p:cTn id="2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3" dur="500"/>
                                        <p:tgtEl>
                                          <p:spTgt spid="8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6" dur="500"/>
                                        <p:tgtEl>
                                          <p:spTgt spid="83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9" dur="500"/>
                                        <p:tgtEl>
                                          <p:spTgt spid="8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2" dur="500"/>
                                        <p:tgtEl>
                                          <p:spTgt spid="8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 nodeType="clickPar">
                      <p:stCondLst>
                        <p:cond delay="indefinite"/>
                      </p:stCondLst>
                      <p:childTnLst>
                        <p:par>
                          <p:cTn id="2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7" dur="500"/>
                                        <p:tgtEl>
                                          <p:spTgt spid="8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0" dur="500"/>
                                        <p:tgtEl>
                                          <p:spTgt spid="83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3" dur="500"/>
                                        <p:tgtEl>
                                          <p:spTgt spid="83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6" dur="500"/>
                                        <p:tgtEl>
                                          <p:spTgt spid="138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 nodeType="clickPar">
                      <p:stCondLst>
                        <p:cond delay="indefinite"/>
                      </p:stCondLst>
                      <p:childTnLst>
                        <p:par>
                          <p:cTn id="2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1" dur="500"/>
                                        <p:tgtEl>
                                          <p:spTgt spid="8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4" dur="500"/>
                                        <p:tgtEl>
                                          <p:spTgt spid="83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7" dur="500"/>
                                        <p:tgtEl>
                                          <p:spTgt spid="8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0" dur="500"/>
                                        <p:tgtEl>
                                          <p:spTgt spid="8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 nodeType="clickPar">
                      <p:stCondLst>
                        <p:cond delay="indefinite"/>
                      </p:stCondLst>
                      <p:childTnLst>
                        <p:par>
                          <p:cTn id="3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5" dur="500"/>
                                        <p:tgtEl>
                                          <p:spTgt spid="8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8" dur="500"/>
                                        <p:tgtEl>
                                          <p:spTgt spid="83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1" dur="500"/>
                                        <p:tgtEl>
                                          <p:spTgt spid="83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4" dur="500"/>
                                        <p:tgtEl>
                                          <p:spTgt spid="83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 nodeType="clickPar">
                      <p:stCondLst>
                        <p:cond delay="indefinite"/>
                      </p:stCondLst>
                      <p:childTnLst>
                        <p:par>
                          <p:cTn id="3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9" dur="500"/>
                                        <p:tgtEl>
                                          <p:spTgt spid="83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2" dur="500"/>
                                        <p:tgtEl>
                                          <p:spTgt spid="8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5" dur="500"/>
                                        <p:tgtEl>
                                          <p:spTgt spid="83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 nodeType="clickPar">
                      <p:stCondLst>
                        <p:cond delay="indefinite"/>
                      </p:stCondLst>
                      <p:childTnLst>
                        <p:par>
                          <p:cTn id="3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0" dur="500"/>
                                        <p:tgtEl>
                                          <p:spTgt spid="83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 nodeType="clickPar">
                      <p:stCondLst>
                        <p:cond delay="indefinite"/>
                      </p:stCondLst>
                      <p:childTnLst>
                        <p:par>
                          <p:cTn id="3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5" dur="500"/>
                                        <p:tgtEl>
                                          <p:spTgt spid="8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8" dur="500"/>
                                        <p:tgtEl>
                                          <p:spTgt spid="83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1" dur="500"/>
                                        <p:tgtEl>
                                          <p:spTgt spid="83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4" dur="500"/>
                                        <p:tgtEl>
                                          <p:spTgt spid="83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 nodeType="clickPar">
                      <p:stCondLst>
                        <p:cond delay="indefinite"/>
                      </p:stCondLst>
                      <p:childTnLst>
                        <p:par>
                          <p:cTn id="3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9" dur="500"/>
                                        <p:tgtEl>
                                          <p:spTgt spid="138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2" dur="500"/>
                                        <p:tgtEl>
                                          <p:spTgt spid="8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5" dur="500"/>
                                        <p:tgtEl>
                                          <p:spTgt spid="83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8" dur="500"/>
                                        <p:tgtEl>
                                          <p:spTgt spid="83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 nodeType="clickPar">
                      <p:stCondLst>
                        <p:cond delay="indefinite"/>
                      </p:stCondLst>
                      <p:childTnLst>
                        <p:par>
                          <p:cTn id="3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3" dur="500"/>
                                        <p:tgtEl>
                                          <p:spTgt spid="8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6" dur="500"/>
                                        <p:tgtEl>
                                          <p:spTgt spid="83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9" dur="500"/>
                                        <p:tgtEl>
                                          <p:spTgt spid="83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 nodeType="clickPar">
                      <p:stCondLst>
                        <p:cond delay="indefinite"/>
                      </p:stCondLst>
                      <p:childTnLst>
                        <p:par>
                          <p:cTn id="3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4" dur="500"/>
                                        <p:tgtEl>
                                          <p:spTgt spid="83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7" dur="500"/>
                                        <p:tgtEl>
                                          <p:spTgt spid="83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3" dur="500"/>
                                        <p:tgtEl>
                                          <p:spTgt spid="83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 nodeType="clickPar">
                      <p:stCondLst>
                        <p:cond delay="indefinite"/>
                      </p:stCondLst>
                      <p:childTnLst>
                        <p:par>
                          <p:cTn id="3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8" dur="500"/>
                                        <p:tgtEl>
                                          <p:spTgt spid="83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1" dur="500"/>
                                        <p:tgtEl>
                                          <p:spTgt spid="83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7" dur="500"/>
                                        <p:tgtEl>
                                          <p:spTgt spid="83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 nodeType="clickPar">
                      <p:stCondLst>
                        <p:cond delay="indefinite"/>
                      </p:stCondLst>
                      <p:childTnLst>
                        <p:par>
                          <p:cTn id="4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2" dur="500"/>
                                        <p:tgtEl>
                                          <p:spTgt spid="83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5" dur="500"/>
                                        <p:tgtEl>
                                          <p:spTgt spid="8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8" dur="500"/>
                                        <p:tgtEl>
                                          <p:spTgt spid="83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1" dur="500"/>
                                        <p:tgtEl>
                                          <p:spTgt spid="83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2" fill="hold" nodeType="clickPar">
                      <p:stCondLst>
                        <p:cond delay="indefinite"/>
                      </p:stCondLst>
                      <p:childTnLst>
                        <p:par>
                          <p:cTn id="4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6" dur="500"/>
                                        <p:tgtEl>
                                          <p:spTgt spid="83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2" dur="500"/>
                                        <p:tgtEl>
                                          <p:spTgt spid="83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5" dur="500"/>
                                        <p:tgtEl>
                                          <p:spTgt spid="83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 nodeType="clickPar">
                      <p:stCondLst>
                        <p:cond delay="indefinite"/>
                      </p:stCondLst>
                      <p:childTnLst>
                        <p:par>
                          <p:cTn id="4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3" dur="500"/>
                                        <p:tgtEl>
                                          <p:spTgt spid="83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6" dur="500"/>
                                        <p:tgtEl>
                                          <p:spTgt spid="83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7" fill="hold" nodeType="clickPar">
                      <p:stCondLst>
                        <p:cond delay="indefinite"/>
                      </p:stCondLst>
                      <p:childTnLst>
                        <p:par>
                          <p:cTn id="4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1" dur="500"/>
                                        <p:tgtEl>
                                          <p:spTgt spid="8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2" fill="hold" nodeType="clickPar">
                      <p:stCondLst>
                        <p:cond delay="indefinite"/>
                      </p:stCondLst>
                      <p:childTnLst>
                        <p:par>
                          <p:cTn id="4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6" dur="500"/>
                                        <p:tgtEl>
                                          <p:spTgt spid="83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9" dur="500"/>
                                        <p:tgtEl>
                                          <p:spTgt spid="8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2" dur="500"/>
                                        <p:tgtEl>
                                          <p:spTgt spid="83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5" dur="500"/>
                                        <p:tgtEl>
                                          <p:spTgt spid="83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6" fill="hold" nodeType="clickPar">
                      <p:stCondLst>
                        <p:cond delay="indefinite"/>
                      </p:stCondLst>
                      <p:childTnLst>
                        <p:par>
                          <p:cTn id="4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0" dur="500"/>
                                        <p:tgtEl>
                                          <p:spTgt spid="138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3" dur="500"/>
                                        <p:tgtEl>
                                          <p:spTgt spid="138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6" dur="500"/>
                                        <p:tgtEl>
                                          <p:spTgt spid="138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9" dur="500"/>
                                        <p:tgtEl>
                                          <p:spTgt spid="138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0" fill="hold" nodeType="clickPar">
                      <p:stCondLst>
                        <p:cond delay="indefinite"/>
                      </p:stCondLst>
                      <p:childTnLst>
                        <p:par>
                          <p:cTn id="4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4" dur="500"/>
                                        <p:tgtEl>
                                          <p:spTgt spid="138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7" dur="500"/>
                                        <p:tgtEl>
                                          <p:spTgt spid="138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0" dur="500"/>
                                        <p:tgtEl>
                                          <p:spTgt spid="138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57" grpId="0"/>
      <p:bldP spid="138260" grpId="0"/>
      <p:bldP spid="138276" grpId="0"/>
      <p:bldP spid="138277" grpId="0" animBg="1"/>
      <p:bldP spid="138278" grpId="0"/>
      <p:bldP spid="138279" grpId="0"/>
      <p:bldP spid="138280" grpId="0"/>
      <p:bldP spid="138281" grpId="0"/>
      <p:bldP spid="138282" grpId="0" animBg="1"/>
      <p:bldP spid="82966" grpId="0" animBg="1"/>
      <p:bldP spid="82967" grpId="0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82984" grpId="0"/>
      <p:bldP spid="82985" grpId="0"/>
      <p:bldP spid="82986" grpId="0"/>
      <p:bldP spid="82987" grpId="0"/>
      <p:bldP spid="82988" grpId="0"/>
      <p:bldP spid="82989" grpId="0"/>
      <p:bldP spid="82990" grpId="0"/>
      <p:bldP spid="82991" grpId="0"/>
      <p:bldP spid="82992" grpId="0"/>
      <p:bldP spid="82993" grpId="0"/>
      <p:bldP spid="82994" grpId="0"/>
      <p:bldP spid="82995" grpId="0"/>
      <p:bldP spid="82996" grpId="0"/>
      <p:bldP spid="82997" grpId="0"/>
      <p:bldP spid="82998" grpId="0"/>
      <p:bldP spid="82999" grpId="0"/>
      <p:bldP spid="83000" grpId="0"/>
      <p:bldP spid="83001" grpId="0"/>
      <p:bldP spid="83002" grpId="0"/>
      <p:bldP spid="83003" grpId="0"/>
      <p:bldP spid="83004" grpId="0"/>
      <p:bldP spid="83005" grpId="0"/>
      <p:bldP spid="83006" grpId="0"/>
      <p:bldP spid="83007" grpId="0"/>
      <p:bldP spid="83008" grpId="0"/>
      <p:bldP spid="83009" grpId="0"/>
      <p:bldP spid="83010" grpId="0"/>
      <p:bldP spid="83011" grpId="0"/>
      <p:bldP spid="83012" grpId="0"/>
      <p:bldP spid="83013" grpId="0"/>
      <p:bldP spid="83014" grpId="0"/>
      <p:bldP spid="83015" grpId="0"/>
      <p:bldP spid="83016" grpId="0"/>
      <p:bldP spid="83017" grpId="0"/>
      <p:bldP spid="83018" grpId="0"/>
      <p:bldP spid="83019" grpId="0"/>
      <p:bldP spid="83020" grpId="0"/>
      <p:bldP spid="83021" grpId="0"/>
      <p:bldP spid="83022" grpId="0"/>
      <p:bldP spid="83023" grpId="0"/>
      <p:bldP spid="83024" grpId="0"/>
      <p:bldP spid="83025" grpId="0"/>
      <p:bldP spid="83026" grpId="0"/>
      <p:bldP spid="83027" grpId="0"/>
      <p:bldP spid="83028" grpId="0"/>
      <p:bldP spid="83029" grpId="0"/>
      <p:bldP spid="83030" grpId="0"/>
      <p:bldP spid="83031" grpId="0"/>
      <p:bldP spid="83032" grpId="0"/>
      <p:bldP spid="83033" grpId="0"/>
      <p:bldP spid="83034" grpId="0"/>
      <p:bldP spid="83035" grpId="0"/>
      <p:bldP spid="83036" grpId="0"/>
      <p:bldP spid="83037" grpId="0"/>
      <p:bldP spid="83038" grpId="0"/>
      <p:bldP spid="83039" grpId="0"/>
      <p:bldP spid="83040" grpId="0"/>
      <p:bldP spid="83041" grpId="0"/>
      <p:bldP spid="83042" grpId="0"/>
      <p:bldP spid="83043" grpId="0"/>
      <p:bldP spid="83044" grpId="0"/>
      <p:bldP spid="83045" grpId="0"/>
      <p:bldP spid="83046" grpId="0"/>
      <p:bldP spid="83047" grpId="0"/>
      <p:bldP spid="83048" grpId="0"/>
      <p:bldP spid="83049" grpId="0"/>
      <p:bldP spid="83050" grpId="0"/>
      <p:bldP spid="83051" grpId="0"/>
      <p:bldP spid="83052" grpId="0"/>
      <p:bldP spid="83053" grpId="0"/>
      <p:bldP spid="83054" grpId="0"/>
      <p:bldP spid="83055" grpId="0"/>
      <p:bldP spid="83056" grpId="0"/>
      <p:bldP spid="83057" grpId="0"/>
      <p:bldP spid="83058" grpId="0"/>
      <p:bldP spid="83059" grpId="0"/>
      <p:bldP spid="83060" grpId="0"/>
      <p:bldP spid="83061" grpId="0"/>
      <p:bldP spid="83062" grpId="0"/>
      <p:bldP spid="83063" grpId="0"/>
      <p:bldP spid="83064" grpId="0"/>
      <p:bldP spid="83065" grpId="0"/>
      <p:bldP spid="83066" grpId="0"/>
      <p:bldP spid="83067" grpId="0"/>
      <p:bldP spid="83068" grpId="0"/>
      <p:bldP spid="83069" grpId="0"/>
      <p:bldP spid="83070" grpId="0"/>
      <p:bldP spid="83071" grpId="0"/>
      <p:bldP spid="83072" grpId="0"/>
      <p:bldP spid="83073" grpId="0"/>
      <p:bldP spid="83074" grpId="0"/>
      <p:bldP spid="83075" grpId="0"/>
      <p:bldP spid="83076" grpId="0"/>
      <p:bldP spid="83077" grpId="0" animBg="1"/>
      <p:bldP spid="83078" grpId="0" animBg="1"/>
      <p:bldP spid="83079" grpId="0" animBg="1"/>
      <p:bldP spid="83080" grpId="0" animBg="1"/>
      <p:bldP spid="83081" grpId="0" animBg="1"/>
      <p:bldP spid="83082" grpId="0" animBg="1"/>
      <p:bldP spid="83083" grpId="0" animBg="1"/>
      <p:bldP spid="83084" grpId="0" animBg="1"/>
      <p:bldP spid="83085" grpId="0" animBg="1"/>
      <p:bldP spid="83086" grpId="0" animBg="1"/>
      <p:bldP spid="83087" grpId="0" animBg="1"/>
      <p:bldP spid="83088" grpId="0" animBg="1"/>
      <p:bldP spid="83089" grpId="0" animBg="1"/>
      <p:bldP spid="83090" grpId="0" animBg="1"/>
      <p:bldP spid="83091" grpId="0" animBg="1"/>
      <p:bldP spid="83092" grpId="0" animBg="1"/>
      <p:bldP spid="83093" grpId="0" animBg="1"/>
      <p:bldP spid="8309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loud Callout 14"/>
          <p:cNvSpPr/>
          <p:nvPr/>
        </p:nvSpPr>
        <p:spPr>
          <a:xfrm>
            <a:off x="1981200" y="4343400"/>
            <a:ext cx="5029200" cy="25146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492375" y="4972050"/>
            <a:ext cx="4267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0000"/>
                </a:solidFill>
                <a:latin typeface="Times New Rioman"/>
                <a:cs typeface="Arial" pitchFamily="34" charset="0"/>
              </a:rPr>
              <a:t>Suy nghĩ để </a:t>
            </a:r>
            <a:r>
              <a:rPr lang="en-US" sz="3600">
                <a:solidFill>
                  <a:srgbClr val="FF0000"/>
                </a:solidFill>
                <a:latin typeface="Times New Rioman"/>
                <a:cs typeface="Arial" pitchFamily="34" charset="0"/>
              </a:rPr>
              <a:t>tìm cách tính</a:t>
            </a:r>
          </a:p>
        </p:txBody>
      </p:sp>
      <p:sp>
        <p:nvSpPr>
          <p:cNvPr id="10" name="Oval 9">
            <a:hlinkClick r:id="rId4" action="ppaction://hlinkfile"/>
          </p:cNvPr>
          <p:cNvSpPr/>
          <p:nvPr/>
        </p:nvSpPr>
        <p:spPr>
          <a:xfrm>
            <a:off x="8153400" y="5867400"/>
            <a:ext cx="990600" cy="9906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8" name="Rectangle 5"/>
              <p:cNvSpPr>
                <a:spLocks noChangeArrowheads="1"/>
              </p:cNvSpPr>
              <p:nvPr/>
            </p:nvSpPr>
            <p:spPr bwMode="auto">
              <a:xfrm>
                <a:off x="53975" y="1638300"/>
                <a:ext cx="9144000" cy="1447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 dirty="0" err="1" smtClean="0">
                    <a:solidFill>
                      <a:srgbClr val="FF0000"/>
                    </a:solidFill>
                    <a:latin typeface="Times New Rioman"/>
                    <a:cs typeface="Arial" pitchFamily="34" charset="0"/>
                  </a:rPr>
                  <a:t>Bài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ioman"/>
                    <a:cs typeface="Arial" pitchFamily="34" charset="0"/>
                  </a:rPr>
                  <a:t> 2.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ioman"/>
                    <a:cs typeface="Arial" pitchFamily="34" charset="0"/>
                  </a:rPr>
                  <a:t>Trong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ioman"/>
                    <a:cs typeface="Arial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ioman"/>
                    <a:cs typeface="Arial" pitchFamily="34" charset="0"/>
                  </a:rPr>
                  <a:t>các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ioman"/>
                    <a:cs typeface="Arial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ioman"/>
                    <a:cs typeface="Arial" pitchFamily="34" charset="0"/>
                  </a:rPr>
                  <a:t>phân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ioman"/>
                    <a:cs typeface="Arial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ioman"/>
                    <a:cs typeface="Arial" pitchFamily="34" charset="0"/>
                  </a:rPr>
                  <a:t>số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ioman"/>
                    <a:cs typeface="Arial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ioman"/>
                    <a:cs typeface="Arial" pitchFamily="34" charset="0"/>
                  </a:rPr>
                  <a:t>dưới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ioman"/>
                    <a:cs typeface="Arial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ioman"/>
                    <a:cs typeface="Arial" pitchFamily="34" charset="0"/>
                  </a:rPr>
                  <a:t>đây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ioman"/>
                    <a:cs typeface="Arial" pitchFamily="34" charset="0"/>
                  </a:rPr>
                  <a:t>,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ioman"/>
                    <a:cs typeface="Arial" pitchFamily="34" charset="0"/>
                  </a:rPr>
                  <a:t>phân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ioman"/>
                    <a:cs typeface="Arial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ioman"/>
                    <a:cs typeface="Arial" pitchFamily="34" charset="0"/>
                  </a:rPr>
                  <a:t>số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ioman"/>
                    <a:cs typeface="Arial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ioman"/>
                    <a:cs typeface="Arial" pitchFamily="34" charset="0"/>
                  </a:rPr>
                  <a:t>nào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ioman"/>
                    <a:cs typeface="Arial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ioman"/>
                    <a:cs typeface="Arial" pitchFamily="34" charset="0"/>
                  </a:rPr>
                  <a:t>bằng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ioman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  <a:latin typeface="Times New Rioman"/>
                    <a:cs typeface="Arial" pitchFamily="34" charset="0"/>
                  </a:rPr>
                  <a:t> ?</a:t>
                </a:r>
                <a:endParaRPr lang="en-US" sz="2800" b="1" dirty="0">
                  <a:solidFill>
                    <a:srgbClr val="FF0000"/>
                  </a:solidFill>
                  <a:latin typeface="Times New Rioman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058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75" y="1638300"/>
                <a:ext cx="9144000" cy="1447800"/>
              </a:xfrm>
              <a:prstGeom prst="rect">
                <a:avLst/>
              </a:prstGeom>
              <a:blipFill rotWithShape="1">
                <a:blip r:embed="rId5"/>
                <a:stretch>
                  <a:fillRect l="-1400" t="-15190" b="-1350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50" name="Object 11"/>
          <p:cNvGraphicFramePr>
            <a:graphicFrameLocks noChangeAspect="1"/>
          </p:cNvGraphicFramePr>
          <p:nvPr/>
        </p:nvGraphicFramePr>
        <p:xfrm>
          <a:off x="3048000" y="2514600"/>
          <a:ext cx="25146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6" imgW="1676160" imgH="1180800" progId="Equation.3">
                  <p:embed/>
                </p:oleObj>
              </mc:Choice>
              <mc:Fallback>
                <p:oleObj name="Equation" r:id="rId6" imgW="1676160" imgH="1180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514600"/>
                        <a:ext cx="2514600" cy="167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717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0" y="2972923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H" pitchFamily="34" charset="0"/>
              <a:cs typeface="Arial" pitchFamily="34" charset="0"/>
            </a:endParaRPr>
          </a:p>
        </p:txBody>
      </p:sp>
      <p:sp>
        <p:nvSpPr>
          <p:cNvPr id="11267" name="Text Box 8"/>
          <p:cNvSpPr txBox="1">
            <a:spLocks noChangeArrowheads="1"/>
          </p:cNvSpPr>
          <p:nvPr/>
        </p:nvSpPr>
        <p:spPr bwMode="auto">
          <a:xfrm>
            <a:off x="3948113" y="1792290"/>
            <a:ext cx="18415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68" name="Rectangle 9"/>
          <p:cNvSpPr>
            <a:spLocks noChangeArrowheads="1"/>
          </p:cNvSpPr>
          <p:nvPr/>
        </p:nvSpPr>
        <p:spPr bwMode="auto">
          <a:xfrm>
            <a:off x="0" y="-260816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H" pitchFamily="34" charset="0"/>
              <a:cs typeface="Arial" pitchFamily="34" charset="0"/>
            </a:endParaRPr>
          </a:p>
        </p:txBody>
      </p:sp>
      <p:sp>
        <p:nvSpPr>
          <p:cNvPr id="11269" name="Text Box 11"/>
          <p:cNvSpPr txBox="1">
            <a:spLocks noChangeArrowheads="1"/>
          </p:cNvSpPr>
          <p:nvPr/>
        </p:nvSpPr>
        <p:spPr bwMode="auto">
          <a:xfrm>
            <a:off x="3871913" y="2532065"/>
            <a:ext cx="18415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70" name="Rectangle 12"/>
          <p:cNvSpPr>
            <a:spLocks noChangeArrowheads="1"/>
          </p:cNvSpPr>
          <p:nvPr/>
        </p:nvSpPr>
        <p:spPr bwMode="auto">
          <a:xfrm>
            <a:off x="0" y="2972923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H" pitchFamily="34" charset="0"/>
              <a:cs typeface="Arial" pitchFamily="34" charset="0"/>
            </a:endParaRP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2163763" y="3397250"/>
            <a:ext cx="44767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800000"/>
                </a:solidFill>
                <a:cs typeface="Arial" pitchFamily="34" charset="0"/>
              </a:rPr>
              <a:t>= </a:t>
            </a:r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3446463" y="3400425"/>
            <a:ext cx="4064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800000"/>
                </a:solidFill>
                <a:cs typeface="Arial" pitchFamily="34" charset="0"/>
              </a:rPr>
              <a:t>=           </a:t>
            </a:r>
          </a:p>
        </p:txBody>
      </p:sp>
      <p:sp>
        <p:nvSpPr>
          <p:cNvPr id="11273" name="Rectangle 16"/>
          <p:cNvSpPr>
            <a:spLocks noChangeArrowheads="1"/>
          </p:cNvSpPr>
          <p:nvPr/>
        </p:nvSpPr>
        <p:spPr bwMode="auto">
          <a:xfrm>
            <a:off x="0" y="-260816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H" pitchFamily="34" charset="0"/>
              <a:cs typeface="Arial" pitchFamily="34" charset="0"/>
            </a:endParaRPr>
          </a:p>
        </p:txBody>
      </p:sp>
      <p:sp>
        <p:nvSpPr>
          <p:cNvPr id="11274" name="Text Box 18"/>
          <p:cNvSpPr txBox="1">
            <a:spLocks noChangeArrowheads="1"/>
          </p:cNvSpPr>
          <p:nvPr/>
        </p:nvSpPr>
        <p:spPr bwMode="auto">
          <a:xfrm>
            <a:off x="3124200" y="2667000"/>
            <a:ext cx="18415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75" name="Rectangle 19"/>
          <p:cNvSpPr>
            <a:spLocks noChangeArrowheads="1"/>
          </p:cNvSpPr>
          <p:nvPr/>
        </p:nvSpPr>
        <p:spPr bwMode="auto">
          <a:xfrm>
            <a:off x="0" y="-260816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H" pitchFamily="34" charset="0"/>
              <a:cs typeface="Arial" pitchFamily="34" charset="0"/>
            </a:endParaRPr>
          </a:p>
        </p:txBody>
      </p:sp>
      <p:sp>
        <p:nvSpPr>
          <p:cNvPr id="11276" name="Rectangle 20"/>
          <p:cNvSpPr>
            <a:spLocks noChangeArrowheads="1"/>
          </p:cNvSpPr>
          <p:nvPr/>
        </p:nvSpPr>
        <p:spPr bwMode="auto">
          <a:xfrm>
            <a:off x="0" y="-260816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H" pitchFamily="34" charset="0"/>
              <a:cs typeface="Arial" pitchFamily="34" charset="0"/>
            </a:endParaRPr>
          </a:p>
        </p:txBody>
      </p:sp>
      <p:sp>
        <p:nvSpPr>
          <p:cNvPr id="11277" name="Text Box 26"/>
          <p:cNvSpPr txBox="1">
            <a:spLocks noChangeArrowheads="1"/>
          </p:cNvSpPr>
          <p:nvPr/>
        </p:nvSpPr>
        <p:spPr bwMode="auto">
          <a:xfrm>
            <a:off x="1371600" y="838201"/>
            <a:ext cx="838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800" b="1">
              <a:solidFill>
                <a:srgbClr val="000000"/>
              </a:solidFill>
              <a:latin typeface=".VnTimeH" pitchFamily="34" charset="0"/>
              <a:cs typeface="Arial" pitchFamily="34" charset="0"/>
            </a:endParaRPr>
          </a:p>
        </p:txBody>
      </p:sp>
      <p:sp>
        <p:nvSpPr>
          <p:cNvPr id="94222" name="Rectangle 14"/>
          <p:cNvSpPr>
            <a:spLocks noChangeArrowheads="1"/>
          </p:cNvSpPr>
          <p:nvPr/>
        </p:nvSpPr>
        <p:spPr bwMode="auto">
          <a:xfrm>
            <a:off x="5243514" y="3367088"/>
            <a:ext cx="3866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800000"/>
                </a:solidFill>
                <a:latin typeface="Times New Roman" pitchFamily="18" charset="0"/>
                <a:cs typeface="Arial" pitchFamily="34" charset="0"/>
              </a:rPr>
              <a:t>=</a:t>
            </a:r>
          </a:p>
        </p:txBody>
      </p:sp>
      <p:sp>
        <p:nvSpPr>
          <p:cNvPr id="94223" name="Rectangle 15"/>
          <p:cNvSpPr>
            <a:spLocks noChangeArrowheads="1"/>
          </p:cNvSpPr>
          <p:nvPr/>
        </p:nvSpPr>
        <p:spPr bwMode="auto">
          <a:xfrm>
            <a:off x="4275139" y="3367088"/>
            <a:ext cx="3866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=</a:t>
            </a:r>
          </a:p>
        </p:txBody>
      </p:sp>
      <p:sp>
        <p:nvSpPr>
          <p:cNvPr id="94224" name="Rectangle 16"/>
          <p:cNvSpPr>
            <a:spLocks noChangeArrowheads="1"/>
          </p:cNvSpPr>
          <p:nvPr/>
        </p:nvSpPr>
        <p:spPr bwMode="auto">
          <a:xfrm>
            <a:off x="4719639" y="4913313"/>
            <a:ext cx="3866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=</a:t>
            </a:r>
          </a:p>
        </p:txBody>
      </p:sp>
      <p:sp>
        <p:nvSpPr>
          <p:cNvPr id="94225" name="Rectangle 17"/>
          <p:cNvSpPr>
            <a:spLocks noChangeArrowheads="1"/>
          </p:cNvSpPr>
          <p:nvPr/>
        </p:nvSpPr>
        <p:spPr bwMode="auto">
          <a:xfrm>
            <a:off x="4127501" y="5119688"/>
            <a:ext cx="6431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6:2</a:t>
            </a:r>
          </a:p>
        </p:txBody>
      </p:sp>
      <p:sp>
        <p:nvSpPr>
          <p:cNvPr id="94226" name="Rectangle 18"/>
          <p:cNvSpPr>
            <a:spLocks noChangeArrowheads="1"/>
          </p:cNvSpPr>
          <p:nvPr/>
        </p:nvSpPr>
        <p:spPr bwMode="auto">
          <a:xfrm>
            <a:off x="4135439" y="4662488"/>
            <a:ext cx="6431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4:2</a:t>
            </a:r>
          </a:p>
        </p:txBody>
      </p:sp>
      <p:sp>
        <p:nvSpPr>
          <p:cNvPr id="94227" name="Rectangle 19"/>
          <p:cNvSpPr>
            <a:spLocks noChangeArrowheads="1"/>
          </p:cNvSpPr>
          <p:nvPr/>
        </p:nvSpPr>
        <p:spPr bwMode="auto">
          <a:xfrm>
            <a:off x="3895726" y="4913313"/>
            <a:ext cx="3866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=</a:t>
            </a:r>
          </a:p>
        </p:txBody>
      </p:sp>
      <p:sp>
        <p:nvSpPr>
          <p:cNvPr id="94228" name="Rectangle 20"/>
          <p:cNvSpPr>
            <a:spLocks noChangeArrowheads="1"/>
          </p:cNvSpPr>
          <p:nvPr/>
        </p:nvSpPr>
        <p:spPr bwMode="auto">
          <a:xfrm>
            <a:off x="3354388" y="5119688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6</a:t>
            </a:r>
          </a:p>
        </p:txBody>
      </p:sp>
      <p:sp>
        <p:nvSpPr>
          <p:cNvPr id="94229" name="Rectangle 21"/>
          <p:cNvSpPr>
            <a:spLocks noChangeArrowheads="1"/>
          </p:cNvSpPr>
          <p:nvPr/>
        </p:nvSpPr>
        <p:spPr bwMode="auto">
          <a:xfrm>
            <a:off x="3352800" y="4664076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4</a:t>
            </a:r>
          </a:p>
        </p:txBody>
      </p:sp>
      <p:sp>
        <p:nvSpPr>
          <p:cNvPr id="11286" name="Oval 22"/>
          <p:cNvSpPr>
            <a:spLocks noChangeArrowheads="1"/>
          </p:cNvSpPr>
          <p:nvPr/>
        </p:nvSpPr>
        <p:spPr bwMode="auto">
          <a:xfrm>
            <a:off x="171450" y="2362200"/>
            <a:ext cx="6096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231" name="Text Box 23"/>
              <p:cNvSpPr txBox="1">
                <a:spLocks noChangeArrowheads="1"/>
              </p:cNvSpPr>
              <p:nvPr/>
            </p:nvSpPr>
            <p:spPr bwMode="auto">
              <a:xfrm>
                <a:off x="927100" y="2184402"/>
                <a:ext cx="8001000" cy="892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Arial" pitchFamily="34" charset="0"/>
                  </a:rPr>
                  <a:t>Trong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r>
                  <a:rPr lang="en-US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Arial" pitchFamily="34" charset="0"/>
                  </a:rPr>
                  <a:t>các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r>
                  <a:rPr lang="en-US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Arial" pitchFamily="34" charset="0"/>
                  </a:rPr>
                  <a:t>phân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r>
                  <a:rPr lang="en-US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Arial" pitchFamily="34" charset="0"/>
                  </a:rPr>
                  <a:t>số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r>
                  <a:rPr lang="en-US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Arial" pitchFamily="34" charset="0"/>
                  </a:rPr>
                  <a:t>dưới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r>
                  <a:rPr lang="en-US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Arial" pitchFamily="34" charset="0"/>
                  </a:rPr>
                  <a:t>đây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Arial" pitchFamily="34" charset="0"/>
                  </a:rPr>
                  <a:t>, </a:t>
                </a:r>
                <a:r>
                  <a:rPr lang="en-US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Arial" pitchFamily="34" charset="0"/>
                  </a:rPr>
                  <a:t>phân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r>
                  <a:rPr lang="en-US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Arial" pitchFamily="34" charset="0"/>
                  </a:rPr>
                  <a:t>số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r>
                  <a:rPr lang="en-US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Arial" pitchFamily="34" charset="0"/>
                  </a:rPr>
                  <a:t>nào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r>
                  <a:rPr lang="en-US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Arial" pitchFamily="34" charset="0"/>
                  </a:rPr>
                  <a:t>bằng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Arial" pitchFamily="34" charset="0"/>
                  </a:rPr>
                  <a:t>?</a:t>
                </a:r>
                <a:endParaRPr lang="en-US" b="1" dirty="0">
                  <a:solidFill>
                    <a:srgbClr val="FF0000"/>
                  </a:solidFill>
                  <a:latin typeface="Times New Roman" pitchFamily="18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4231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7100" y="2184402"/>
                <a:ext cx="8001000" cy="892552"/>
              </a:xfrm>
              <a:prstGeom prst="rect">
                <a:avLst/>
              </a:prstGeom>
              <a:blipFill rotWithShape="1">
                <a:blip r:embed="rId3"/>
                <a:stretch>
                  <a:fillRect l="-1523" b="-136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232" name="Text Box 24"/>
          <p:cNvSpPr txBox="1">
            <a:spLocks noChangeArrowheads="1"/>
          </p:cNvSpPr>
          <p:nvPr/>
        </p:nvSpPr>
        <p:spPr bwMode="auto">
          <a:xfrm>
            <a:off x="1595438" y="5119688"/>
            <a:ext cx="609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12</a:t>
            </a:r>
          </a:p>
        </p:txBody>
      </p:sp>
      <p:sp>
        <p:nvSpPr>
          <p:cNvPr id="94233" name="Text Box 25"/>
          <p:cNvSpPr txBox="1">
            <a:spLocks noChangeArrowheads="1"/>
          </p:cNvSpPr>
          <p:nvPr/>
        </p:nvSpPr>
        <p:spPr bwMode="auto">
          <a:xfrm>
            <a:off x="5105400" y="5124452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3</a:t>
            </a:r>
          </a:p>
        </p:txBody>
      </p:sp>
      <p:sp>
        <p:nvSpPr>
          <p:cNvPr id="94234" name="Rectangle 26"/>
          <p:cNvSpPr>
            <a:spLocks noChangeArrowheads="1"/>
          </p:cNvSpPr>
          <p:nvPr/>
        </p:nvSpPr>
        <p:spPr bwMode="auto">
          <a:xfrm>
            <a:off x="3063876" y="4913313"/>
            <a:ext cx="3866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=</a:t>
            </a:r>
          </a:p>
        </p:txBody>
      </p:sp>
      <p:sp>
        <p:nvSpPr>
          <p:cNvPr id="94235" name="Rectangle 27"/>
          <p:cNvSpPr>
            <a:spLocks noChangeArrowheads="1"/>
          </p:cNvSpPr>
          <p:nvPr/>
        </p:nvSpPr>
        <p:spPr bwMode="auto">
          <a:xfrm>
            <a:off x="2286001" y="5119688"/>
            <a:ext cx="9124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12: 2</a:t>
            </a:r>
          </a:p>
        </p:txBody>
      </p:sp>
      <p:sp>
        <p:nvSpPr>
          <p:cNvPr id="94236" name="Rectangle 28"/>
          <p:cNvSpPr>
            <a:spLocks noChangeArrowheads="1"/>
          </p:cNvSpPr>
          <p:nvPr/>
        </p:nvSpPr>
        <p:spPr bwMode="auto">
          <a:xfrm>
            <a:off x="2362201" y="4654551"/>
            <a:ext cx="7328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8: 2</a:t>
            </a:r>
          </a:p>
        </p:txBody>
      </p:sp>
      <p:sp>
        <p:nvSpPr>
          <p:cNvPr id="94237" name="Rectangle 29"/>
          <p:cNvSpPr>
            <a:spLocks noChangeArrowheads="1"/>
          </p:cNvSpPr>
          <p:nvPr/>
        </p:nvSpPr>
        <p:spPr bwMode="auto">
          <a:xfrm>
            <a:off x="2073276" y="4891088"/>
            <a:ext cx="3866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=</a:t>
            </a:r>
          </a:p>
        </p:txBody>
      </p:sp>
      <p:sp>
        <p:nvSpPr>
          <p:cNvPr id="94238" name="Rectangle 30"/>
          <p:cNvSpPr>
            <a:spLocks noChangeArrowheads="1"/>
          </p:cNvSpPr>
          <p:nvPr/>
        </p:nvSpPr>
        <p:spPr bwMode="auto">
          <a:xfrm>
            <a:off x="3743325" y="3529013"/>
            <a:ext cx="54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15</a:t>
            </a:r>
          </a:p>
        </p:txBody>
      </p:sp>
      <p:sp>
        <p:nvSpPr>
          <p:cNvPr id="94239" name="Rectangle 31"/>
          <p:cNvSpPr>
            <a:spLocks noChangeArrowheads="1"/>
          </p:cNvSpPr>
          <p:nvPr/>
        </p:nvSpPr>
        <p:spPr bwMode="auto">
          <a:xfrm>
            <a:off x="3733800" y="3170238"/>
            <a:ext cx="54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10</a:t>
            </a:r>
          </a:p>
        </p:txBody>
      </p:sp>
      <p:sp>
        <p:nvSpPr>
          <p:cNvPr id="94240" name="Rectangle 32"/>
          <p:cNvSpPr>
            <a:spLocks noChangeArrowheads="1"/>
          </p:cNvSpPr>
          <p:nvPr/>
        </p:nvSpPr>
        <p:spPr bwMode="auto">
          <a:xfrm>
            <a:off x="2438401" y="3505201"/>
            <a:ext cx="9124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30: 2</a:t>
            </a:r>
          </a:p>
        </p:txBody>
      </p:sp>
      <p:sp>
        <p:nvSpPr>
          <p:cNvPr id="94241" name="Rectangle 33"/>
          <p:cNvSpPr>
            <a:spLocks noChangeArrowheads="1"/>
          </p:cNvSpPr>
          <p:nvPr/>
        </p:nvSpPr>
        <p:spPr bwMode="auto">
          <a:xfrm>
            <a:off x="2427289" y="3124201"/>
            <a:ext cx="9124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20: 2</a:t>
            </a:r>
          </a:p>
        </p:txBody>
      </p:sp>
      <p:sp>
        <p:nvSpPr>
          <p:cNvPr id="94242" name="Rectangle 34"/>
          <p:cNvSpPr>
            <a:spLocks noChangeArrowheads="1"/>
          </p:cNvSpPr>
          <p:nvPr/>
        </p:nvSpPr>
        <p:spPr bwMode="auto">
          <a:xfrm>
            <a:off x="1752600" y="4687888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8</a:t>
            </a:r>
          </a:p>
        </p:txBody>
      </p:sp>
      <p:sp>
        <p:nvSpPr>
          <p:cNvPr id="94243" name="Rectangle 35"/>
          <p:cNvSpPr>
            <a:spLocks noChangeArrowheads="1"/>
          </p:cNvSpPr>
          <p:nvPr/>
        </p:nvSpPr>
        <p:spPr bwMode="auto">
          <a:xfrm>
            <a:off x="1774825" y="4314826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9</a:t>
            </a:r>
          </a:p>
        </p:txBody>
      </p:sp>
      <p:sp>
        <p:nvSpPr>
          <p:cNvPr id="94244" name="Rectangle 36"/>
          <p:cNvSpPr>
            <a:spLocks noChangeArrowheads="1"/>
          </p:cNvSpPr>
          <p:nvPr/>
        </p:nvSpPr>
        <p:spPr bwMode="auto">
          <a:xfrm>
            <a:off x="1752600" y="3962401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8</a:t>
            </a:r>
          </a:p>
        </p:txBody>
      </p:sp>
      <p:sp>
        <p:nvSpPr>
          <p:cNvPr id="94245" name="Rectangle 37"/>
          <p:cNvSpPr>
            <a:spLocks noChangeArrowheads="1"/>
          </p:cNvSpPr>
          <p:nvPr/>
        </p:nvSpPr>
        <p:spPr bwMode="auto">
          <a:xfrm>
            <a:off x="1676400" y="3536950"/>
            <a:ext cx="54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30</a:t>
            </a:r>
          </a:p>
        </p:txBody>
      </p:sp>
      <p:sp>
        <p:nvSpPr>
          <p:cNvPr id="94246" name="Rectangle 38"/>
          <p:cNvSpPr>
            <a:spLocks noChangeArrowheads="1"/>
          </p:cNvSpPr>
          <p:nvPr/>
        </p:nvSpPr>
        <p:spPr bwMode="auto">
          <a:xfrm>
            <a:off x="1676400" y="3124201"/>
            <a:ext cx="54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20</a:t>
            </a:r>
          </a:p>
        </p:txBody>
      </p:sp>
      <p:sp>
        <p:nvSpPr>
          <p:cNvPr id="94250" name="Text Box 42"/>
          <p:cNvSpPr txBox="1">
            <a:spLocks noChangeArrowheads="1"/>
          </p:cNvSpPr>
          <p:nvPr/>
        </p:nvSpPr>
        <p:spPr bwMode="auto">
          <a:xfrm>
            <a:off x="1447800" y="5881688"/>
            <a:ext cx="2895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Vậy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phân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bằng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</a:p>
        </p:txBody>
      </p:sp>
      <p:sp>
        <p:nvSpPr>
          <p:cNvPr id="94251" name="Line 43"/>
          <p:cNvSpPr>
            <a:spLocks noChangeShapeType="1"/>
          </p:cNvSpPr>
          <p:nvPr/>
        </p:nvSpPr>
        <p:spPr bwMode="auto">
          <a:xfrm>
            <a:off x="1676400" y="3581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94252" name="Line 44"/>
          <p:cNvSpPr>
            <a:spLocks noChangeShapeType="1"/>
          </p:cNvSpPr>
          <p:nvPr/>
        </p:nvSpPr>
        <p:spPr bwMode="auto">
          <a:xfrm>
            <a:off x="4200525" y="6172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94253" name="Line 45"/>
          <p:cNvSpPr>
            <a:spLocks noChangeShapeType="1"/>
          </p:cNvSpPr>
          <p:nvPr/>
        </p:nvSpPr>
        <p:spPr bwMode="auto">
          <a:xfrm>
            <a:off x="4692650" y="3635375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94254" name="Line 46"/>
          <p:cNvSpPr>
            <a:spLocks noChangeShapeType="1"/>
          </p:cNvSpPr>
          <p:nvPr/>
        </p:nvSpPr>
        <p:spPr bwMode="auto">
          <a:xfrm>
            <a:off x="6324600" y="6248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94255" name="Line 47"/>
          <p:cNvSpPr>
            <a:spLocks noChangeShapeType="1"/>
          </p:cNvSpPr>
          <p:nvPr/>
        </p:nvSpPr>
        <p:spPr bwMode="auto">
          <a:xfrm>
            <a:off x="5437188" y="6248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94256" name="Line 48"/>
          <p:cNvSpPr>
            <a:spLocks noChangeShapeType="1"/>
          </p:cNvSpPr>
          <p:nvPr/>
        </p:nvSpPr>
        <p:spPr bwMode="auto">
          <a:xfrm>
            <a:off x="5616575" y="3624263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94257" name="Line 49"/>
          <p:cNvSpPr>
            <a:spLocks noChangeShapeType="1"/>
          </p:cNvSpPr>
          <p:nvPr/>
        </p:nvSpPr>
        <p:spPr bwMode="auto">
          <a:xfrm>
            <a:off x="5083175" y="51816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94258" name="Line 50"/>
          <p:cNvSpPr>
            <a:spLocks noChangeShapeType="1"/>
          </p:cNvSpPr>
          <p:nvPr/>
        </p:nvSpPr>
        <p:spPr bwMode="auto">
          <a:xfrm>
            <a:off x="4211638" y="5181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94259" name="Line 51"/>
          <p:cNvSpPr>
            <a:spLocks noChangeShapeType="1"/>
          </p:cNvSpPr>
          <p:nvPr/>
        </p:nvSpPr>
        <p:spPr bwMode="auto">
          <a:xfrm>
            <a:off x="3416300" y="5191125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94260" name="Line 52"/>
          <p:cNvSpPr>
            <a:spLocks noChangeShapeType="1"/>
          </p:cNvSpPr>
          <p:nvPr/>
        </p:nvSpPr>
        <p:spPr bwMode="auto">
          <a:xfrm>
            <a:off x="2438400" y="5157788"/>
            <a:ext cx="685800" cy="23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94261" name="Line 53"/>
          <p:cNvSpPr>
            <a:spLocks noChangeShapeType="1"/>
          </p:cNvSpPr>
          <p:nvPr/>
        </p:nvSpPr>
        <p:spPr bwMode="auto">
          <a:xfrm>
            <a:off x="3775075" y="363855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94262" name="Line 54"/>
          <p:cNvSpPr>
            <a:spLocks noChangeShapeType="1"/>
          </p:cNvSpPr>
          <p:nvPr/>
        </p:nvSpPr>
        <p:spPr bwMode="auto">
          <a:xfrm>
            <a:off x="1600200" y="5160963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94263" name="Line 55"/>
          <p:cNvSpPr>
            <a:spLocks noChangeShapeType="1"/>
          </p:cNvSpPr>
          <p:nvPr/>
        </p:nvSpPr>
        <p:spPr bwMode="auto">
          <a:xfrm>
            <a:off x="1663700" y="4419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94265" name="Text Box 57"/>
          <p:cNvSpPr txBox="1">
            <a:spLocks noChangeArrowheads="1"/>
          </p:cNvSpPr>
          <p:nvPr/>
        </p:nvSpPr>
        <p:spPr bwMode="auto">
          <a:xfrm>
            <a:off x="5121275" y="4648202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</a:t>
            </a:r>
          </a:p>
        </p:txBody>
      </p:sp>
      <p:sp>
        <p:nvSpPr>
          <p:cNvPr id="94266" name="Text Box 58"/>
          <p:cNvSpPr txBox="1">
            <a:spLocks noChangeArrowheads="1"/>
          </p:cNvSpPr>
          <p:nvPr/>
        </p:nvSpPr>
        <p:spPr bwMode="auto">
          <a:xfrm>
            <a:off x="4495800" y="3138488"/>
            <a:ext cx="914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10: 5</a:t>
            </a:r>
          </a:p>
        </p:txBody>
      </p:sp>
      <p:sp>
        <p:nvSpPr>
          <p:cNvPr id="94267" name="Text Box 59"/>
          <p:cNvSpPr txBox="1">
            <a:spLocks noChangeArrowheads="1"/>
          </p:cNvSpPr>
          <p:nvPr/>
        </p:nvSpPr>
        <p:spPr bwMode="auto">
          <a:xfrm>
            <a:off x="4495800" y="3581402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15: 5</a:t>
            </a:r>
          </a:p>
        </p:txBody>
      </p:sp>
      <p:sp>
        <p:nvSpPr>
          <p:cNvPr id="94268" name="Text Box 60"/>
          <p:cNvSpPr txBox="1">
            <a:spLocks noChangeArrowheads="1"/>
          </p:cNvSpPr>
          <p:nvPr/>
        </p:nvSpPr>
        <p:spPr bwMode="auto">
          <a:xfrm>
            <a:off x="5618163" y="3090863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</a:t>
            </a:r>
          </a:p>
        </p:txBody>
      </p:sp>
      <p:sp>
        <p:nvSpPr>
          <p:cNvPr id="94269" name="Text Box 61"/>
          <p:cNvSpPr txBox="1">
            <a:spLocks noChangeArrowheads="1"/>
          </p:cNvSpPr>
          <p:nvPr/>
        </p:nvSpPr>
        <p:spPr bwMode="auto">
          <a:xfrm>
            <a:off x="5638800" y="3581400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3</a:t>
            </a:r>
          </a:p>
        </p:txBody>
      </p:sp>
      <p:sp>
        <p:nvSpPr>
          <p:cNvPr id="94270" name="Text Box 62"/>
          <p:cNvSpPr txBox="1">
            <a:spLocks noChangeArrowheads="1"/>
          </p:cNvSpPr>
          <p:nvPr/>
        </p:nvSpPr>
        <p:spPr bwMode="auto">
          <a:xfrm>
            <a:off x="2286000" y="4114802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Tối giản</a:t>
            </a:r>
          </a:p>
        </p:txBody>
      </p:sp>
      <p:sp>
        <p:nvSpPr>
          <p:cNvPr id="94271" name="Text Box 63"/>
          <p:cNvSpPr txBox="1">
            <a:spLocks noChangeArrowheads="1"/>
          </p:cNvSpPr>
          <p:nvPr/>
        </p:nvSpPr>
        <p:spPr bwMode="auto">
          <a:xfrm>
            <a:off x="4356100" y="5680077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</a:t>
            </a:r>
          </a:p>
        </p:txBody>
      </p:sp>
      <p:sp>
        <p:nvSpPr>
          <p:cNvPr id="94272" name="Text Box 64"/>
          <p:cNvSpPr txBox="1">
            <a:spLocks noChangeArrowheads="1"/>
          </p:cNvSpPr>
          <p:nvPr/>
        </p:nvSpPr>
        <p:spPr bwMode="auto">
          <a:xfrm>
            <a:off x="4343400" y="6096002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3</a:t>
            </a:r>
          </a:p>
        </p:txBody>
      </p:sp>
      <p:sp>
        <p:nvSpPr>
          <p:cNvPr id="94273" name="Text Box 65"/>
          <p:cNvSpPr txBox="1">
            <a:spLocks noChangeArrowheads="1"/>
          </p:cNvSpPr>
          <p:nvPr/>
        </p:nvSpPr>
        <p:spPr bwMode="auto">
          <a:xfrm>
            <a:off x="4724400" y="5867402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là 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:</a:t>
            </a:r>
          </a:p>
        </p:txBody>
      </p:sp>
      <p:sp>
        <p:nvSpPr>
          <p:cNvPr id="94274" name="Text Box 66"/>
          <p:cNvSpPr txBox="1">
            <a:spLocks noChangeArrowheads="1"/>
          </p:cNvSpPr>
          <p:nvPr/>
        </p:nvSpPr>
        <p:spPr bwMode="auto">
          <a:xfrm>
            <a:off x="5472113" y="5743577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20</a:t>
            </a:r>
          </a:p>
        </p:txBody>
      </p:sp>
      <p:sp>
        <p:nvSpPr>
          <p:cNvPr id="94275" name="Text Box 67"/>
          <p:cNvSpPr txBox="1">
            <a:spLocks noChangeArrowheads="1"/>
          </p:cNvSpPr>
          <p:nvPr/>
        </p:nvSpPr>
        <p:spPr bwMode="auto">
          <a:xfrm>
            <a:off x="5432425" y="6159502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30</a:t>
            </a:r>
          </a:p>
        </p:txBody>
      </p:sp>
      <p:sp>
        <p:nvSpPr>
          <p:cNvPr id="94276" name="Text Box 68"/>
          <p:cNvSpPr txBox="1">
            <a:spLocks noChangeArrowheads="1"/>
          </p:cNvSpPr>
          <p:nvPr/>
        </p:nvSpPr>
        <p:spPr bwMode="auto">
          <a:xfrm>
            <a:off x="6019800" y="5943602"/>
            <a:ext cx="30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;</a:t>
            </a:r>
          </a:p>
        </p:txBody>
      </p:sp>
      <p:sp>
        <p:nvSpPr>
          <p:cNvPr id="94277" name="Text Box 69"/>
          <p:cNvSpPr txBox="1">
            <a:spLocks noChangeArrowheads="1"/>
          </p:cNvSpPr>
          <p:nvPr/>
        </p:nvSpPr>
        <p:spPr bwMode="auto">
          <a:xfrm>
            <a:off x="6324600" y="5753102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8</a:t>
            </a:r>
          </a:p>
        </p:txBody>
      </p:sp>
      <p:sp>
        <p:nvSpPr>
          <p:cNvPr id="94278" name="Text Box 70"/>
          <p:cNvSpPr txBox="1">
            <a:spLocks noChangeArrowheads="1"/>
          </p:cNvSpPr>
          <p:nvPr/>
        </p:nvSpPr>
        <p:spPr bwMode="auto">
          <a:xfrm>
            <a:off x="6248400" y="619283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12</a:t>
            </a:r>
          </a:p>
        </p:txBody>
      </p:sp>
      <p:sp>
        <p:nvSpPr>
          <p:cNvPr id="94279" name="Line 71"/>
          <p:cNvSpPr>
            <a:spLocks noChangeShapeType="1"/>
          </p:cNvSpPr>
          <p:nvPr/>
        </p:nvSpPr>
        <p:spPr bwMode="auto">
          <a:xfrm>
            <a:off x="2514600" y="3581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35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4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4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4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4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4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4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4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4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4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4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9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94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4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94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94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94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94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94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94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94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94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94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94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94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94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94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94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94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94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94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94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94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94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94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94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94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94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94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94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94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94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94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94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94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94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94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94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9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9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8" dur="500"/>
                                        <p:tgtEl>
                                          <p:spTgt spid="9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3" dur="500"/>
                                        <p:tgtEl>
                                          <p:spTgt spid="94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6" dur="500"/>
                                        <p:tgtEl>
                                          <p:spTgt spid="9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9" dur="500"/>
                                        <p:tgtEl>
                                          <p:spTgt spid="9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4" grpId="0"/>
      <p:bldP spid="5135" grpId="0"/>
      <p:bldP spid="94222" grpId="0"/>
      <p:bldP spid="94223" grpId="0"/>
      <p:bldP spid="94224" grpId="0"/>
      <p:bldP spid="94225" grpId="0"/>
      <p:bldP spid="94226" grpId="0"/>
      <p:bldP spid="94227" grpId="0"/>
      <p:bldP spid="94228" grpId="0"/>
      <p:bldP spid="94229" grpId="0"/>
      <p:bldP spid="94231" grpId="0"/>
      <p:bldP spid="94232" grpId="0"/>
      <p:bldP spid="94233" grpId="0"/>
      <p:bldP spid="94234" grpId="0"/>
      <p:bldP spid="94235" grpId="0"/>
      <p:bldP spid="94236" grpId="0"/>
      <p:bldP spid="94237" grpId="0"/>
      <p:bldP spid="94238" grpId="0"/>
      <p:bldP spid="94239" grpId="0"/>
      <p:bldP spid="94240" grpId="0"/>
      <p:bldP spid="94241" grpId="0"/>
      <p:bldP spid="94242" grpId="0"/>
      <p:bldP spid="94243" grpId="0"/>
      <p:bldP spid="94244" grpId="0"/>
      <p:bldP spid="94245" grpId="0"/>
      <p:bldP spid="94246" grpId="0"/>
      <p:bldP spid="94250" grpId="0"/>
      <p:bldP spid="94251" grpId="0" animBg="1"/>
      <p:bldP spid="94252" grpId="0" animBg="1"/>
      <p:bldP spid="94253" grpId="0" animBg="1"/>
      <p:bldP spid="94254" grpId="0" animBg="1"/>
      <p:bldP spid="94255" grpId="0" animBg="1"/>
      <p:bldP spid="94256" grpId="0" animBg="1"/>
      <p:bldP spid="94257" grpId="0" animBg="1"/>
      <p:bldP spid="94258" grpId="0" animBg="1"/>
      <p:bldP spid="94259" grpId="0" animBg="1"/>
      <p:bldP spid="94260" grpId="0" animBg="1"/>
      <p:bldP spid="94261" grpId="0" animBg="1"/>
      <p:bldP spid="94262" grpId="0" animBg="1"/>
      <p:bldP spid="94263" grpId="0" animBg="1"/>
      <p:bldP spid="94265" grpId="0"/>
      <p:bldP spid="94266" grpId="0"/>
      <p:bldP spid="94267" grpId="0"/>
      <p:bldP spid="94268" grpId="0"/>
      <p:bldP spid="94269" grpId="0"/>
      <p:bldP spid="94270" grpId="0"/>
      <p:bldP spid="94271" grpId="0"/>
      <p:bldP spid="94272" grpId="0"/>
      <p:bldP spid="94273" grpId="0"/>
      <p:bldP spid="94274" grpId="0"/>
      <p:bldP spid="94275" grpId="0"/>
      <p:bldP spid="94276" grpId="0"/>
      <p:bldP spid="94277" grpId="0"/>
      <p:bldP spid="94278" grpId="0"/>
      <p:bldP spid="9427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TextBox 9"/>
          <p:cNvSpPr txBox="1">
            <a:spLocks noChangeArrowheads="1"/>
          </p:cNvSpPr>
          <p:nvPr/>
        </p:nvSpPr>
        <p:spPr bwMode="auto">
          <a:xfrm>
            <a:off x="34397" y="4902200"/>
            <a:ext cx="60986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  <a:latin typeface="Times New Rioman"/>
              </a:rPr>
              <a:t>b)     </a:t>
            </a: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537104" y="1416050"/>
          <a:ext cx="2587625" cy="180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Equation" r:id="rId3" imgW="977900" imgH="901700" progId="Equation.DSMT4">
                  <p:embed/>
                </p:oleObj>
              </mc:Choice>
              <mc:Fallback>
                <p:oleObj name="Equation" r:id="rId3" imgW="977900" imgH="901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104" y="1416050"/>
                        <a:ext cx="2587625" cy="180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9" name="TextBox 12"/>
          <p:cNvSpPr txBox="1">
            <a:spLocks noChangeArrowheads="1"/>
          </p:cNvSpPr>
          <p:nvPr/>
        </p:nvSpPr>
        <p:spPr bwMode="auto">
          <a:xfrm>
            <a:off x="34396" y="1944688"/>
            <a:ext cx="60854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00"/>
                </a:solidFill>
                <a:latin typeface="Times New Rioman"/>
              </a:rPr>
              <a:t>a)     </a:t>
            </a: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1381655" y="1432457"/>
            <a:ext cx="811212" cy="3942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295012" y="2657214"/>
            <a:ext cx="809625" cy="3942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1368559" y="2667662"/>
            <a:ext cx="809625" cy="39555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2301877" y="1476114"/>
            <a:ext cx="809625" cy="39422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202" name="Object 5"/>
          <p:cNvGraphicFramePr>
            <a:graphicFrameLocks noChangeAspect="1"/>
          </p:cNvGraphicFramePr>
          <p:nvPr/>
        </p:nvGraphicFramePr>
        <p:xfrm>
          <a:off x="3034772" y="1254125"/>
          <a:ext cx="1377157" cy="209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Equation" r:id="rId5" imgW="266469" imgH="393359" progId="Equation.DSMT4">
                  <p:embed/>
                </p:oleObj>
              </mc:Choice>
              <mc:Fallback>
                <p:oleObj name="Equation" r:id="rId5" imgW="266469" imgH="39335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4772" y="1254125"/>
                        <a:ext cx="1377157" cy="209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3"/>
          <p:cNvGraphicFramePr>
            <a:graphicFrameLocks noChangeAspect="1"/>
          </p:cNvGraphicFramePr>
          <p:nvPr/>
        </p:nvGraphicFramePr>
        <p:xfrm>
          <a:off x="896937" y="4430716"/>
          <a:ext cx="1885157" cy="176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Equation" r:id="rId7" imgW="1180588" imgH="901309" progId="Equation.3">
                  <p:embed/>
                </p:oleObj>
              </mc:Choice>
              <mc:Fallback>
                <p:oleObj name="Equation" r:id="rId7" imgW="1180588" imgH="90130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937" y="4430716"/>
                        <a:ext cx="1885157" cy="176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4" name="TextBox 1"/>
          <p:cNvSpPr txBox="1">
            <a:spLocks noChangeArrowheads="1"/>
          </p:cNvSpPr>
          <p:nvPr/>
        </p:nvSpPr>
        <p:spPr bwMode="auto">
          <a:xfrm>
            <a:off x="5046928" y="5154615"/>
            <a:ext cx="5693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0000"/>
                </a:solidFill>
                <a:latin typeface="Arial" pitchFamily="34" charset="0"/>
              </a:rPr>
              <a:t>c)</a:t>
            </a:r>
          </a:p>
        </p:txBody>
      </p:sp>
      <p:cxnSp>
        <p:nvCxnSpPr>
          <p:cNvPr id="22" name="Straight Connector 21"/>
          <p:cNvCxnSpPr/>
          <p:nvPr/>
        </p:nvCxnSpPr>
        <p:spPr>
          <a:xfrm rot="5400000">
            <a:off x="783169" y="4592376"/>
            <a:ext cx="809625" cy="3942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1514079" y="5706137"/>
            <a:ext cx="809625" cy="3955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1401632" y="4580601"/>
            <a:ext cx="809625" cy="39555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2168924" y="5661688"/>
            <a:ext cx="809625" cy="39555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9" name="Text Box 30"/>
          <p:cNvSpPr txBox="1">
            <a:spLocks noChangeArrowheads="1"/>
          </p:cNvSpPr>
          <p:nvPr/>
        </p:nvSpPr>
        <p:spPr bwMode="auto">
          <a:xfrm>
            <a:off x="0" y="249238"/>
            <a:ext cx="9144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4. Tính (theo mẫu):</a:t>
            </a:r>
            <a:endParaRPr lang="en-US" sz="48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184262" y="4500566"/>
          <a:ext cx="656167" cy="162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Equation" r:id="rId9" imgW="380835" imgH="901309" progId="Equation.3">
                  <p:embed/>
                </p:oleObj>
              </mc:Choice>
              <mc:Fallback>
                <p:oleObj name="Equation" r:id="rId9" imgW="380835" imgH="90130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4262" y="4500566"/>
                        <a:ext cx="656167" cy="162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771512" y="4959353"/>
            <a:ext cx="466989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0000"/>
                </a:solidFill>
              </a:rPr>
              <a:t>=</a:t>
            </a:r>
          </a:p>
        </p:txBody>
      </p:sp>
      <p:graphicFrame>
        <p:nvGraphicFramePr>
          <p:cNvPr id="5126" name="Object 19"/>
          <p:cNvGraphicFramePr>
            <a:graphicFrameLocks noChangeAspect="1"/>
          </p:cNvGraphicFramePr>
          <p:nvPr/>
        </p:nvGraphicFramePr>
        <p:xfrm>
          <a:off x="5513918" y="4576766"/>
          <a:ext cx="1946011" cy="176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Equation" r:id="rId11" imgW="1218671" imgH="901309" progId="Equation.3">
                  <p:embed/>
                </p:oleObj>
              </mc:Choice>
              <mc:Fallback>
                <p:oleObj name="Equation" r:id="rId11" imgW="1218671" imgH="90130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3918" y="4576766"/>
                        <a:ext cx="1946011" cy="176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8186210" y="4554541"/>
          <a:ext cx="510646" cy="185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Equation" r:id="rId13" imgW="253890" imgH="901309" progId="Equation.3">
                  <p:embed/>
                </p:oleObj>
              </mc:Choice>
              <mc:Fallback>
                <p:oleObj name="Equation" r:id="rId13" imgW="253890" imgH="90130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6210" y="4554541"/>
                        <a:ext cx="510646" cy="185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7535333" y="5102228"/>
            <a:ext cx="46699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0000"/>
                </a:solidFill>
              </a:rPr>
              <a:t>=</a:t>
            </a:r>
          </a:p>
        </p:txBody>
      </p:sp>
      <p:cxnSp>
        <p:nvCxnSpPr>
          <p:cNvPr id="33" name="Straight Connector 32"/>
          <p:cNvCxnSpPr/>
          <p:nvPr/>
        </p:nvCxnSpPr>
        <p:spPr>
          <a:xfrm rot="5400000">
            <a:off x="5532439" y="4679689"/>
            <a:ext cx="809625" cy="3942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5740137" y="5589591"/>
            <a:ext cx="394229" cy="7191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6813684" y="5796625"/>
            <a:ext cx="809625" cy="39555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6813684" y="4704425"/>
            <a:ext cx="809625" cy="39555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28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2" grpId="0"/>
    </p:bldLst>
  </p:timing>
</p:sld>
</file>

<file path=ppt/theme/theme1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479</Words>
  <Application>Microsoft Office PowerPoint</Application>
  <PresentationFormat>On-screen Show (4:3)</PresentationFormat>
  <Paragraphs>230</Paragraphs>
  <Slides>14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2_Default Design</vt:lpstr>
      <vt:lpstr>Default Design</vt:lpstr>
      <vt:lpstr>1_Default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Thứ ba ngày 8 tháng 2 năm 2022 Toán Luyện tập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</dc:creator>
  <cp:lastModifiedBy>THANH HUONG</cp:lastModifiedBy>
  <cp:revision>8</cp:revision>
  <dcterms:created xsi:type="dcterms:W3CDTF">2021-02-05T14:28:58Z</dcterms:created>
  <dcterms:modified xsi:type="dcterms:W3CDTF">2022-02-02T08:43:11Z</dcterms:modified>
</cp:coreProperties>
</file>