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0" y="3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slide-thuyet-trinh-dep-17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0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76200"/>
            <a:ext cx="8075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Chào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mừng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bạn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với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Toán</a:t>
            </a:r>
            <a:endParaRPr lang="en-US" sz="6000" b="1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3950"/>
            <a:ext cx="3042635" cy="56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8922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05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653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819400" y="1143000"/>
            <a:ext cx="365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81000" y="22860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81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5334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HP001 4H" pitchFamily="34" charset="0"/>
              </a:rPr>
              <a:t>Tiết </a:t>
            </a:r>
            <a:r>
              <a:rPr lang="en-US" sz="2400" dirty="0">
                <a:solidFill>
                  <a:srgbClr val="FF0000"/>
                </a:solidFill>
                <a:latin typeface="HP001 4H" pitchFamily="34" charset="0"/>
              </a:rPr>
              <a:t>63 + 64: </a:t>
            </a:r>
            <a:r>
              <a:rPr lang="en-US" sz="2400" dirty="0" err="1">
                <a:solidFill>
                  <a:srgbClr val="FF0000"/>
                </a:solidFill>
                <a:latin typeface="HP001 4H" pitchFamily="34" charset="0"/>
              </a:rPr>
              <a:t>Chục</a:t>
            </a:r>
            <a:r>
              <a:rPr lang="en-US" sz="2400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4H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4H" pitchFamily="34" charset="0"/>
              </a:rPr>
              <a:t>đơn</a:t>
            </a:r>
            <a:r>
              <a:rPr lang="en-US" sz="2400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4H" pitchFamily="34" charset="0"/>
              </a:rPr>
              <a:t>vị</a:t>
            </a:r>
            <a:endParaRPr lang="en-US" sz="2400" dirty="0">
              <a:solidFill>
                <a:srgbClr val="FF0000"/>
              </a:solidFill>
              <a:latin typeface="HP001 4H" pitchFamily="34" charset="0"/>
            </a:endParaRPr>
          </a:p>
        </p:txBody>
      </p:sp>
      <p:pic>
        <p:nvPicPr>
          <p:cNvPr id="3" name="Picture 2" descr="TOÁN T1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81148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2400" y="1219200"/>
            <a:ext cx="2514600" cy="152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19800" y="1447800"/>
            <a:ext cx="3048000" cy="1828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04 1.PNG"/>
          <p:cNvPicPr>
            <a:picLocks noChangeAspect="1"/>
          </p:cNvPicPr>
          <p:nvPr/>
        </p:nvPicPr>
        <p:blipFill>
          <a:blip r:embed="rId2"/>
          <a:srcRect r="55000" b="66835"/>
          <a:stretch>
            <a:fillRect/>
          </a:stretch>
        </p:blipFill>
        <p:spPr>
          <a:xfrm>
            <a:off x="381000" y="1629714"/>
            <a:ext cx="4114800" cy="491554"/>
          </a:xfrm>
          <a:prstGeom prst="rect">
            <a:avLst/>
          </a:prstGeom>
        </p:spPr>
      </p:pic>
      <p:pic>
        <p:nvPicPr>
          <p:cNvPr id="4" name="Picture 3" descr="TOÁN T104 1.PNG"/>
          <p:cNvPicPr>
            <a:picLocks noChangeAspect="1"/>
          </p:cNvPicPr>
          <p:nvPr/>
        </p:nvPicPr>
        <p:blipFill>
          <a:blip r:embed="rId2"/>
          <a:srcRect l="54167" b="66835"/>
          <a:stretch>
            <a:fillRect/>
          </a:stretch>
        </p:blipFill>
        <p:spPr>
          <a:xfrm>
            <a:off x="4495800" y="1629714"/>
            <a:ext cx="4191000" cy="491554"/>
          </a:xfrm>
          <a:prstGeom prst="rect">
            <a:avLst/>
          </a:prstGeom>
        </p:spPr>
      </p:pic>
      <p:pic>
        <p:nvPicPr>
          <p:cNvPr id="6" name="Picture 5" descr="TOÁN T104 1.PNG"/>
          <p:cNvPicPr>
            <a:picLocks noChangeAspect="1"/>
          </p:cNvPicPr>
          <p:nvPr/>
        </p:nvPicPr>
        <p:blipFill>
          <a:blip r:embed="rId2"/>
          <a:srcRect t="33165" r="55000"/>
          <a:stretch>
            <a:fillRect/>
          </a:stretch>
        </p:blipFill>
        <p:spPr>
          <a:xfrm>
            <a:off x="381000" y="2121268"/>
            <a:ext cx="4114800" cy="990600"/>
          </a:xfrm>
          <a:prstGeom prst="rect">
            <a:avLst/>
          </a:prstGeom>
        </p:spPr>
      </p:pic>
      <p:pic>
        <p:nvPicPr>
          <p:cNvPr id="7" name="Picture 6" descr="TOÁN T104 1.PNG"/>
          <p:cNvPicPr>
            <a:picLocks noChangeAspect="1"/>
          </p:cNvPicPr>
          <p:nvPr/>
        </p:nvPicPr>
        <p:blipFill>
          <a:blip r:embed="rId2"/>
          <a:srcRect l="54167" t="33165"/>
          <a:stretch>
            <a:fillRect/>
          </a:stretch>
        </p:blipFill>
        <p:spPr>
          <a:xfrm>
            <a:off x="4495800" y="2121268"/>
            <a:ext cx="4191000" cy="990600"/>
          </a:xfrm>
          <a:prstGeom prst="rect">
            <a:avLst/>
          </a:prstGeom>
        </p:spPr>
      </p:pic>
      <p:pic>
        <p:nvPicPr>
          <p:cNvPr id="8" name="Picture 7" descr="TOÁN T104 2.PNG"/>
          <p:cNvPicPr>
            <a:picLocks noChangeAspect="1"/>
          </p:cNvPicPr>
          <p:nvPr/>
        </p:nvPicPr>
        <p:blipFill>
          <a:blip r:embed="rId3"/>
          <a:srcRect r="55000" b="51245"/>
          <a:stretch>
            <a:fillRect/>
          </a:stretch>
        </p:blipFill>
        <p:spPr>
          <a:xfrm>
            <a:off x="381000" y="3687114"/>
            <a:ext cx="4114800" cy="914400"/>
          </a:xfrm>
          <a:prstGeom prst="rect">
            <a:avLst/>
          </a:prstGeom>
        </p:spPr>
      </p:pic>
      <p:pic>
        <p:nvPicPr>
          <p:cNvPr id="9" name="Picture 8" descr="TOÁN T104 2.PNG"/>
          <p:cNvPicPr>
            <a:picLocks noChangeAspect="1"/>
          </p:cNvPicPr>
          <p:nvPr/>
        </p:nvPicPr>
        <p:blipFill>
          <a:blip r:embed="rId3"/>
          <a:srcRect l="54167" b="51245"/>
          <a:stretch>
            <a:fillRect/>
          </a:stretch>
        </p:blipFill>
        <p:spPr>
          <a:xfrm>
            <a:off x="4495800" y="3687114"/>
            <a:ext cx="4191000" cy="914400"/>
          </a:xfrm>
          <a:prstGeom prst="rect">
            <a:avLst/>
          </a:prstGeom>
        </p:spPr>
      </p:pic>
      <p:pic>
        <p:nvPicPr>
          <p:cNvPr id="10" name="Picture 9" descr="TOÁN T104 2.PNG"/>
          <p:cNvPicPr>
            <a:picLocks noChangeAspect="1"/>
          </p:cNvPicPr>
          <p:nvPr/>
        </p:nvPicPr>
        <p:blipFill>
          <a:blip r:embed="rId3"/>
          <a:srcRect t="48755" r="55000"/>
          <a:stretch>
            <a:fillRect/>
          </a:stretch>
        </p:blipFill>
        <p:spPr>
          <a:xfrm>
            <a:off x="381000" y="4601514"/>
            <a:ext cx="4114800" cy="961086"/>
          </a:xfrm>
          <a:prstGeom prst="rect">
            <a:avLst/>
          </a:prstGeom>
        </p:spPr>
      </p:pic>
      <p:pic>
        <p:nvPicPr>
          <p:cNvPr id="11" name="Picture 10" descr="TOÁN T104 2.PNG"/>
          <p:cNvPicPr>
            <a:picLocks noChangeAspect="1"/>
          </p:cNvPicPr>
          <p:nvPr/>
        </p:nvPicPr>
        <p:blipFill>
          <a:blip r:embed="rId3"/>
          <a:srcRect l="54167" t="48755"/>
          <a:stretch>
            <a:fillRect/>
          </a:stretch>
        </p:blipFill>
        <p:spPr>
          <a:xfrm>
            <a:off x="4495800" y="4601514"/>
            <a:ext cx="4191000" cy="961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04 3.PNG"/>
          <p:cNvPicPr>
            <a:picLocks noChangeAspect="1"/>
          </p:cNvPicPr>
          <p:nvPr/>
        </p:nvPicPr>
        <p:blipFill>
          <a:blip r:embed="rId2"/>
          <a:srcRect r="54167" b="41798"/>
          <a:stretch>
            <a:fillRect/>
          </a:stretch>
        </p:blipFill>
        <p:spPr>
          <a:xfrm>
            <a:off x="457200" y="1371600"/>
            <a:ext cx="4191000" cy="1371600"/>
          </a:xfrm>
          <a:prstGeom prst="rect">
            <a:avLst/>
          </a:prstGeom>
        </p:spPr>
      </p:pic>
      <p:pic>
        <p:nvPicPr>
          <p:cNvPr id="4" name="Picture 3" descr="TOÁN T104 3.PNG"/>
          <p:cNvPicPr>
            <a:picLocks noChangeAspect="1"/>
          </p:cNvPicPr>
          <p:nvPr/>
        </p:nvPicPr>
        <p:blipFill>
          <a:blip r:embed="rId2"/>
          <a:srcRect l="54167" b="38564"/>
          <a:stretch>
            <a:fillRect/>
          </a:stretch>
        </p:blipFill>
        <p:spPr>
          <a:xfrm>
            <a:off x="4648200" y="1371600"/>
            <a:ext cx="4191000" cy="1447800"/>
          </a:xfrm>
          <a:prstGeom prst="rect">
            <a:avLst/>
          </a:prstGeom>
        </p:spPr>
      </p:pic>
      <p:pic>
        <p:nvPicPr>
          <p:cNvPr id="5" name="Picture 4" descr="TOÁN T104 3.PNG"/>
          <p:cNvPicPr>
            <a:picLocks noChangeAspect="1"/>
          </p:cNvPicPr>
          <p:nvPr/>
        </p:nvPicPr>
        <p:blipFill>
          <a:blip r:embed="rId2"/>
          <a:srcRect t="58202" r="54167"/>
          <a:stretch>
            <a:fillRect/>
          </a:stretch>
        </p:blipFill>
        <p:spPr>
          <a:xfrm>
            <a:off x="457200" y="2743200"/>
            <a:ext cx="4191000" cy="985017"/>
          </a:xfrm>
          <a:prstGeom prst="rect">
            <a:avLst/>
          </a:prstGeom>
        </p:spPr>
      </p:pic>
      <p:pic>
        <p:nvPicPr>
          <p:cNvPr id="6" name="Picture 5" descr="TOÁN T104 3.PNG"/>
          <p:cNvPicPr>
            <a:picLocks noChangeAspect="1"/>
          </p:cNvPicPr>
          <p:nvPr/>
        </p:nvPicPr>
        <p:blipFill>
          <a:blip r:embed="rId2"/>
          <a:srcRect l="54167" t="61436"/>
          <a:stretch>
            <a:fillRect/>
          </a:stretch>
        </p:blipFill>
        <p:spPr>
          <a:xfrm>
            <a:off x="4648200" y="2819400"/>
            <a:ext cx="4191000" cy="908817"/>
          </a:xfrm>
          <a:prstGeom prst="rect">
            <a:avLst/>
          </a:prstGeom>
        </p:spPr>
      </p:pic>
      <p:pic>
        <p:nvPicPr>
          <p:cNvPr id="7" name="Picture 6" descr="TOÁN T104 4.PNG"/>
          <p:cNvPicPr>
            <a:picLocks noChangeAspect="1"/>
          </p:cNvPicPr>
          <p:nvPr/>
        </p:nvPicPr>
        <p:blipFill>
          <a:blip r:embed="rId3"/>
          <a:srcRect r="53333" b="34308"/>
          <a:stretch>
            <a:fillRect/>
          </a:stretch>
        </p:blipFill>
        <p:spPr>
          <a:xfrm>
            <a:off x="381000" y="3810000"/>
            <a:ext cx="4267200" cy="1905000"/>
          </a:xfrm>
          <a:prstGeom prst="rect">
            <a:avLst/>
          </a:prstGeom>
        </p:spPr>
      </p:pic>
      <p:pic>
        <p:nvPicPr>
          <p:cNvPr id="8" name="Picture 7" descr="TOÁN T104 4.PNG"/>
          <p:cNvPicPr>
            <a:picLocks noChangeAspect="1"/>
          </p:cNvPicPr>
          <p:nvPr/>
        </p:nvPicPr>
        <p:blipFill>
          <a:blip r:embed="rId3"/>
          <a:srcRect l="54167" b="31681"/>
          <a:stretch>
            <a:fillRect/>
          </a:stretch>
        </p:blipFill>
        <p:spPr>
          <a:xfrm>
            <a:off x="4648200" y="3810000"/>
            <a:ext cx="4191000" cy="1981200"/>
          </a:xfrm>
          <a:prstGeom prst="rect">
            <a:avLst/>
          </a:prstGeom>
        </p:spPr>
      </p:pic>
      <p:pic>
        <p:nvPicPr>
          <p:cNvPr id="9" name="Picture 8" descr="TOÁN T104 4.PNG"/>
          <p:cNvPicPr>
            <a:picLocks noChangeAspect="1"/>
          </p:cNvPicPr>
          <p:nvPr/>
        </p:nvPicPr>
        <p:blipFill>
          <a:blip r:embed="rId3"/>
          <a:srcRect t="65692" r="53333"/>
          <a:stretch>
            <a:fillRect/>
          </a:stretch>
        </p:blipFill>
        <p:spPr>
          <a:xfrm>
            <a:off x="381000" y="5715000"/>
            <a:ext cx="4267200" cy="994908"/>
          </a:xfrm>
          <a:prstGeom prst="rect">
            <a:avLst/>
          </a:prstGeom>
        </p:spPr>
      </p:pic>
      <p:pic>
        <p:nvPicPr>
          <p:cNvPr id="10" name="Picture 9" descr="TOÁN T104 4.PNG"/>
          <p:cNvPicPr>
            <a:picLocks noChangeAspect="1"/>
          </p:cNvPicPr>
          <p:nvPr/>
        </p:nvPicPr>
        <p:blipFill>
          <a:blip r:embed="rId3"/>
          <a:srcRect l="54167" t="68319"/>
          <a:stretch>
            <a:fillRect/>
          </a:stretch>
        </p:blipFill>
        <p:spPr>
          <a:xfrm>
            <a:off x="4648200" y="5791200"/>
            <a:ext cx="4191000" cy="918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04 3.PNG"/>
          <p:cNvPicPr>
            <a:picLocks noChangeAspect="1"/>
          </p:cNvPicPr>
          <p:nvPr/>
        </p:nvPicPr>
        <p:blipFill>
          <a:blip r:embed="rId2"/>
          <a:srcRect r="54167" b="41798"/>
          <a:stretch>
            <a:fillRect/>
          </a:stretch>
        </p:blipFill>
        <p:spPr>
          <a:xfrm>
            <a:off x="457200" y="1752600"/>
            <a:ext cx="4191000" cy="1371600"/>
          </a:xfrm>
          <a:prstGeom prst="rect">
            <a:avLst/>
          </a:prstGeom>
        </p:spPr>
      </p:pic>
      <p:pic>
        <p:nvPicPr>
          <p:cNvPr id="4" name="Picture 3" descr="TOÁN T104 3.PNG"/>
          <p:cNvPicPr>
            <a:picLocks noChangeAspect="1"/>
          </p:cNvPicPr>
          <p:nvPr/>
        </p:nvPicPr>
        <p:blipFill>
          <a:blip r:embed="rId2"/>
          <a:srcRect t="3233" r="54167" b="41798"/>
          <a:stretch>
            <a:fillRect/>
          </a:stretch>
        </p:blipFill>
        <p:spPr>
          <a:xfrm>
            <a:off x="457200" y="3124200"/>
            <a:ext cx="4191000" cy="129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6482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66CC"/>
                </a:solidFill>
                <a:latin typeface="HP-211" pitchFamily="34" charset="0"/>
                <a:cs typeface="Arial" pitchFamily="34" charset="0"/>
              </a:rPr>
              <a:t>60</a:t>
            </a:r>
          </a:p>
          <a:p>
            <a:r>
              <a:rPr lang="en-US" sz="4800" dirty="0" err="1">
                <a:latin typeface="HP-211" pitchFamily="34" charset="0"/>
                <a:cs typeface="Arial" pitchFamily="34" charset="0"/>
              </a:rPr>
              <a:t>sáu</a:t>
            </a:r>
            <a:r>
              <a:rPr lang="en-US" sz="4800" dirty="0">
                <a:latin typeface="HP-211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HP-211" pitchFamily="34" charset="0"/>
                <a:cs typeface="Arial" pitchFamily="34" charset="0"/>
              </a:rPr>
              <a:t>mươi</a:t>
            </a:r>
            <a:endParaRPr lang="en-US" sz="4800" dirty="0">
              <a:latin typeface="HP-211" pitchFamily="34" charset="0"/>
              <a:cs typeface="Arial" pitchFamily="34" charset="0"/>
            </a:endParaRPr>
          </a:p>
        </p:txBody>
      </p:sp>
      <p:pic>
        <p:nvPicPr>
          <p:cNvPr id="6" name="Picture 5" descr="TOÁN T104 3.PNG"/>
          <p:cNvPicPr>
            <a:picLocks noChangeAspect="1"/>
          </p:cNvPicPr>
          <p:nvPr/>
        </p:nvPicPr>
        <p:blipFill>
          <a:blip r:embed="rId2"/>
          <a:srcRect l="70834" b="38564"/>
          <a:stretch>
            <a:fillRect/>
          </a:stretch>
        </p:blipFill>
        <p:spPr>
          <a:xfrm>
            <a:off x="6096000" y="1752600"/>
            <a:ext cx="2667000" cy="1447800"/>
          </a:xfrm>
          <a:prstGeom prst="rect">
            <a:avLst/>
          </a:prstGeom>
        </p:spPr>
      </p:pic>
      <p:pic>
        <p:nvPicPr>
          <p:cNvPr id="7" name="Picture 6" descr="TOÁN T104 3.PNG"/>
          <p:cNvPicPr>
            <a:picLocks noChangeAspect="1"/>
          </p:cNvPicPr>
          <p:nvPr/>
        </p:nvPicPr>
        <p:blipFill>
          <a:blip r:embed="rId2"/>
          <a:srcRect l="70834" t="3233" b="38564"/>
          <a:stretch>
            <a:fillRect/>
          </a:stretch>
        </p:blipFill>
        <p:spPr>
          <a:xfrm>
            <a:off x="6096000" y="3200400"/>
            <a:ext cx="2667000" cy="1371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648200" y="3124200"/>
            <a:ext cx="14478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91200" y="4648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HP-211" pitchFamily="34" charset="0"/>
                <a:cs typeface="Arial" pitchFamily="34" charset="0"/>
              </a:rPr>
              <a:t>6 </a:t>
            </a:r>
            <a:r>
              <a:rPr lang="en-US" sz="4800" b="1" dirty="0" err="1">
                <a:latin typeface="HP-211" pitchFamily="34" charset="0"/>
                <a:cs typeface="Arial" pitchFamily="34" charset="0"/>
              </a:rPr>
              <a:t>chục</a:t>
            </a:r>
            <a:endParaRPr lang="en-US" sz="4800" dirty="0">
              <a:latin typeface="HP-211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04 3.PNG"/>
          <p:cNvPicPr>
            <a:picLocks noChangeAspect="1"/>
          </p:cNvPicPr>
          <p:nvPr/>
        </p:nvPicPr>
        <p:blipFill>
          <a:blip r:embed="rId2"/>
          <a:srcRect r="54167" b="41798"/>
          <a:stretch>
            <a:fillRect/>
          </a:stretch>
        </p:blipFill>
        <p:spPr>
          <a:xfrm>
            <a:off x="457200" y="1143000"/>
            <a:ext cx="4191000" cy="1371600"/>
          </a:xfrm>
          <a:prstGeom prst="rect">
            <a:avLst/>
          </a:prstGeom>
        </p:spPr>
      </p:pic>
      <p:pic>
        <p:nvPicPr>
          <p:cNvPr id="4" name="Picture 3" descr="TOÁN T104 3.PNG"/>
          <p:cNvPicPr>
            <a:picLocks noChangeAspect="1"/>
          </p:cNvPicPr>
          <p:nvPr/>
        </p:nvPicPr>
        <p:blipFill>
          <a:blip r:embed="rId2"/>
          <a:srcRect t="3233" r="54167" b="41798"/>
          <a:stretch>
            <a:fillRect/>
          </a:stretch>
        </p:blipFill>
        <p:spPr>
          <a:xfrm>
            <a:off x="457200" y="2514600"/>
            <a:ext cx="4191000" cy="129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13594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66CC"/>
                </a:solidFill>
                <a:latin typeface="HP-211" pitchFamily="34" charset="0"/>
                <a:cs typeface="Arial" pitchFamily="34" charset="0"/>
              </a:rPr>
              <a:t>90</a:t>
            </a:r>
          </a:p>
          <a:p>
            <a:r>
              <a:rPr lang="en-US" sz="4800" dirty="0" err="1">
                <a:latin typeface="HP-211" pitchFamily="34" charset="0"/>
                <a:cs typeface="Arial" pitchFamily="34" charset="0"/>
              </a:rPr>
              <a:t>chín</a:t>
            </a:r>
            <a:r>
              <a:rPr lang="en-US" sz="4800" dirty="0">
                <a:latin typeface="HP-211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HP-211" pitchFamily="34" charset="0"/>
                <a:cs typeface="Arial" pitchFamily="34" charset="0"/>
              </a:rPr>
              <a:t>mươi</a:t>
            </a:r>
            <a:endParaRPr lang="en-US" sz="4800" dirty="0">
              <a:latin typeface="HP-211" pitchFamily="34" charset="0"/>
              <a:cs typeface="Arial" pitchFamily="34" charset="0"/>
            </a:endParaRPr>
          </a:p>
        </p:txBody>
      </p:sp>
      <p:pic>
        <p:nvPicPr>
          <p:cNvPr id="6" name="Picture 5" descr="TOÁN T104 3.PNG"/>
          <p:cNvPicPr>
            <a:picLocks noChangeAspect="1"/>
          </p:cNvPicPr>
          <p:nvPr/>
        </p:nvPicPr>
        <p:blipFill>
          <a:blip r:embed="rId2"/>
          <a:srcRect l="70834" b="38564"/>
          <a:stretch>
            <a:fillRect/>
          </a:stretch>
        </p:blipFill>
        <p:spPr>
          <a:xfrm>
            <a:off x="6096000" y="1143000"/>
            <a:ext cx="2667000" cy="1447800"/>
          </a:xfrm>
          <a:prstGeom prst="rect">
            <a:avLst/>
          </a:prstGeom>
        </p:spPr>
      </p:pic>
      <p:pic>
        <p:nvPicPr>
          <p:cNvPr id="7" name="Picture 6" descr="TOÁN T104 3.PNG"/>
          <p:cNvPicPr>
            <a:picLocks noChangeAspect="1"/>
          </p:cNvPicPr>
          <p:nvPr/>
        </p:nvPicPr>
        <p:blipFill>
          <a:blip r:embed="rId2"/>
          <a:srcRect l="70834" t="3233" b="38564"/>
          <a:stretch>
            <a:fillRect/>
          </a:stretch>
        </p:blipFill>
        <p:spPr>
          <a:xfrm>
            <a:off x="6096000" y="2590800"/>
            <a:ext cx="2667000" cy="1371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648200" y="3124200"/>
            <a:ext cx="14478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53412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HP-211" pitchFamily="34" charset="0"/>
                <a:cs typeface="Arial" pitchFamily="34" charset="0"/>
              </a:rPr>
              <a:t>9 </a:t>
            </a:r>
            <a:r>
              <a:rPr lang="en-US" sz="4800" b="1" dirty="0" err="1">
                <a:latin typeface="HP-211" pitchFamily="34" charset="0"/>
                <a:cs typeface="Arial" pitchFamily="34" charset="0"/>
              </a:rPr>
              <a:t>chục</a:t>
            </a:r>
            <a:endParaRPr lang="en-US" sz="4800" dirty="0">
              <a:latin typeface="HP-211" pitchFamily="34" charset="0"/>
              <a:cs typeface="Arial" pitchFamily="34" charset="0"/>
            </a:endParaRPr>
          </a:p>
        </p:txBody>
      </p:sp>
      <p:pic>
        <p:nvPicPr>
          <p:cNvPr id="11" name="Picture 10" descr="TOÁN T104 3.PNG"/>
          <p:cNvPicPr>
            <a:picLocks noChangeAspect="1"/>
          </p:cNvPicPr>
          <p:nvPr/>
        </p:nvPicPr>
        <p:blipFill>
          <a:blip r:embed="rId2"/>
          <a:srcRect t="3233" r="54167" b="41798"/>
          <a:stretch>
            <a:fillRect/>
          </a:stretch>
        </p:blipFill>
        <p:spPr>
          <a:xfrm>
            <a:off x="457200" y="3810000"/>
            <a:ext cx="4191000" cy="1295400"/>
          </a:xfrm>
          <a:prstGeom prst="rect">
            <a:avLst/>
          </a:prstGeom>
        </p:spPr>
      </p:pic>
      <p:pic>
        <p:nvPicPr>
          <p:cNvPr id="12" name="Picture 11" descr="TOÁN T104 3.PNG"/>
          <p:cNvPicPr>
            <a:picLocks noChangeAspect="1"/>
          </p:cNvPicPr>
          <p:nvPr/>
        </p:nvPicPr>
        <p:blipFill>
          <a:blip r:embed="rId2"/>
          <a:srcRect l="70834" t="3233" b="38564"/>
          <a:stretch>
            <a:fillRect/>
          </a:stretch>
        </p:blipFill>
        <p:spPr>
          <a:xfrm>
            <a:off x="6096000" y="3962400"/>
            <a:ext cx="2667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90891" cy="51816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" y="2514600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-211" pitchFamily="34" charset="0"/>
              </a:rPr>
              <a:t>6 </a:t>
            </a:r>
            <a:r>
              <a:rPr lang="en-US" sz="3600" b="1" dirty="0" err="1">
                <a:solidFill>
                  <a:srgbClr val="FF0000"/>
                </a:solidFill>
                <a:latin typeface="HP-211" pitchFamily="34" charset="0"/>
              </a:rPr>
              <a:t>chục</a:t>
            </a:r>
            <a:endParaRPr lang="en-US" sz="3600" b="1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81400" y="6211669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-211" pitchFamily="34" charset="0"/>
              </a:rPr>
              <a:t>8 </a:t>
            </a:r>
            <a:r>
              <a:rPr lang="en-US" sz="3600" b="1" dirty="0" err="1">
                <a:solidFill>
                  <a:srgbClr val="FF0000"/>
                </a:solidFill>
                <a:latin typeface="HP-211" pitchFamily="34" charset="0"/>
              </a:rPr>
              <a:t>chục</a:t>
            </a:r>
            <a:endParaRPr lang="en-US" sz="3600" b="1" dirty="0">
              <a:solidFill>
                <a:srgbClr val="FF000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05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6576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0" y="350520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0" y="350520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86200" y="350520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24400" y="350520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72200" y="350520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49</Words>
  <Application>Microsoft Office PowerPoint</Application>
  <PresentationFormat>Trình chiếu Trên màn hình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Arial</vt:lpstr>
      <vt:lpstr>Calibri</vt:lpstr>
      <vt:lpstr>HP001 4H</vt:lpstr>
      <vt:lpstr>HP-211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3</cp:revision>
  <dcterms:created xsi:type="dcterms:W3CDTF">2021-02-16T15:51:01Z</dcterms:created>
  <dcterms:modified xsi:type="dcterms:W3CDTF">2022-02-16T03:06:07Z</dcterms:modified>
</cp:coreProperties>
</file>