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2" r:id="rId2"/>
  </p:sldMasterIdLst>
  <p:notesMasterIdLst>
    <p:notesMasterId r:id="rId21"/>
  </p:notesMasterIdLst>
  <p:sldIdLst>
    <p:sldId id="285" r:id="rId3"/>
    <p:sldId id="320" r:id="rId4"/>
    <p:sldId id="321" r:id="rId5"/>
    <p:sldId id="322" r:id="rId6"/>
    <p:sldId id="340" r:id="rId7"/>
    <p:sldId id="325" r:id="rId8"/>
    <p:sldId id="341" r:id="rId9"/>
    <p:sldId id="327" r:id="rId10"/>
    <p:sldId id="326" r:id="rId11"/>
    <p:sldId id="342" r:id="rId12"/>
    <p:sldId id="343" r:id="rId13"/>
    <p:sldId id="330" r:id="rId14"/>
    <p:sldId id="344" r:id="rId15"/>
    <p:sldId id="337" r:id="rId16"/>
    <p:sldId id="331" r:id="rId17"/>
    <p:sldId id="334" r:id="rId18"/>
    <p:sldId id="332" r:id="rId19"/>
    <p:sldId id="339" r:id="rId20"/>
  </p:sldIdLst>
  <p:sldSz cx="12192000" cy="6858000"/>
  <p:notesSz cx="6858000" cy="9144000"/>
  <p:custDataLst>
    <p:tags r:id="rId22"/>
  </p:custData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44">
          <p15:clr>
            <a:srgbClr val="A4A3A4"/>
          </p15:clr>
        </p15:guide>
        <p15:guide id="2" pos="3844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CC"/>
    <a:srgbClr val="006600"/>
    <a:srgbClr val="FF0066"/>
    <a:srgbClr val="FFFF66"/>
    <a:srgbClr val="FFBEEE"/>
    <a:srgbClr val="CCFF66"/>
    <a:srgbClr val="99CCFF"/>
    <a:srgbClr val="CC66FF"/>
    <a:srgbClr val="BDBDF4"/>
    <a:srgbClr val="19A42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5" d="100"/>
          <a:sy n="75" d="100"/>
        </p:scale>
        <p:origin x="540" y="66"/>
      </p:cViewPr>
      <p:guideLst>
        <p:guide orient="horz" pos="2144"/>
        <p:guide pos="3844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33" d="100"/>
        <a:sy n="33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ableStyles" Target="tableStyles.xml"/><Relationship Id="rId3" Type="http://schemas.openxmlformats.org/officeDocument/2006/relationships/slide" Target="slides/slide1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ags" Target="tags/tag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1577D22-AD28-43FC-8EB4-B134A7D334C3}" type="datetimeFigureOut">
              <a:rPr lang="zh-CN" altLang="en-US" smtClean="0"/>
              <a:t>2022/2/11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A8C8EFA-96ED-4A18-B46D-8BDC030E3AF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095977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hyperlink" Target="http://www.1ppt.com/jieri/" TargetMode="External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vi-VN" altLang="zh-CN"/>
              <a:t>Bấm để sửa kiểu tiêu đề Bản cái</a:t>
            </a:r>
            <a:endParaRPr lang="zh-CN" altLang="en-US"/>
          </a:p>
        </p:txBody>
      </p:sp>
    </p:spTree>
  </p:cSld>
  <p:clrMapOvr>
    <a:masterClrMapping/>
  </p:clrMapOvr>
  <p:transition spd="slow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vi-VN" altLang="zh-CN"/>
              <a:t>Bấm để sửa kiểu tiêu đề Bản cái</a:t>
            </a:r>
            <a:endParaRPr lang="zh-CN" altLang="en-US"/>
          </a:p>
        </p:txBody>
      </p:sp>
      <p:sp>
        <p:nvSpPr>
          <p:cNvPr id="6" name="TextBox 5"/>
          <p:cNvSpPr txBox="1"/>
          <p:nvPr userDrawn="1"/>
        </p:nvSpPr>
        <p:spPr>
          <a:xfrm>
            <a:off x="761076" y="6284288"/>
            <a:ext cx="1440159" cy="118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>
              <a:lnSpc>
                <a:spcPct val="200000"/>
              </a:lnSpc>
            </a:pPr>
            <a:r>
              <a:rPr lang="zh-CN" altLang="en-US" sz="100" dirty="0">
                <a:solidFill>
                  <a:prstClr val="black"/>
                </a:solidFill>
                <a:ea typeface="微软雅黑" panose="020B0503020204020204" pitchFamily="34" charset="-122"/>
                <a:hlinkClick r:id="rId2"/>
              </a:rPr>
              <a:t>节日</a:t>
            </a:r>
            <a:r>
              <a:rPr lang="en-US" altLang="zh-CN" sz="100" dirty="0">
                <a:solidFill>
                  <a:prstClr val="black"/>
                </a:solidFill>
                <a:ea typeface="微软雅黑" panose="020B0503020204020204" pitchFamily="34" charset="-122"/>
                <a:hlinkClick r:id="rId2"/>
              </a:rPr>
              <a:t>PPT</a:t>
            </a:r>
            <a:r>
              <a:rPr lang="zh-CN" altLang="en-US" sz="100" dirty="0">
                <a:solidFill>
                  <a:prstClr val="black"/>
                </a:solidFill>
                <a:ea typeface="微软雅黑" panose="020B0503020204020204" pitchFamily="34" charset="-122"/>
                <a:hlinkClick r:id="rId2"/>
              </a:rPr>
              <a:t>模板</a:t>
            </a:r>
            <a:r>
              <a:rPr lang="zh-CN" altLang="en-US" sz="100" dirty="0">
                <a:solidFill>
                  <a:prstClr val="black"/>
                </a:solidFill>
                <a:ea typeface="微软雅黑" panose="020B0503020204020204" pitchFamily="34" charset="-122"/>
              </a:rPr>
              <a:t> </a:t>
            </a:r>
            <a:r>
              <a:rPr lang="en-US" altLang="zh-CN" sz="100" dirty="0">
                <a:solidFill>
                  <a:prstClr val="black"/>
                </a:solidFill>
                <a:ea typeface="微软雅黑" panose="020B0503020204020204" pitchFamily="34" charset="-122"/>
              </a:rPr>
              <a:t>http://www.1ppt.com/jieri/</a:t>
            </a:r>
          </a:p>
        </p:txBody>
      </p:sp>
    </p:spTree>
  </p:cSld>
  <p:clrMapOvr>
    <a:masterClrMapping/>
  </p:clrMapOvr>
  <p:transition spd="slow"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vi-VN" altLang="zh-CN"/>
              <a:t>Bấm để sửa kiểu tiêu đề Bản cái</a:t>
            </a:r>
            <a:endParaRPr lang="zh-CN" altLang="en-US"/>
          </a:p>
        </p:txBody>
      </p:sp>
    </p:spTree>
  </p:cSld>
  <p:clrMapOvr>
    <a:masterClrMapping/>
  </p:clrMapOvr>
  <p:transition spd="slow"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vi-VN" altLang="zh-CN"/>
              <a:t>Bấm để sửa kiểu tiêu đề Bản cái</a:t>
            </a:r>
            <a:endParaRPr lang="zh-CN" altLang="en-US"/>
          </a:p>
        </p:txBody>
      </p:sp>
    </p:spTree>
  </p:cSld>
  <p:clrMapOvr>
    <a:masterClrMapping/>
  </p:clrMapOvr>
  <p:transition spd="slow"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pPr defTabSz="914400"/>
            <a:fld id="{2E3AAC11-D570-4EA9-AFC0-30FB72BA45EB}" type="datetimeFigureOut">
              <a:rPr lang="zh-CN" altLang="en-US" smtClean="0">
                <a:solidFill>
                  <a:prstClr val="black"/>
                </a:solidFill>
              </a:rPr>
              <a:t>2022/2/11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pPr defTabSz="914400"/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pPr defTabSz="914400"/>
            <a:fld id="{55ECCFAA-F4FB-487C-9F1E-C8836D0C3DC9}" type="slidenum">
              <a:rPr lang="zh-CN" altLang="en-US" smtClean="0">
                <a:solidFill>
                  <a:prstClr val="black"/>
                </a:solidFill>
              </a:rPr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  <p:transition spd="slow"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pPr defTabSz="914400"/>
            <a:fld id="{2E3AAC11-D570-4EA9-AFC0-30FB72BA45EB}" type="datetimeFigureOut">
              <a:rPr lang="zh-CN" altLang="en-US" smtClean="0">
                <a:solidFill>
                  <a:prstClr val="black"/>
                </a:solidFill>
              </a:rPr>
              <a:t>2022/2/11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pPr defTabSz="914400"/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pPr defTabSz="914400"/>
            <a:fld id="{55ECCFAA-F4FB-487C-9F1E-C8836D0C3DC9}" type="slidenum">
              <a:rPr lang="zh-CN" altLang="en-US" smtClean="0">
                <a:solidFill>
                  <a:prstClr val="black"/>
                </a:solidFill>
              </a:rPr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  <p:transition spd="slow">
    <p:fad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vi-VN" altLang="zh-CN"/>
              <a:t>Bấm để sửa kiểu tiêu đề Bản cái</a:t>
            </a:r>
            <a:endParaRPr lang="zh-CN" altLang="en-US"/>
          </a:p>
        </p:txBody>
      </p:sp>
    </p:spTree>
  </p:cSld>
  <p:clrMapOvr>
    <a:masterClrMapping/>
  </p:clrMapOvr>
  <p:transition spd="slow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vi-VN" altLang="zh-CN"/>
              <a:t>Bấm để sửa kiểu tiêu đề Bản cái</a:t>
            </a:r>
            <a:endParaRPr lang="zh-CN" altLang="en-US"/>
          </a:p>
        </p:txBody>
      </p:sp>
    </p:spTree>
  </p:cSld>
  <p:clrMapOvr>
    <a:masterClrMapping/>
  </p:clrMapOvr>
  <p:transition spd="slow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vi-VN" altLang="zh-CN"/>
              <a:t>Bấm để sửa kiểu tiêu đề Bản cái</a:t>
            </a:r>
            <a:endParaRPr lang="zh-CN" altLang="en-US"/>
          </a:p>
        </p:txBody>
      </p:sp>
    </p:spTree>
  </p:cSld>
  <p:clrMapOvr>
    <a:masterClrMapping/>
  </p:clrMapOvr>
  <p:transition spd="slow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vi-VN" altLang="zh-CN"/>
              <a:t>Bấm để sửa kiểu tiêu đề Bản cái</a:t>
            </a:r>
            <a:endParaRPr lang="zh-CN" altLang="en-US"/>
          </a:p>
        </p:txBody>
      </p:sp>
    </p:spTree>
  </p:cSld>
  <p:clrMapOvr>
    <a:masterClrMapping/>
  </p:clrMapOvr>
  <p:transition spd="slow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vi-VN" altLang="zh-CN"/>
              <a:t>Bấm để sửa kiểu tiêu đề Bản cái</a:t>
            </a:r>
            <a:endParaRPr lang="zh-CN" altLang="en-US"/>
          </a:p>
        </p:txBody>
      </p:sp>
    </p:spTree>
  </p:cSld>
  <p:clrMapOvr>
    <a:masterClrMapping/>
  </p:clrMapOvr>
  <p:transition spd="slow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vi-VN" altLang="zh-CN"/>
              <a:t>Bấm để sửa kiểu tiêu đề Bản cái</a:t>
            </a:r>
            <a:endParaRPr lang="zh-CN" altLang="en-US"/>
          </a:p>
        </p:txBody>
      </p:sp>
    </p:spTree>
  </p:cSld>
  <p:clrMapOvr>
    <a:masterClrMapping/>
  </p:clrMapOvr>
  <p:transition spd="slow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vi-VN" altLang="zh-CN"/>
              <a:t>Bấm để sửa kiểu tiêu đề Bản cái</a:t>
            </a:r>
            <a:endParaRPr lang="zh-CN" altLang="en-US"/>
          </a:p>
        </p:txBody>
      </p:sp>
    </p:spTree>
  </p:cSld>
  <p:clrMapOvr>
    <a:masterClrMapping/>
  </p:clrMapOvr>
  <p:transition spd="slow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vi-VN" altLang="zh-CN"/>
              <a:t>Bấm để sửa kiểu tiêu đề Bản cái</a:t>
            </a:r>
            <a:endParaRPr lang="zh-CN" altLang="en-US"/>
          </a:p>
        </p:txBody>
      </p:sp>
    </p:spTree>
  </p:cSld>
  <p:clrMapOvr>
    <a:masterClrMapping/>
  </p:clrMapOvr>
  <p:transition spd="slow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6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1.jpg"/><Relationship Id="rId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5998E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971800" y="-2225603"/>
            <a:ext cx="2225603" cy="222560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Picture 2"/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58057" y="6025769"/>
            <a:ext cx="2225603" cy="222560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ransition spd="slow">
    <p:fade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971800" y="-2225603"/>
            <a:ext cx="2225603" cy="222560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Picture 2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58057" y="6025769"/>
            <a:ext cx="2225603" cy="222560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</p:sldLayoutIdLst>
  <p:transition spd="slow">
    <p:fade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3.png"/><Relationship Id="rId3" Type="http://schemas.openxmlformats.org/officeDocument/2006/relationships/image" Target="../media/image3.png"/><Relationship Id="rId7" Type="http://schemas.openxmlformats.org/officeDocument/2006/relationships/image" Target="../media/image7.svg"/><Relationship Id="rId12" Type="http://schemas.openxmlformats.org/officeDocument/2006/relationships/image" Target="../media/image12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5" Type="http://schemas.openxmlformats.org/officeDocument/2006/relationships/image" Target="../media/image5.png"/><Relationship Id="rId10" Type="http://schemas.openxmlformats.org/officeDocument/2006/relationships/image" Target="../media/image10.png"/><Relationship Id="rId4" Type="http://schemas.openxmlformats.org/officeDocument/2006/relationships/image" Target="../media/image4.svg"/><Relationship Id="rId9" Type="http://schemas.openxmlformats.org/officeDocument/2006/relationships/image" Target="../media/image9.png"/><Relationship Id="rId14" Type="http://schemas.openxmlformats.org/officeDocument/2006/relationships/image" Target="../media/image14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13" Type="http://schemas.openxmlformats.org/officeDocument/2006/relationships/image" Target="../media/image7.sv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12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11" Type="http://schemas.openxmlformats.org/officeDocument/2006/relationships/image" Target="../media/image5.png"/><Relationship Id="rId5" Type="http://schemas.openxmlformats.org/officeDocument/2006/relationships/image" Target="../media/image10.png"/><Relationship Id="rId15" Type="http://schemas.microsoft.com/office/2007/relationships/hdphoto" Target="../media/hdphoto1.wdp"/><Relationship Id="rId10" Type="http://schemas.openxmlformats.org/officeDocument/2006/relationships/image" Target="../media/image4.svg"/><Relationship Id="rId4" Type="http://schemas.openxmlformats.org/officeDocument/2006/relationships/image" Target="../media/image9.png"/><Relationship Id="rId9" Type="http://schemas.openxmlformats.org/officeDocument/2006/relationships/image" Target="../media/image3.png"/><Relationship Id="rId14" Type="http://schemas.openxmlformats.org/officeDocument/2006/relationships/image" Target="../media/image23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13" Type="http://schemas.openxmlformats.org/officeDocument/2006/relationships/image" Target="../media/image7.sv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12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11" Type="http://schemas.openxmlformats.org/officeDocument/2006/relationships/image" Target="../media/image5.png"/><Relationship Id="rId5" Type="http://schemas.openxmlformats.org/officeDocument/2006/relationships/image" Target="../media/image10.png"/><Relationship Id="rId15" Type="http://schemas.microsoft.com/office/2007/relationships/hdphoto" Target="../media/hdphoto1.wdp"/><Relationship Id="rId10" Type="http://schemas.openxmlformats.org/officeDocument/2006/relationships/image" Target="../media/image4.svg"/><Relationship Id="rId4" Type="http://schemas.openxmlformats.org/officeDocument/2006/relationships/image" Target="../media/image9.png"/><Relationship Id="rId9" Type="http://schemas.openxmlformats.org/officeDocument/2006/relationships/image" Target="../media/image3.png"/><Relationship Id="rId14" Type="http://schemas.openxmlformats.org/officeDocument/2006/relationships/image" Target="../media/image23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13" Type="http://schemas.openxmlformats.org/officeDocument/2006/relationships/image" Target="../media/image7.sv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12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11" Type="http://schemas.openxmlformats.org/officeDocument/2006/relationships/image" Target="../media/image5.png"/><Relationship Id="rId5" Type="http://schemas.openxmlformats.org/officeDocument/2006/relationships/image" Target="../media/image10.png"/><Relationship Id="rId10" Type="http://schemas.openxmlformats.org/officeDocument/2006/relationships/image" Target="../media/image4.svg"/><Relationship Id="rId4" Type="http://schemas.openxmlformats.org/officeDocument/2006/relationships/image" Target="../media/image9.png"/><Relationship Id="rId9" Type="http://schemas.openxmlformats.org/officeDocument/2006/relationships/image" Target="../media/image3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13" Type="http://schemas.openxmlformats.org/officeDocument/2006/relationships/image" Target="../media/image7.sv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12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11" Type="http://schemas.openxmlformats.org/officeDocument/2006/relationships/image" Target="../media/image5.png"/><Relationship Id="rId5" Type="http://schemas.openxmlformats.org/officeDocument/2006/relationships/image" Target="../media/image10.png"/><Relationship Id="rId10" Type="http://schemas.openxmlformats.org/officeDocument/2006/relationships/image" Target="../media/image4.svg"/><Relationship Id="rId4" Type="http://schemas.openxmlformats.org/officeDocument/2006/relationships/image" Target="../media/image9.png"/><Relationship Id="rId9" Type="http://schemas.openxmlformats.org/officeDocument/2006/relationships/image" Target="../media/image3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3.png"/><Relationship Id="rId3" Type="http://schemas.openxmlformats.org/officeDocument/2006/relationships/image" Target="../media/image3.png"/><Relationship Id="rId7" Type="http://schemas.openxmlformats.org/officeDocument/2006/relationships/image" Target="../media/image7.svg"/><Relationship Id="rId12" Type="http://schemas.openxmlformats.org/officeDocument/2006/relationships/image" Target="../media/image12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5" Type="http://schemas.openxmlformats.org/officeDocument/2006/relationships/image" Target="../media/image5.png"/><Relationship Id="rId15" Type="http://schemas.microsoft.com/office/2007/relationships/hdphoto" Target="../media/hdphoto2.wdp"/><Relationship Id="rId10" Type="http://schemas.openxmlformats.org/officeDocument/2006/relationships/image" Target="../media/image10.png"/><Relationship Id="rId4" Type="http://schemas.openxmlformats.org/officeDocument/2006/relationships/image" Target="../media/image4.svg"/><Relationship Id="rId9" Type="http://schemas.openxmlformats.org/officeDocument/2006/relationships/image" Target="../media/image9.png"/><Relationship Id="rId14" Type="http://schemas.openxmlformats.org/officeDocument/2006/relationships/image" Target="../media/image25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10" Type="http://schemas.microsoft.com/office/2007/relationships/hdphoto" Target="../media/hdphoto1.wdp"/><Relationship Id="rId4" Type="http://schemas.openxmlformats.org/officeDocument/2006/relationships/image" Target="../media/image9.png"/><Relationship Id="rId9" Type="http://schemas.openxmlformats.org/officeDocument/2006/relationships/image" Target="../media/image23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3.png"/><Relationship Id="rId3" Type="http://schemas.openxmlformats.org/officeDocument/2006/relationships/image" Target="../media/image3.png"/><Relationship Id="rId7" Type="http://schemas.openxmlformats.org/officeDocument/2006/relationships/image" Target="../media/image7.svg"/><Relationship Id="rId12" Type="http://schemas.openxmlformats.org/officeDocument/2006/relationships/image" Target="../media/image12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5" Type="http://schemas.openxmlformats.org/officeDocument/2006/relationships/image" Target="../media/image5.png"/><Relationship Id="rId10" Type="http://schemas.openxmlformats.org/officeDocument/2006/relationships/image" Target="../media/image10.png"/><Relationship Id="rId4" Type="http://schemas.openxmlformats.org/officeDocument/2006/relationships/image" Target="../media/image4.svg"/><Relationship Id="rId9" Type="http://schemas.openxmlformats.org/officeDocument/2006/relationships/image" Target="../media/image9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13" Type="http://schemas.openxmlformats.org/officeDocument/2006/relationships/image" Target="../media/image7.sv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12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11" Type="http://schemas.openxmlformats.org/officeDocument/2006/relationships/image" Target="../media/image5.png"/><Relationship Id="rId5" Type="http://schemas.openxmlformats.org/officeDocument/2006/relationships/image" Target="../media/image10.png"/><Relationship Id="rId10" Type="http://schemas.openxmlformats.org/officeDocument/2006/relationships/image" Target="../media/image4.svg"/><Relationship Id="rId4" Type="http://schemas.openxmlformats.org/officeDocument/2006/relationships/image" Target="../media/image9.png"/><Relationship Id="rId9" Type="http://schemas.openxmlformats.org/officeDocument/2006/relationships/image" Target="../media/image3.png"/><Relationship Id="rId14" Type="http://schemas.openxmlformats.org/officeDocument/2006/relationships/image" Target="../media/image26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3.png"/><Relationship Id="rId3" Type="http://schemas.openxmlformats.org/officeDocument/2006/relationships/image" Target="../media/image3.png"/><Relationship Id="rId7" Type="http://schemas.openxmlformats.org/officeDocument/2006/relationships/image" Target="../media/image7.svg"/><Relationship Id="rId12" Type="http://schemas.openxmlformats.org/officeDocument/2006/relationships/image" Target="../media/image12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5" Type="http://schemas.openxmlformats.org/officeDocument/2006/relationships/image" Target="../media/image5.png"/><Relationship Id="rId10" Type="http://schemas.openxmlformats.org/officeDocument/2006/relationships/image" Target="../media/image10.png"/><Relationship Id="rId4" Type="http://schemas.openxmlformats.org/officeDocument/2006/relationships/image" Target="../media/image4.svg"/><Relationship Id="rId9" Type="http://schemas.openxmlformats.org/officeDocument/2006/relationships/image" Target="../media/image9.png"/><Relationship Id="rId14" Type="http://schemas.openxmlformats.org/officeDocument/2006/relationships/image" Target="../media/image14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3.png"/><Relationship Id="rId18" Type="http://schemas.openxmlformats.org/officeDocument/2006/relationships/image" Target="../media/image19.png"/><Relationship Id="rId3" Type="http://schemas.openxmlformats.org/officeDocument/2006/relationships/image" Target="../media/image3.png"/><Relationship Id="rId21" Type="http://schemas.openxmlformats.org/officeDocument/2006/relationships/image" Target="../media/image22.svg"/><Relationship Id="rId7" Type="http://schemas.openxmlformats.org/officeDocument/2006/relationships/image" Target="../media/image7.svg"/><Relationship Id="rId12" Type="http://schemas.openxmlformats.org/officeDocument/2006/relationships/image" Target="../media/image12.png"/><Relationship Id="rId17" Type="http://schemas.openxmlformats.org/officeDocument/2006/relationships/image" Target="../media/image18.svg"/><Relationship Id="rId2" Type="http://schemas.openxmlformats.org/officeDocument/2006/relationships/image" Target="../media/image2.png"/><Relationship Id="rId16" Type="http://schemas.openxmlformats.org/officeDocument/2006/relationships/image" Target="../media/image17.png"/><Relationship Id="rId20" Type="http://schemas.openxmlformats.org/officeDocument/2006/relationships/image" Target="../media/image2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5" Type="http://schemas.openxmlformats.org/officeDocument/2006/relationships/image" Target="../media/image5.png"/><Relationship Id="rId15" Type="http://schemas.openxmlformats.org/officeDocument/2006/relationships/image" Target="../media/image16.svg"/><Relationship Id="rId10" Type="http://schemas.openxmlformats.org/officeDocument/2006/relationships/image" Target="../media/image10.png"/><Relationship Id="rId19" Type="http://schemas.openxmlformats.org/officeDocument/2006/relationships/image" Target="../media/image20.svg"/><Relationship Id="rId4" Type="http://schemas.openxmlformats.org/officeDocument/2006/relationships/image" Target="../media/image4.svg"/><Relationship Id="rId9" Type="http://schemas.openxmlformats.org/officeDocument/2006/relationships/image" Target="../media/image9.png"/><Relationship Id="rId14" Type="http://schemas.openxmlformats.org/officeDocument/2006/relationships/image" Target="../media/image15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3.png"/><Relationship Id="rId3" Type="http://schemas.openxmlformats.org/officeDocument/2006/relationships/image" Target="../media/image3.png"/><Relationship Id="rId7" Type="http://schemas.openxmlformats.org/officeDocument/2006/relationships/image" Target="../media/image7.svg"/><Relationship Id="rId12" Type="http://schemas.openxmlformats.org/officeDocument/2006/relationships/image" Target="../media/image12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5" Type="http://schemas.openxmlformats.org/officeDocument/2006/relationships/image" Target="../media/image5.png"/><Relationship Id="rId15" Type="http://schemas.microsoft.com/office/2007/relationships/hdphoto" Target="../media/hdphoto1.wdp"/><Relationship Id="rId10" Type="http://schemas.openxmlformats.org/officeDocument/2006/relationships/image" Target="../media/image10.png"/><Relationship Id="rId4" Type="http://schemas.openxmlformats.org/officeDocument/2006/relationships/image" Target="../media/image4.svg"/><Relationship Id="rId9" Type="http://schemas.openxmlformats.org/officeDocument/2006/relationships/image" Target="../media/image9.png"/><Relationship Id="rId14" Type="http://schemas.openxmlformats.org/officeDocument/2006/relationships/image" Target="../media/image23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13" Type="http://schemas.openxmlformats.org/officeDocument/2006/relationships/image" Target="../media/image7.sv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12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11" Type="http://schemas.openxmlformats.org/officeDocument/2006/relationships/image" Target="../media/image5.png"/><Relationship Id="rId5" Type="http://schemas.openxmlformats.org/officeDocument/2006/relationships/image" Target="../media/image10.png"/><Relationship Id="rId15" Type="http://schemas.microsoft.com/office/2007/relationships/hdphoto" Target="../media/hdphoto1.wdp"/><Relationship Id="rId10" Type="http://schemas.openxmlformats.org/officeDocument/2006/relationships/image" Target="../media/image4.svg"/><Relationship Id="rId4" Type="http://schemas.openxmlformats.org/officeDocument/2006/relationships/image" Target="../media/image9.png"/><Relationship Id="rId9" Type="http://schemas.openxmlformats.org/officeDocument/2006/relationships/image" Target="../media/image3.png"/><Relationship Id="rId14" Type="http://schemas.openxmlformats.org/officeDocument/2006/relationships/image" Target="../media/image23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13" Type="http://schemas.openxmlformats.org/officeDocument/2006/relationships/image" Target="../media/image7.sv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12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11" Type="http://schemas.openxmlformats.org/officeDocument/2006/relationships/image" Target="../media/image5.png"/><Relationship Id="rId5" Type="http://schemas.openxmlformats.org/officeDocument/2006/relationships/image" Target="../media/image10.png"/><Relationship Id="rId15" Type="http://schemas.microsoft.com/office/2007/relationships/hdphoto" Target="../media/hdphoto1.wdp"/><Relationship Id="rId10" Type="http://schemas.openxmlformats.org/officeDocument/2006/relationships/image" Target="../media/image4.svg"/><Relationship Id="rId4" Type="http://schemas.openxmlformats.org/officeDocument/2006/relationships/image" Target="../media/image9.png"/><Relationship Id="rId9" Type="http://schemas.openxmlformats.org/officeDocument/2006/relationships/image" Target="../media/image3.png"/><Relationship Id="rId14" Type="http://schemas.openxmlformats.org/officeDocument/2006/relationships/image" Target="../media/image24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13" Type="http://schemas.openxmlformats.org/officeDocument/2006/relationships/image" Target="../media/image7.sv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12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11" Type="http://schemas.openxmlformats.org/officeDocument/2006/relationships/image" Target="../media/image5.png"/><Relationship Id="rId5" Type="http://schemas.openxmlformats.org/officeDocument/2006/relationships/image" Target="../media/image10.png"/><Relationship Id="rId10" Type="http://schemas.openxmlformats.org/officeDocument/2006/relationships/image" Target="../media/image4.svg"/><Relationship Id="rId4" Type="http://schemas.openxmlformats.org/officeDocument/2006/relationships/image" Target="../media/image9.png"/><Relationship Id="rId9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3.png"/><Relationship Id="rId3" Type="http://schemas.openxmlformats.org/officeDocument/2006/relationships/image" Target="../media/image3.png"/><Relationship Id="rId7" Type="http://schemas.openxmlformats.org/officeDocument/2006/relationships/image" Target="../media/image7.svg"/><Relationship Id="rId12" Type="http://schemas.openxmlformats.org/officeDocument/2006/relationships/image" Target="../media/image12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5" Type="http://schemas.openxmlformats.org/officeDocument/2006/relationships/image" Target="../media/image5.png"/><Relationship Id="rId10" Type="http://schemas.openxmlformats.org/officeDocument/2006/relationships/image" Target="../media/image10.png"/><Relationship Id="rId4" Type="http://schemas.openxmlformats.org/officeDocument/2006/relationships/image" Target="../media/image4.svg"/><Relationship Id="rId9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13" Type="http://schemas.openxmlformats.org/officeDocument/2006/relationships/image" Target="../media/image7.sv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12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11" Type="http://schemas.openxmlformats.org/officeDocument/2006/relationships/image" Target="../media/image5.png"/><Relationship Id="rId5" Type="http://schemas.openxmlformats.org/officeDocument/2006/relationships/image" Target="../media/image10.png"/><Relationship Id="rId15" Type="http://schemas.microsoft.com/office/2007/relationships/hdphoto" Target="../media/hdphoto1.wdp"/><Relationship Id="rId10" Type="http://schemas.openxmlformats.org/officeDocument/2006/relationships/image" Target="../media/image4.svg"/><Relationship Id="rId4" Type="http://schemas.openxmlformats.org/officeDocument/2006/relationships/image" Target="../media/image9.png"/><Relationship Id="rId9" Type="http://schemas.openxmlformats.org/officeDocument/2006/relationships/image" Target="../media/image3.png"/><Relationship Id="rId14" Type="http://schemas.openxmlformats.org/officeDocument/2006/relationships/image" Target="../media/image23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13" Type="http://schemas.openxmlformats.org/officeDocument/2006/relationships/image" Target="../media/image7.sv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12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11" Type="http://schemas.openxmlformats.org/officeDocument/2006/relationships/image" Target="../media/image5.png"/><Relationship Id="rId5" Type="http://schemas.openxmlformats.org/officeDocument/2006/relationships/image" Target="../media/image10.png"/><Relationship Id="rId10" Type="http://schemas.openxmlformats.org/officeDocument/2006/relationships/image" Target="../media/image4.svg"/><Relationship Id="rId4" Type="http://schemas.openxmlformats.org/officeDocument/2006/relationships/image" Target="../media/image9.png"/><Relationship Id="rId9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4E5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4" name="组合 173"/>
          <p:cNvGrpSpPr/>
          <p:nvPr/>
        </p:nvGrpSpPr>
        <p:grpSpPr>
          <a:xfrm>
            <a:off x="0" y="635"/>
            <a:ext cx="12217400" cy="6857365"/>
            <a:chOff x="198" y="179"/>
            <a:chExt cx="20158" cy="10823"/>
          </a:xfrm>
        </p:grpSpPr>
        <p:grpSp>
          <p:nvGrpSpPr>
            <p:cNvPr id="124" name="组合 123"/>
            <p:cNvGrpSpPr/>
            <p:nvPr/>
          </p:nvGrpSpPr>
          <p:grpSpPr>
            <a:xfrm>
              <a:off x="9572" y="179"/>
              <a:ext cx="10784" cy="10801"/>
              <a:chOff x="-2" y="-76"/>
              <a:chExt cx="19220" cy="11142"/>
            </a:xfrm>
          </p:grpSpPr>
          <p:grpSp>
            <p:nvGrpSpPr>
              <p:cNvPr id="125" name="组合 124"/>
              <p:cNvGrpSpPr/>
              <p:nvPr/>
            </p:nvGrpSpPr>
            <p:grpSpPr>
              <a:xfrm rot="5400000">
                <a:off x="4736" y="-3915"/>
                <a:ext cx="9744" cy="19220"/>
                <a:chOff x="4789" y="266"/>
                <a:chExt cx="9744" cy="11143"/>
              </a:xfrm>
            </p:grpSpPr>
            <p:cxnSp>
              <p:nvCxnSpPr>
                <p:cNvPr id="126" name="直接连接符 125"/>
                <p:cNvCxnSpPr/>
                <p:nvPr/>
              </p:nvCxnSpPr>
              <p:spPr>
                <a:xfrm>
                  <a:off x="4789" y="266"/>
                  <a:ext cx="0" cy="11143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7" name="直接连接符 126"/>
                <p:cNvCxnSpPr/>
                <p:nvPr/>
              </p:nvCxnSpPr>
              <p:spPr>
                <a:xfrm>
                  <a:off x="6181" y="266"/>
                  <a:ext cx="0" cy="11143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8" name="直接连接符 127"/>
                <p:cNvCxnSpPr/>
                <p:nvPr/>
              </p:nvCxnSpPr>
              <p:spPr>
                <a:xfrm>
                  <a:off x="7573" y="266"/>
                  <a:ext cx="0" cy="11143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9" name="直接连接符 128"/>
                <p:cNvCxnSpPr/>
                <p:nvPr/>
              </p:nvCxnSpPr>
              <p:spPr>
                <a:xfrm>
                  <a:off x="8965" y="266"/>
                  <a:ext cx="0" cy="11143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0" name="直接连接符 129"/>
                <p:cNvCxnSpPr/>
                <p:nvPr/>
              </p:nvCxnSpPr>
              <p:spPr>
                <a:xfrm>
                  <a:off x="10357" y="266"/>
                  <a:ext cx="0" cy="11143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1" name="直接连接符 130"/>
                <p:cNvCxnSpPr/>
                <p:nvPr/>
              </p:nvCxnSpPr>
              <p:spPr>
                <a:xfrm>
                  <a:off x="11749" y="266"/>
                  <a:ext cx="0" cy="11143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2" name="直接连接符 131"/>
                <p:cNvCxnSpPr/>
                <p:nvPr/>
              </p:nvCxnSpPr>
              <p:spPr>
                <a:xfrm>
                  <a:off x="13141" y="266"/>
                  <a:ext cx="0" cy="11143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3" name="直接连接符 132"/>
                <p:cNvCxnSpPr/>
                <p:nvPr/>
              </p:nvCxnSpPr>
              <p:spPr>
                <a:xfrm>
                  <a:off x="14533" y="266"/>
                  <a:ext cx="0" cy="11143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34" name="组合 133"/>
              <p:cNvGrpSpPr/>
              <p:nvPr/>
            </p:nvGrpSpPr>
            <p:grpSpPr>
              <a:xfrm>
                <a:off x="499" y="-76"/>
                <a:ext cx="18096" cy="11142"/>
                <a:chOff x="613" y="266"/>
                <a:chExt cx="18096" cy="11142"/>
              </a:xfrm>
            </p:grpSpPr>
            <p:cxnSp>
              <p:nvCxnSpPr>
                <p:cNvPr id="135" name="直接连接符 134"/>
                <p:cNvCxnSpPr/>
                <p:nvPr/>
              </p:nvCxnSpPr>
              <p:spPr>
                <a:xfrm>
                  <a:off x="613" y="266"/>
                  <a:ext cx="0" cy="11143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6" name="直接连接符 135"/>
                <p:cNvCxnSpPr/>
                <p:nvPr/>
              </p:nvCxnSpPr>
              <p:spPr>
                <a:xfrm>
                  <a:off x="2005" y="266"/>
                  <a:ext cx="0" cy="11143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7" name="直接连接符 136"/>
                <p:cNvCxnSpPr/>
                <p:nvPr/>
              </p:nvCxnSpPr>
              <p:spPr>
                <a:xfrm>
                  <a:off x="3397" y="266"/>
                  <a:ext cx="0" cy="11143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8" name="直接连接符 137"/>
                <p:cNvCxnSpPr/>
                <p:nvPr/>
              </p:nvCxnSpPr>
              <p:spPr>
                <a:xfrm>
                  <a:off x="4789" y="266"/>
                  <a:ext cx="0" cy="11143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9" name="直接连接符 138"/>
                <p:cNvCxnSpPr/>
                <p:nvPr/>
              </p:nvCxnSpPr>
              <p:spPr>
                <a:xfrm>
                  <a:off x="6181" y="266"/>
                  <a:ext cx="0" cy="11143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0" name="直接连接符 139"/>
                <p:cNvCxnSpPr/>
                <p:nvPr/>
              </p:nvCxnSpPr>
              <p:spPr>
                <a:xfrm>
                  <a:off x="7573" y="266"/>
                  <a:ext cx="0" cy="11143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1" name="直接连接符 140"/>
                <p:cNvCxnSpPr/>
                <p:nvPr/>
              </p:nvCxnSpPr>
              <p:spPr>
                <a:xfrm>
                  <a:off x="8965" y="266"/>
                  <a:ext cx="0" cy="11143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2" name="直接连接符 141"/>
                <p:cNvCxnSpPr/>
                <p:nvPr/>
              </p:nvCxnSpPr>
              <p:spPr>
                <a:xfrm>
                  <a:off x="10357" y="266"/>
                  <a:ext cx="0" cy="11143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3" name="直接连接符 142"/>
                <p:cNvCxnSpPr/>
                <p:nvPr/>
              </p:nvCxnSpPr>
              <p:spPr>
                <a:xfrm>
                  <a:off x="11749" y="266"/>
                  <a:ext cx="0" cy="11143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4" name="直接连接符 143"/>
                <p:cNvCxnSpPr/>
                <p:nvPr/>
              </p:nvCxnSpPr>
              <p:spPr>
                <a:xfrm>
                  <a:off x="13141" y="266"/>
                  <a:ext cx="0" cy="11143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5" name="直接连接符 144"/>
                <p:cNvCxnSpPr/>
                <p:nvPr/>
              </p:nvCxnSpPr>
              <p:spPr>
                <a:xfrm>
                  <a:off x="14533" y="266"/>
                  <a:ext cx="0" cy="11143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6" name="直接连接符 145"/>
                <p:cNvCxnSpPr/>
                <p:nvPr/>
              </p:nvCxnSpPr>
              <p:spPr>
                <a:xfrm>
                  <a:off x="15925" y="266"/>
                  <a:ext cx="0" cy="11143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7" name="直接连接符 146"/>
                <p:cNvCxnSpPr/>
                <p:nvPr/>
              </p:nvCxnSpPr>
              <p:spPr>
                <a:xfrm>
                  <a:off x="17317" y="266"/>
                  <a:ext cx="0" cy="11143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8" name="直接连接符 147"/>
                <p:cNvCxnSpPr/>
                <p:nvPr/>
              </p:nvCxnSpPr>
              <p:spPr>
                <a:xfrm>
                  <a:off x="18709" y="266"/>
                  <a:ext cx="0" cy="11143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149" name="组合 148"/>
            <p:cNvGrpSpPr/>
            <p:nvPr/>
          </p:nvGrpSpPr>
          <p:grpSpPr>
            <a:xfrm>
              <a:off x="198" y="200"/>
              <a:ext cx="10784" cy="10802"/>
              <a:chOff x="-2" y="-76"/>
              <a:chExt cx="19220" cy="11143"/>
            </a:xfrm>
          </p:grpSpPr>
          <p:grpSp>
            <p:nvGrpSpPr>
              <p:cNvPr id="150" name="组合 149"/>
              <p:cNvGrpSpPr/>
              <p:nvPr/>
            </p:nvGrpSpPr>
            <p:grpSpPr>
              <a:xfrm rot="5400000">
                <a:off x="4736" y="-3915"/>
                <a:ext cx="9744" cy="19220"/>
                <a:chOff x="4789" y="266"/>
                <a:chExt cx="9744" cy="11143"/>
              </a:xfrm>
            </p:grpSpPr>
            <p:cxnSp>
              <p:nvCxnSpPr>
                <p:cNvPr id="151" name="直接连接符 150"/>
                <p:cNvCxnSpPr/>
                <p:nvPr/>
              </p:nvCxnSpPr>
              <p:spPr>
                <a:xfrm>
                  <a:off x="4789" y="266"/>
                  <a:ext cx="0" cy="11143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2" name="直接连接符 151"/>
                <p:cNvCxnSpPr/>
                <p:nvPr/>
              </p:nvCxnSpPr>
              <p:spPr>
                <a:xfrm>
                  <a:off x="6181" y="266"/>
                  <a:ext cx="0" cy="11143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3" name="直接连接符 152"/>
                <p:cNvCxnSpPr/>
                <p:nvPr/>
              </p:nvCxnSpPr>
              <p:spPr>
                <a:xfrm>
                  <a:off x="7573" y="266"/>
                  <a:ext cx="0" cy="11143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4" name="直接连接符 153"/>
                <p:cNvCxnSpPr/>
                <p:nvPr/>
              </p:nvCxnSpPr>
              <p:spPr>
                <a:xfrm>
                  <a:off x="8965" y="266"/>
                  <a:ext cx="0" cy="11143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5" name="直接连接符 154"/>
                <p:cNvCxnSpPr/>
                <p:nvPr/>
              </p:nvCxnSpPr>
              <p:spPr>
                <a:xfrm>
                  <a:off x="10357" y="266"/>
                  <a:ext cx="0" cy="11143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6" name="直接连接符 155"/>
                <p:cNvCxnSpPr/>
                <p:nvPr/>
              </p:nvCxnSpPr>
              <p:spPr>
                <a:xfrm>
                  <a:off x="11749" y="266"/>
                  <a:ext cx="0" cy="11143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7" name="直接连接符 156"/>
                <p:cNvCxnSpPr/>
                <p:nvPr/>
              </p:nvCxnSpPr>
              <p:spPr>
                <a:xfrm>
                  <a:off x="13141" y="266"/>
                  <a:ext cx="0" cy="11143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8" name="直接连接符 157"/>
                <p:cNvCxnSpPr/>
                <p:nvPr/>
              </p:nvCxnSpPr>
              <p:spPr>
                <a:xfrm>
                  <a:off x="14533" y="266"/>
                  <a:ext cx="0" cy="11143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59" name="组合 158"/>
              <p:cNvGrpSpPr/>
              <p:nvPr/>
            </p:nvGrpSpPr>
            <p:grpSpPr>
              <a:xfrm>
                <a:off x="499" y="-76"/>
                <a:ext cx="18096" cy="11143"/>
                <a:chOff x="613" y="266"/>
                <a:chExt cx="18096" cy="11143"/>
              </a:xfrm>
            </p:grpSpPr>
            <p:cxnSp>
              <p:nvCxnSpPr>
                <p:cNvPr id="160" name="直接连接符 159"/>
                <p:cNvCxnSpPr/>
                <p:nvPr/>
              </p:nvCxnSpPr>
              <p:spPr>
                <a:xfrm>
                  <a:off x="613" y="266"/>
                  <a:ext cx="0" cy="11143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61" name="直接连接符 160"/>
                <p:cNvCxnSpPr/>
                <p:nvPr/>
              </p:nvCxnSpPr>
              <p:spPr>
                <a:xfrm>
                  <a:off x="2005" y="266"/>
                  <a:ext cx="0" cy="11143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62" name="直接连接符 161"/>
                <p:cNvCxnSpPr/>
                <p:nvPr/>
              </p:nvCxnSpPr>
              <p:spPr>
                <a:xfrm>
                  <a:off x="3397" y="266"/>
                  <a:ext cx="0" cy="11143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63" name="直接连接符 162"/>
                <p:cNvCxnSpPr/>
                <p:nvPr/>
              </p:nvCxnSpPr>
              <p:spPr>
                <a:xfrm>
                  <a:off x="4789" y="266"/>
                  <a:ext cx="0" cy="11143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64" name="直接连接符 163"/>
                <p:cNvCxnSpPr/>
                <p:nvPr/>
              </p:nvCxnSpPr>
              <p:spPr>
                <a:xfrm>
                  <a:off x="6181" y="266"/>
                  <a:ext cx="0" cy="11143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65" name="直接连接符 164"/>
                <p:cNvCxnSpPr/>
                <p:nvPr/>
              </p:nvCxnSpPr>
              <p:spPr>
                <a:xfrm>
                  <a:off x="7573" y="266"/>
                  <a:ext cx="0" cy="11143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66" name="直接连接符 165"/>
                <p:cNvCxnSpPr/>
                <p:nvPr/>
              </p:nvCxnSpPr>
              <p:spPr>
                <a:xfrm>
                  <a:off x="8965" y="266"/>
                  <a:ext cx="0" cy="11143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67" name="直接连接符 166"/>
                <p:cNvCxnSpPr/>
                <p:nvPr/>
              </p:nvCxnSpPr>
              <p:spPr>
                <a:xfrm>
                  <a:off x="10357" y="266"/>
                  <a:ext cx="0" cy="11143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68" name="直接连接符 167"/>
                <p:cNvCxnSpPr/>
                <p:nvPr/>
              </p:nvCxnSpPr>
              <p:spPr>
                <a:xfrm>
                  <a:off x="11749" y="266"/>
                  <a:ext cx="0" cy="11143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69" name="直接连接符 168"/>
                <p:cNvCxnSpPr/>
                <p:nvPr/>
              </p:nvCxnSpPr>
              <p:spPr>
                <a:xfrm>
                  <a:off x="13141" y="266"/>
                  <a:ext cx="0" cy="11143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70" name="直接连接符 169"/>
                <p:cNvCxnSpPr/>
                <p:nvPr/>
              </p:nvCxnSpPr>
              <p:spPr>
                <a:xfrm>
                  <a:off x="14533" y="266"/>
                  <a:ext cx="0" cy="11143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71" name="直接连接符 170"/>
                <p:cNvCxnSpPr/>
                <p:nvPr/>
              </p:nvCxnSpPr>
              <p:spPr>
                <a:xfrm>
                  <a:off x="15925" y="266"/>
                  <a:ext cx="0" cy="11143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72" name="直接连接符 171"/>
                <p:cNvCxnSpPr/>
                <p:nvPr/>
              </p:nvCxnSpPr>
              <p:spPr>
                <a:xfrm>
                  <a:off x="17317" y="266"/>
                  <a:ext cx="0" cy="11143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73" name="直接连接符 172"/>
                <p:cNvCxnSpPr/>
                <p:nvPr/>
              </p:nvCxnSpPr>
              <p:spPr>
                <a:xfrm>
                  <a:off x="18709" y="266"/>
                  <a:ext cx="0" cy="11143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</p:grpSp>
      <p:pic>
        <p:nvPicPr>
          <p:cNvPr id="82" name="图片 81" descr="D:\资料\图层 2.png图层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480060" y="452438"/>
            <a:ext cx="11231245" cy="6031230"/>
          </a:xfrm>
          <a:prstGeom prst="rect">
            <a:avLst/>
          </a:prstGeom>
        </p:spPr>
      </p:pic>
      <p:sp>
        <p:nvSpPr>
          <p:cNvPr id="14" name="文本框 13"/>
          <p:cNvSpPr txBox="1"/>
          <p:nvPr/>
        </p:nvSpPr>
        <p:spPr>
          <a:xfrm rot="16200000">
            <a:off x="7387324" y="-13680"/>
            <a:ext cx="1125260" cy="2939415"/>
          </a:xfrm>
          <a:prstGeom prst="roundRect">
            <a:avLst>
              <a:gd name="adj" fmla="val 50000"/>
            </a:avLst>
          </a:prstGeom>
          <a:solidFill>
            <a:srgbClr val="FFBEEE"/>
          </a:solidFill>
          <a:ln w="25400">
            <a:solidFill>
              <a:schemeClr val="tx1"/>
            </a:solidFill>
          </a:ln>
        </p:spPr>
        <p:txBody>
          <a:bodyPr vert="eaVert" wrap="square" rtlCol="0">
            <a:spAutoFit/>
          </a:bodyPr>
          <a:lstStyle/>
          <a:p>
            <a:pPr algn="ctr"/>
            <a:r>
              <a:rPr lang="en-US" altLang="zh-CN" sz="4000" b="1" dirty="0" err="1">
                <a:solidFill>
                  <a:schemeClr val="tx1"/>
                </a:solidFill>
                <a:effectLst/>
                <a:latin typeface="UTM French Vanilla" panose="02040603050506020204" pitchFamily="18" charset="0"/>
                <a:cs typeface="Arial Rounded MT Bold" panose="020F0704030504030204" charset="0"/>
                <a:sym typeface="+mn-lt"/>
              </a:rPr>
              <a:t>Toán</a:t>
            </a:r>
            <a:endParaRPr lang="en-US" altLang="zh-CN" sz="4000" b="1" dirty="0">
              <a:solidFill>
                <a:schemeClr val="tx1"/>
              </a:solidFill>
              <a:effectLst/>
              <a:latin typeface="UTM French Vanilla" panose="02040603050506020204" pitchFamily="18" charset="0"/>
              <a:cs typeface="Arial Rounded MT Bold" panose="020F0704030504030204" charset="0"/>
              <a:sym typeface="+mn-lt"/>
            </a:endParaRPr>
          </a:p>
        </p:txBody>
      </p:sp>
      <p:sp>
        <p:nvSpPr>
          <p:cNvPr id="15" name="Synergistically utilize technically sound portals with frictionless chains. Dramatically customize…"/>
          <p:cNvSpPr txBox="1"/>
          <p:nvPr/>
        </p:nvSpPr>
        <p:spPr>
          <a:xfrm>
            <a:off x="9043005" y="4276528"/>
            <a:ext cx="3884953" cy="888898"/>
          </a:xfrm>
          <a:prstGeom prst="rect">
            <a:avLst/>
          </a:prstGeom>
          <a:ln w="12700">
            <a:miter lim="400000"/>
          </a:ln>
        </p:spPr>
        <p:txBody>
          <a:bodyPr wrap="square" lIns="0" tIns="0" rIns="0" bIns="0">
            <a:spAutoFit/>
          </a:bodyPr>
          <a:lstStyle/>
          <a:p>
            <a:pPr algn="l" defTabSz="412750" hangingPunct="0">
              <a:lnSpc>
                <a:spcPct val="150000"/>
              </a:lnSpc>
              <a:defRPr sz="2000" b="0">
                <a:solidFill>
                  <a:srgbClr val="1C1F25"/>
                </a:solidFill>
                <a:latin typeface="Roboto Bold"/>
                <a:ea typeface="Roboto Bold"/>
                <a:cs typeface="Roboto Bold"/>
                <a:sym typeface="Roboto Bold"/>
              </a:defRPr>
            </a:pPr>
            <a:r>
              <a:rPr lang="en-US" sz="3000" kern="0" dirty="0" err="1">
                <a:solidFill>
                  <a:schemeClr val="tx1"/>
                </a:solidFill>
                <a:latin typeface="UTM French Vanilla" panose="02040603050506020204" pitchFamily="18" charset="0"/>
                <a:cs typeface="Arial Rounded MT Bold" panose="020F0704030504030204" charset="0"/>
                <a:sym typeface="+mn-lt"/>
              </a:rPr>
              <a:t>Trang</a:t>
            </a:r>
            <a:r>
              <a:rPr lang="en-US" sz="3000" kern="0" dirty="0">
                <a:solidFill>
                  <a:schemeClr val="tx1"/>
                </a:solidFill>
                <a:latin typeface="UTM French Vanilla" panose="02040603050506020204" pitchFamily="18" charset="0"/>
                <a:cs typeface="Arial Rounded MT Bold" panose="020F0704030504030204" charset="0"/>
                <a:sym typeface="+mn-lt"/>
              </a:rPr>
              <a:t> 103</a:t>
            </a:r>
          </a:p>
          <a:p>
            <a:pPr algn="l" defTabSz="412750" hangingPunct="0">
              <a:lnSpc>
                <a:spcPct val="150000"/>
              </a:lnSpc>
              <a:defRPr sz="2000" b="0">
                <a:solidFill>
                  <a:srgbClr val="1C1F25"/>
                </a:solidFill>
                <a:latin typeface="Roboto Bold"/>
                <a:ea typeface="Roboto Bold"/>
                <a:cs typeface="Roboto Bold"/>
                <a:sym typeface="Roboto Bold"/>
              </a:defRPr>
            </a:pPr>
            <a:endParaRPr lang="en-US" sz="1000" kern="0" dirty="0">
              <a:solidFill>
                <a:schemeClr val="tx1"/>
              </a:solidFill>
              <a:latin typeface="Arial Rounded MT Bold" panose="020F0704030504030204" charset="0"/>
              <a:cs typeface="Arial Rounded MT Bold" panose="020F0704030504030204" charset="0"/>
              <a:sym typeface="+mn-lt"/>
            </a:endParaRPr>
          </a:p>
        </p:txBody>
      </p:sp>
      <p:grpSp>
        <p:nvGrpSpPr>
          <p:cNvPr id="38" name="组合 37"/>
          <p:cNvGrpSpPr/>
          <p:nvPr/>
        </p:nvGrpSpPr>
        <p:grpSpPr>
          <a:xfrm>
            <a:off x="5763260" y="5345430"/>
            <a:ext cx="1082040" cy="189230"/>
            <a:chOff x="11167" y="8133"/>
            <a:chExt cx="1704" cy="298"/>
          </a:xfrm>
        </p:grpSpPr>
        <p:sp>
          <p:nvSpPr>
            <p:cNvPr id="18" name="椭圆 17"/>
            <p:cNvSpPr/>
            <p:nvPr/>
          </p:nvSpPr>
          <p:spPr>
            <a:xfrm>
              <a:off x="11167" y="8133"/>
              <a:ext cx="299" cy="299"/>
            </a:xfrm>
            <a:prstGeom prst="ellipse">
              <a:avLst/>
            </a:prstGeom>
            <a:solidFill>
              <a:srgbClr val="F4E418"/>
            </a:solidFill>
            <a:ln w="25400">
              <a:solidFill>
                <a:schemeClr val="tx1"/>
              </a:solidFill>
            </a:ln>
          </p:spPr>
          <p:txBody>
            <a:bodyPr anchor="ctr"/>
            <a:lstStyle/>
            <a:p>
              <a:pPr algn="ctr" defTabSz="914400"/>
              <a:endParaRPr lang="zh-CN" altLang="en-US" sz="2400">
                <a:cs typeface="+mn-ea"/>
                <a:sym typeface="+mn-lt"/>
              </a:endParaRPr>
            </a:p>
          </p:txBody>
        </p:sp>
        <p:sp>
          <p:nvSpPr>
            <p:cNvPr id="19" name="椭圆 18"/>
            <p:cNvSpPr/>
            <p:nvPr/>
          </p:nvSpPr>
          <p:spPr>
            <a:xfrm>
              <a:off x="11834" y="8133"/>
              <a:ext cx="299" cy="299"/>
            </a:xfrm>
            <a:prstGeom prst="ellipse">
              <a:avLst/>
            </a:prstGeom>
            <a:solidFill>
              <a:srgbClr val="F4E418"/>
            </a:solidFill>
            <a:ln w="25400">
              <a:solidFill>
                <a:schemeClr val="tx1"/>
              </a:solidFill>
            </a:ln>
          </p:spPr>
          <p:txBody>
            <a:bodyPr anchor="ctr"/>
            <a:lstStyle/>
            <a:p>
              <a:pPr algn="ctr" defTabSz="914400"/>
              <a:endParaRPr lang="zh-CN" altLang="en-US" sz="2400">
                <a:cs typeface="+mn-ea"/>
                <a:sym typeface="+mn-lt"/>
              </a:endParaRPr>
            </a:p>
          </p:txBody>
        </p:sp>
        <p:sp>
          <p:nvSpPr>
            <p:cNvPr id="20" name="椭圆 19"/>
            <p:cNvSpPr/>
            <p:nvPr/>
          </p:nvSpPr>
          <p:spPr>
            <a:xfrm>
              <a:off x="12573" y="8133"/>
              <a:ext cx="299" cy="299"/>
            </a:xfrm>
            <a:prstGeom prst="ellipse">
              <a:avLst/>
            </a:prstGeom>
            <a:solidFill>
              <a:srgbClr val="F4E418"/>
            </a:solidFill>
            <a:ln w="25400">
              <a:solidFill>
                <a:schemeClr val="tx1"/>
              </a:solidFill>
            </a:ln>
          </p:spPr>
          <p:txBody>
            <a:bodyPr anchor="ctr"/>
            <a:lstStyle/>
            <a:p>
              <a:pPr algn="ctr" defTabSz="914400"/>
              <a:endParaRPr lang="zh-CN" altLang="en-US" sz="2400">
                <a:cs typeface="+mn-ea"/>
                <a:sym typeface="+mn-lt"/>
              </a:endParaRPr>
            </a:p>
          </p:txBody>
        </p:sp>
      </p:grpSp>
      <p:grpSp>
        <p:nvGrpSpPr>
          <p:cNvPr id="65" name="组合 64"/>
          <p:cNvGrpSpPr/>
          <p:nvPr/>
        </p:nvGrpSpPr>
        <p:grpSpPr>
          <a:xfrm>
            <a:off x="988060" y="248920"/>
            <a:ext cx="9754870" cy="6031865"/>
            <a:chOff x="1556" y="392"/>
            <a:chExt cx="15362" cy="9499"/>
          </a:xfrm>
        </p:grpSpPr>
        <p:grpSp>
          <p:nvGrpSpPr>
            <p:cNvPr id="66" name="组合 65"/>
            <p:cNvGrpSpPr/>
            <p:nvPr/>
          </p:nvGrpSpPr>
          <p:grpSpPr>
            <a:xfrm>
              <a:off x="1556" y="431"/>
              <a:ext cx="15362" cy="8286"/>
              <a:chOff x="2107" y="864"/>
              <a:chExt cx="15362" cy="8286"/>
            </a:xfrm>
          </p:grpSpPr>
          <p:pic>
            <p:nvPicPr>
              <p:cNvPr id="67" name="图形 8"/>
              <p:cNvPicPr>
                <a:picLocks noChangeAspect="1"/>
              </p:cNvPicPr>
              <p:nvPr/>
            </p:nvPicPr>
            <p:blipFill>
              <a:blip r:embed="rId3" cstate="screen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p:blipFill>
            <p:spPr>
              <a:xfrm>
                <a:off x="2400" y="2456"/>
                <a:ext cx="1010" cy="1250"/>
              </a:xfrm>
              <a:prstGeom prst="rect">
                <a:avLst/>
              </a:prstGeom>
            </p:spPr>
          </p:pic>
          <p:pic>
            <p:nvPicPr>
              <p:cNvPr id="68" name="图形 9"/>
              <p:cNvPicPr>
                <a:picLocks noChangeAspect="1"/>
              </p:cNvPicPr>
              <p:nvPr/>
            </p:nvPicPr>
            <p:blipFill>
              <a:blip r:embed="rId3" cstate="screen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p:blipFill>
            <p:spPr>
              <a:xfrm>
                <a:off x="16578" y="4855"/>
                <a:ext cx="891" cy="1103"/>
              </a:xfrm>
              <a:prstGeom prst="rect">
                <a:avLst/>
              </a:prstGeom>
            </p:spPr>
          </p:pic>
          <p:pic>
            <p:nvPicPr>
              <p:cNvPr id="69" name="图形 10"/>
              <p:cNvPicPr>
                <a:picLocks noChangeAspect="1"/>
              </p:cNvPicPr>
              <p:nvPr/>
            </p:nvPicPr>
            <p:blipFill>
              <a:blip r:embed="rId5" cstate="screen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p:blipFill>
            <p:spPr>
              <a:xfrm>
                <a:off x="2596" y="7609"/>
                <a:ext cx="1245" cy="1541"/>
              </a:xfrm>
              <a:prstGeom prst="rect">
                <a:avLst/>
              </a:prstGeom>
            </p:spPr>
          </p:pic>
          <p:pic>
            <p:nvPicPr>
              <p:cNvPr id="70" name="图形 15"/>
              <p:cNvPicPr>
                <a:picLocks noChangeAspect="1"/>
              </p:cNvPicPr>
              <p:nvPr/>
            </p:nvPicPr>
            <p:blipFill>
              <a:blip r:embed="rId6" cstate="screen"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p:blipFill>
            <p:spPr>
              <a:xfrm>
                <a:off x="5090" y="864"/>
                <a:ext cx="753" cy="1130"/>
              </a:xfrm>
              <a:prstGeom prst="rect">
                <a:avLst/>
              </a:prstGeom>
            </p:spPr>
          </p:pic>
          <p:pic>
            <p:nvPicPr>
              <p:cNvPr id="71" name="图形 16"/>
              <p:cNvPicPr>
                <a:picLocks noChangeAspect="1"/>
              </p:cNvPicPr>
              <p:nvPr/>
            </p:nvPicPr>
            <p:blipFill>
              <a:blip r:embed="rId6" cstate="screen"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p:blipFill>
            <p:spPr>
              <a:xfrm>
                <a:off x="2107" y="4841"/>
                <a:ext cx="722" cy="1084"/>
              </a:xfrm>
              <a:prstGeom prst="rect">
                <a:avLst/>
              </a:prstGeom>
            </p:spPr>
          </p:pic>
          <p:pic>
            <p:nvPicPr>
              <p:cNvPr id="72" name="图形 21"/>
              <p:cNvPicPr>
                <a:picLocks noChangeAspect="1"/>
              </p:cNvPicPr>
              <p:nvPr/>
            </p:nvPicPr>
            <p:blipFill>
              <a:blip r:embed="rId6" cstate="screen"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p:blipFill>
            <p:spPr>
              <a:xfrm>
                <a:off x="6120" y="5253"/>
                <a:ext cx="420" cy="630"/>
              </a:xfrm>
              <a:prstGeom prst="rect">
                <a:avLst/>
              </a:prstGeom>
            </p:spPr>
          </p:pic>
        </p:grpSp>
        <p:pic>
          <p:nvPicPr>
            <p:cNvPr id="73" name="图形 10"/>
            <p:cNvPicPr>
              <a:picLocks noChangeAspect="1"/>
            </p:cNvPicPr>
            <p:nvPr/>
          </p:nvPicPr>
          <p:blipFill>
            <a:blip r:embed="rId5" cstate="screen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13842" y="392"/>
              <a:ext cx="1245" cy="1541"/>
            </a:xfrm>
            <a:prstGeom prst="rect">
              <a:avLst/>
            </a:prstGeom>
          </p:spPr>
        </p:pic>
        <p:pic>
          <p:nvPicPr>
            <p:cNvPr id="74" name="图形 10"/>
            <p:cNvPicPr>
              <a:picLocks noChangeAspect="1"/>
            </p:cNvPicPr>
            <p:nvPr/>
          </p:nvPicPr>
          <p:blipFill>
            <a:blip r:embed="rId5" cstate="screen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14580" y="8350"/>
              <a:ext cx="1245" cy="1541"/>
            </a:xfrm>
            <a:prstGeom prst="rect">
              <a:avLst/>
            </a:prstGeom>
          </p:spPr>
        </p:pic>
      </p:grpSp>
      <p:grpSp>
        <p:nvGrpSpPr>
          <p:cNvPr id="83" name="组合 82"/>
          <p:cNvGrpSpPr/>
          <p:nvPr/>
        </p:nvGrpSpPr>
        <p:grpSpPr>
          <a:xfrm>
            <a:off x="6985" y="-74930"/>
            <a:ext cx="12418060" cy="7514590"/>
            <a:chOff x="-28" y="-143"/>
            <a:chExt cx="19556" cy="11834"/>
          </a:xfrm>
        </p:grpSpPr>
        <p:pic>
          <p:nvPicPr>
            <p:cNvPr id="84" name="图片 83" descr="橡皮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16088" y="6391"/>
              <a:ext cx="3112" cy="3112"/>
            </a:xfrm>
            <a:prstGeom prst="rect">
              <a:avLst/>
            </a:prstGeom>
          </p:spPr>
        </p:pic>
        <p:pic>
          <p:nvPicPr>
            <p:cNvPr id="85" name="图片 84" descr="纸张"/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7929" y="8019"/>
              <a:ext cx="3672" cy="3672"/>
            </a:xfrm>
            <a:prstGeom prst="rect">
              <a:avLst/>
            </a:prstGeom>
          </p:spPr>
        </p:pic>
        <p:pic>
          <p:nvPicPr>
            <p:cNvPr id="87" name="图片 86" descr="书本"/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-28" y="0"/>
              <a:ext cx="3055" cy="3055"/>
            </a:xfrm>
            <a:prstGeom prst="rect">
              <a:avLst/>
            </a:prstGeom>
          </p:spPr>
        </p:pic>
        <p:pic>
          <p:nvPicPr>
            <p:cNvPr id="89" name="图片 88" descr="冰激凌"/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15830" y="431"/>
              <a:ext cx="3698" cy="3698"/>
            </a:xfrm>
            <a:prstGeom prst="rect">
              <a:avLst/>
            </a:prstGeom>
          </p:spPr>
        </p:pic>
        <p:pic>
          <p:nvPicPr>
            <p:cNvPr id="90" name="图片 89" descr="笔"/>
            <p:cNvPicPr>
              <a:picLocks noChangeAspect="1"/>
            </p:cNvPicPr>
            <p:nvPr/>
          </p:nvPicPr>
          <p:blipFill>
            <a:blip r:embed="rId12"/>
            <a:stretch>
              <a:fillRect/>
            </a:stretch>
          </p:blipFill>
          <p:spPr>
            <a:xfrm>
              <a:off x="7827" y="-143"/>
              <a:ext cx="2467" cy="2467"/>
            </a:xfrm>
            <a:prstGeom prst="rect">
              <a:avLst/>
            </a:prstGeom>
          </p:spPr>
        </p:pic>
        <p:pic>
          <p:nvPicPr>
            <p:cNvPr id="91" name="图片 90" descr="草莓"/>
            <p:cNvPicPr>
              <a:picLocks noChangeAspect="1"/>
            </p:cNvPicPr>
            <p:nvPr/>
          </p:nvPicPr>
          <p:blipFill>
            <a:blip r:embed="rId13"/>
            <a:stretch>
              <a:fillRect/>
            </a:stretch>
          </p:blipFill>
          <p:spPr>
            <a:xfrm>
              <a:off x="791" y="7193"/>
              <a:ext cx="2698" cy="2698"/>
            </a:xfrm>
            <a:prstGeom prst="rect">
              <a:avLst/>
            </a:prstGeom>
          </p:spPr>
        </p:pic>
      </p:grpSp>
      <p:pic>
        <p:nvPicPr>
          <p:cNvPr id="175" name="图片 174" descr="D:\资料\图片2.png图片2"/>
          <p:cNvPicPr>
            <a:picLocks noChangeAspect="1"/>
          </p:cNvPicPr>
          <p:nvPr/>
        </p:nvPicPr>
        <p:blipFill>
          <a:blip r:embed="rId14"/>
          <a:srcRect/>
          <a:stretch>
            <a:fillRect/>
          </a:stretch>
        </p:blipFill>
        <p:spPr>
          <a:xfrm>
            <a:off x="1405080" y="767327"/>
            <a:ext cx="3399790" cy="5433695"/>
          </a:xfrm>
          <a:prstGeom prst="rect">
            <a:avLst/>
          </a:prstGeom>
        </p:spPr>
      </p:pic>
      <p:sp>
        <p:nvSpPr>
          <p:cNvPr id="79" name="文本框 7">
            <a:extLst>
              <a:ext uri="{FF2B5EF4-FFF2-40B4-BE49-F238E27FC236}">
                <a16:creationId xmlns:a16="http://schemas.microsoft.com/office/drawing/2014/main" id="{9D89CE9B-3BF6-46A4-B790-0D884AE1CD20}"/>
              </a:ext>
            </a:extLst>
          </p:cNvPr>
          <p:cNvSpPr txBox="1"/>
          <p:nvPr/>
        </p:nvSpPr>
        <p:spPr>
          <a:xfrm flipH="1">
            <a:off x="2089150" y="2165521"/>
            <a:ext cx="11519584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65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Karate" panose="02040603050506020204" pitchFamily="18" charset="0"/>
                <a:ea typeface="字魂6号-日记插画体" panose="00000500000000000000" pitchFamily="2" charset="-122"/>
              </a:rPr>
              <a:t>LUYỆN TẬP</a:t>
            </a:r>
          </a:p>
          <a:p>
            <a:pPr algn="ctr"/>
            <a:r>
              <a:rPr lang="en-US" altLang="zh-CN" sz="65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Karate" panose="02040603050506020204" pitchFamily="18" charset="0"/>
                <a:ea typeface="字魂6号-日记插画体" panose="00000500000000000000" pitchFamily="2" charset="-122"/>
              </a:rPr>
              <a:t>VỀ TÍNH DIỆN TÍCH</a:t>
            </a:r>
            <a:endParaRPr lang="zh-CN" altLang="en-US" sz="65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UTM Karate" panose="02040603050506020204" pitchFamily="18" charset="0"/>
              <a:ea typeface="字魂6号-日记插画体" panose="00000500000000000000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1" dur="20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8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000"/>
                            </p:stCondLst>
                            <p:childTnLst>
                              <p:par>
                                <p:cTn id="30" presetID="23" presetClass="entr" presetSubtype="32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5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4075"/>
                            </p:stCondLst>
                            <p:childTnLst>
                              <p:par>
                                <p:cTn id="35" presetID="34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1.11022E-16 2.96296E-6 L 1.11022E-16 -0.07223 " pathEditMode="relative" rAng="0" ptsTypes="AA">
                                      <p:cBhvr>
                                        <p:cTn id="3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3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3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3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4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1" presetID="23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bldLvl="0" animBg="1"/>
      <p:bldP spid="14" grpId="1" animBg="1"/>
      <p:bldP spid="15" grpId="0" animBg="1"/>
      <p:bldP spid="15" grpId="1"/>
      <p:bldP spid="79" grpId="0"/>
      <p:bldP spid="79" grpId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1" name="组合 40"/>
          <p:cNvGrpSpPr/>
          <p:nvPr/>
        </p:nvGrpSpPr>
        <p:grpSpPr>
          <a:xfrm>
            <a:off x="-389255" y="-2273935"/>
            <a:ext cx="12931775" cy="11353800"/>
            <a:chOff x="-613" y="-3581"/>
            <a:chExt cx="20365" cy="17880"/>
          </a:xfrm>
        </p:grpSpPr>
        <p:grpSp>
          <p:nvGrpSpPr>
            <p:cNvPr id="40" name="组合 39"/>
            <p:cNvGrpSpPr/>
            <p:nvPr/>
          </p:nvGrpSpPr>
          <p:grpSpPr>
            <a:xfrm>
              <a:off x="-166" y="-3581"/>
              <a:ext cx="19733" cy="17880"/>
              <a:chOff x="232" y="1062"/>
              <a:chExt cx="14109" cy="12784"/>
            </a:xfrm>
          </p:grpSpPr>
          <p:sp>
            <p:nvSpPr>
              <p:cNvPr id="37" name="椭圆 36"/>
              <p:cNvSpPr/>
              <p:nvPr/>
            </p:nvSpPr>
            <p:spPr>
              <a:xfrm>
                <a:off x="6020" y="1062"/>
                <a:ext cx="8321" cy="8321"/>
              </a:xfrm>
              <a:prstGeom prst="ellipse">
                <a:avLst/>
              </a:prstGeom>
              <a:solidFill>
                <a:srgbClr val="BDBDF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9" name="椭圆 38"/>
              <p:cNvSpPr/>
              <p:nvPr/>
            </p:nvSpPr>
            <p:spPr>
              <a:xfrm>
                <a:off x="232" y="5525"/>
                <a:ext cx="8321" cy="8321"/>
              </a:xfrm>
              <a:prstGeom prst="ellipse">
                <a:avLst/>
              </a:prstGeom>
              <a:solidFill>
                <a:srgbClr val="A4E5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174" name="组合 173"/>
            <p:cNvGrpSpPr/>
            <p:nvPr/>
          </p:nvGrpSpPr>
          <p:grpSpPr>
            <a:xfrm>
              <a:off x="0" y="1"/>
              <a:ext cx="19240" cy="10799"/>
              <a:chOff x="198" y="179"/>
              <a:chExt cx="20158" cy="10821"/>
            </a:xfrm>
          </p:grpSpPr>
          <p:grpSp>
            <p:nvGrpSpPr>
              <p:cNvPr id="124" name="组合 123"/>
              <p:cNvGrpSpPr/>
              <p:nvPr/>
            </p:nvGrpSpPr>
            <p:grpSpPr>
              <a:xfrm>
                <a:off x="9572" y="179"/>
                <a:ext cx="10784" cy="10801"/>
                <a:chOff x="-2" y="-76"/>
                <a:chExt cx="19220" cy="11142"/>
              </a:xfrm>
            </p:grpSpPr>
            <p:grpSp>
              <p:nvGrpSpPr>
                <p:cNvPr id="125" name="组合 124"/>
                <p:cNvGrpSpPr/>
                <p:nvPr/>
              </p:nvGrpSpPr>
              <p:grpSpPr>
                <a:xfrm rot="5400000">
                  <a:off x="4736" y="-3915"/>
                  <a:ext cx="9744" cy="19220"/>
                  <a:chOff x="4789" y="266"/>
                  <a:chExt cx="9744" cy="11143"/>
                </a:xfrm>
              </p:grpSpPr>
              <p:cxnSp>
                <p:nvCxnSpPr>
                  <p:cNvPr id="126" name="直接连接符 125"/>
                  <p:cNvCxnSpPr/>
                  <p:nvPr/>
                </p:nvCxnSpPr>
                <p:spPr>
                  <a:xfrm>
                    <a:off x="4789" y="266"/>
                    <a:ext cx="0" cy="11143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27" name="直接连接符 126"/>
                  <p:cNvCxnSpPr/>
                  <p:nvPr/>
                </p:nvCxnSpPr>
                <p:spPr>
                  <a:xfrm>
                    <a:off x="6181" y="266"/>
                    <a:ext cx="0" cy="11143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28" name="直接连接符 127"/>
                  <p:cNvCxnSpPr/>
                  <p:nvPr/>
                </p:nvCxnSpPr>
                <p:spPr>
                  <a:xfrm>
                    <a:off x="7573" y="266"/>
                    <a:ext cx="0" cy="11143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29" name="直接连接符 128"/>
                  <p:cNvCxnSpPr/>
                  <p:nvPr/>
                </p:nvCxnSpPr>
                <p:spPr>
                  <a:xfrm>
                    <a:off x="8965" y="266"/>
                    <a:ext cx="0" cy="11143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30" name="直接连接符 129"/>
                  <p:cNvCxnSpPr/>
                  <p:nvPr/>
                </p:nvCxnSpPr>
                <p:spPr>
                  <a:xfrm>
                    <a:off x="10357" y="266"/>
                    <a:ext cx="0" cy="11143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31" name="直接连接符 130"/>
                  <p:cNvCxnSpPr/>
                  <p:nvPr/>
                </p:nvCxnSpPr>
                <p:spPr>
                  <a:xfrm>
                    <a:off x="11749" y="266"/>
                    <a:ext cx="0" cy="11143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32" name="直接连接符 131"/>
                  <p:cNvCxnSpPr/>
                  <p:nvPr/>
                </p:nvCxnSpPr>
                <p:spPr>
                  <a:xfrm>
                    <a:off x="13141" y="266"/>
                    <a:ext cx="0" cy="11143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33" name="直接连接符 132"/>
                  <p:cNvCxnSpPr/>
                  <p:nvPr/>
                </p:nvCxnSpPr>
                <p:spPr>
                  <a:xfrm>
                    <a:off x="14533" y="266"/>
                    <a:ext cx="0" cy="11143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134" name="组合 133"/>
                <p:cNvGrpSpPr/>
                <p:nvPr/>
              </p:nvGrpSpPr>
              <p:grpSpPr>
                <a:xfrm>
                  <a:off x="499" y="-76"/>
                  <a:ext cx="18096" cy="11142"/>
                  <a:chOff x="613" y="266"/>
                  <a:chExt cx="18096" cy="11142"/>
                </a:xfrm>
              </p:grpSpPr>
              <p:cxnSp>
                <p:nvCxnSpPr>
                  <p:cNvPr id="135" name="直接连接符 134"/>
                  <p:cNvCxnSpPr/>
                  <p:nvPr/>
                </p:nvCxnSpPr>
                <p:spPr>
                  <a:xfrm>
                    <a:off x="613" y="266"/>
                    <a:ext cx="0" cy="11143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36" name="直接连接符 135"/>
                  <p:cNvCxnSpPr/>
                  <p:nvPr/>
                </p:nvCxnSpPr>
                <p:spPr>
                  <a:xfrm>
                    <a:off x="2005" y="266"/>
                    <a:ext cx="0" cy="11143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37" name="直接连接符 136"/>
                  <p:cNvCxnSpPr/>
                  <p:nvPr/>
                </p:nvCxnSpPr>
                <p:spPr>
                  <a:xfrm>
                    <a:off x="3397" y="266"/>
                    <a:ext cx="0" cy="11143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38" name="直接连接符 137"/>
                  <p:cNvCxnSpPr/>
                  <p:nvPr/>
                </p:nvCxnSpPr>
                <p:spPr>
                  <a:xfrm>
                    <a:off x="4789" y="266"/>
                    <a:ext cx="0" cy="11143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39" name="直接连接符 138"/>
                  <p:cNvCxnSpPr/>
                  <p:nvPr/>
                </p:nvCxnSpPr>
                <p:spPr>
                  <a:xfrm>
                    <a:off x="6181" y="266"/>
                    <a:ext cx="0" cy="11143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40" name="直接连接符 139"/>
                  <p:cNvCxnSpPr/>
                  <p:nvPr/>
                </p:nvCxnSpPr>
                <p:spPr>
                  <a:xfrm>
                    <a:off x="7573" y="266"/>
                    <a:ext cx="0" cy="11143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41" name="直接连接符 140"/>
                  <p:cNvCxnSpPr/>
                  <p:nvPr/>
                </p:nvCxnSpPr>
                <p:spPr>
                  <a:xfrm>
                    <a:off x="8965" y="266"/>
                    <a:ext cx="0" cy="11143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42" name="直接连接符 141"/>
                  <p:cNvCxnSpPr/>
                  <p:nvPr/>
                </p:nvCxnSpPr>
                <p:spPr>
                  <a:xfrm>
                    <a:off x="10357" y="266"/>
                    <a:ext cx="0" cy="11143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43" name="直接连接符 142"/>
                  <p:cNvCxnSpPr/>
                  <p:nvPr/>
                </p:nvCxnSpPr>
                <p:spPr>
                  <a:xfrm>
                    <a:off x="11749" y="266"/>
                    <a:ext cx="0" cy="11143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44" name="直接连接符 143"/>
                  <p:cNvCxnSpPr/>
                  <p:nvPr/>
                </p:nvCxnSpPr>
                <p:spPr>
                  <a:xfrm>
                    <a:off x="13141" y="266"/>
                    <a:ext cx="0" cy="11143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45" name="直接连接符 144"/>
                  <p:cNvCxnSpPr/>
                  <p:nvPr/>
                </p:nvCxnSpPr>
                <p:spPr>
                  <a:xfrm>
                    <a:off x="14533" y="266"/>
                    <a:ext cx="0" cy="11143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46" name="直接连接符 145"/>
                  <p:cNvCxnSpPr/>
                  <p:nvPr/>
                </p:nvCxnSpPr>
                <p:spPr>
                  <a:xfrm>
                    <a:off x="15925" y="266"/>
                    <a:ext cx="0" cy="11143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47" name="直接连接符 146"/>
                  <p:cNvCxnSpPr/>
                  <p:nvPr/>
                </p:nvCxnSpPr>
                <p:spPr>
                  <a:xfrm>
                    <a:off x="17317" y="266"/>
                    <a:ext cx="0" cy="11143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48" name="直接连接符 147"/>
                  <p:cNvCxnSpPr/>
                  <p:nvPr/>
                </p:nvCxnSpPr>
                <p:spPr>
                  <a:xfrm>
                    <a:off x="18709" y="266"/>
                    <a:ext cx="0" cy="11143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  <p:grpSp>
            <p:nvGrpSpPr>
              <p:cNvPr id="149" name="组合 148"/>
              <p:cNvGrpSpPr/>
              <p:nvPr/>
            </p:nvGrpSpPr>
            <p:grpSpPr>
              <a:xfrm>
                <a:off x="198" y="200"/>
                <a:ext cx="10784" cy="10801"/>
                <a:chOff x="-2" y="-76"/>
                <a:chExt cx="19220" cy="11142"/>
              </a:xfrm>
            </p:grpSpPr>
            <p:grpSp>
              <p:nvGrpSpPr>
                <p:cNvPr id="150" name="组合 149"/>
                <p:cNvGrpSpPr/>
                <p:nvPr/>
              </p:nvGrpSpPr>
              <p:grpSpPr>
                <a:xfrm rot="5400000">
                  <a:off x="4736" y="-3915"/>
                  <a:ext cx="9744" cy="19220"/>
                  <a:chOff x="4789" y="266"/>
                  <a:chExt cx="9744" cy="11143"/>
                </a:xfrm>
              </p:grpSpPr>
              <p:cxnSp>
                <p:nvCxnSpPr>
                  <p:cNvPr id="151" name="直接连接符 150"/>
                  <p:cNvCxnSpPr/>
                  <p:nvPr/>
                </p:nvCxnSpPr>
                <p:spPr>
                  <a:xfrm>
                    <a:off x="4789" y="266"/>
                    <a:ext cx="0" cy="11143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52" name="直接连接符 151"/>
                  <p:cNvCxnSpPr/>
                  <p:nvPr/>
                </p:nvCxnSpPr>
                <p:spPr>
                  <a:xfrm>
                    <a:off x="6181" y="266"/>
                    <a:ext cx="0" cy="11143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53" name="直接连接符 152"/>
                  <p:cNvCxnSpPr/>
                  <p:nvPr/>
                </p:nvCxnSpPr>
                <p:spPr>
                  <a:xfrm>
                    <a:off x="7573" y="266"/>
                    <a:ext cx="0" cy="11143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54" name="直接连接符 153"/>
                  <p:cNvCxnSpPr/>
                  <p:nvPr/>
                </p:nvCxnSpPr>
                <p:spPr>
                  <a:xfrm>
                    <a:off x="8965" y="266"/>
                    <a:ext cx="0" cy="11143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55" name="直接连接符 154"/>
                  <p:cNvCxnSpPr/>
                  <p:nvPr/>
                </p:nvCxnSpPr>
                <p:spPr>
                  <a:xfrm>
                    <a:off x="10357" y="266"/>
                    <a:ext cx="0" cy="11143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56" name="直接连接符 155"/>
                  <p:cNvCxnSpPr/>
                  <p:nvPr/>
                </p:nvCxnSpPr>
                <p:spPr>
                  <a:xfrm>
                    <a:off x="11749" y="266"/>
                    <a:ext cx="0" cy="11143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57" name="直接连接符 156"/>
                  <p:cNvCxnSpPr/>
                  <p:nvPr/>
                </p:nvCxnSpPr>
                <p:spPr>
                  <a:xfrm>
                    <a:off x="13141" y="266"/>
                    <a:ext cx="0" cy="11143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58" name="直接连接符 157"/>
                  <p:cNvCxnSpPr/>
                  <p:nvPr/>
                </p:nvCxnSpPr>
                <p:spPr>
                  <a:xfrm>
                    <a:off x="14533" y="266"/>
                    <a:ext cx="0" cy="11143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159" name="组合 158"/>
                <p:cNvGrpSpPr/>
                <p:nvPr/>
              </p:nvGrpSpPr>
              <p:grpSpPr>
                <a:xfrm>
                  <a:off x="499" y="-76"/>
                  <a:ext cx="18096" cy="11142"/>
                  <a:chOff x="613" y="266"/>
                  <a:chExt cx="18096" cy="11142"/>
                </a:xfrm>
              </p:grpSpPr>
              <p:cxnSp>
                <p:nvCxnSpPr>
                  <p:cNvPr id="160" name="直接连接符 159"/>
                  <p:cNvCxnSpPr/>
                  <p:nvPr/>
                </p:nvCxnSpPr>
                <p:spPr>
                  <a:xfrm>
                    <a:off x="613" y="266"/>
                    <a:ext cx="0" cy="11143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61" name="直接连接符 160"/>
                  <p:cNvCxnSpPr/>
                  <p:nvPr/>
                </p:nvCxnSpPr>
                <p:spPr>
                  <a:xfrm>
                    <a:off x="2005" y="266"/>
                    <a:ext cx="0" cy="11143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62" name="直接连接符 161"/>
                  <p:cNvCxnSpPr/>
                  <p:nvPr/>
                </p:nvCxnSpPr>
                <p:spPr>
                  <a:xfrm>
                    <a:off x="3397" y="266"/>
                    <a:ext cx="0" cy="11143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63" name="直接连接符 162"/>
                  <p:cNvCxnSpPr/>
                  <p:nvPr/>
                </p:nvCxnSpPr>
                <p:spPr>
                  <a:xfrm>
                    <a:off x="4789" y="266"/>
                    <a:ext cx="0" cy="11143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64" name="直接连接符 163"/>
                  <p:cNvCxnSpPr/>
                  <p:nvPr/>
                </p:nvCxnSpPr>
                <p:spPr>
                  <a:xfrm>
                    <a:off x="6181" y="266"/>
                    <a:ext cx="0" cy="11143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65" name="直接连接符 164"/>
                  <p:cNvCxnSpPr/>
                  <p:nvPr/>
                </p:nvCxnSpPr>
                <p:spPr>
                  <a:xfrm>
                    <a:off x="7573" y="266"/>
                    <a:ext cx="0" cy="11143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66" name="直接连接符 165"/>
                  <p:cNvCxnSpPr/>
                  <p:nvPr/>
                </p:nvCxnSpPr>
                <p:spPr>
                  <a:xfrm>
                    <a:off x="8965" y="266"/>
                    <a:ext cx="0" cy="11143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67" name="直接连接符 166"/>
                  <p:cNvCxnSpPr/>
                  <p:nvPr/>
                </p:nvCxnSpPr>
                <p:spPr>
                  <a:xfrm>
                    <a:off x="10357" y="266"/>
                    <a:ext cx="0" cy="11143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68" name="直接连接符 167"/>
                  <p:cNvCxnSpPr/>
                  <p:nvPr/>
                </p:nvCxnSpPr>
                <p:spPr>
                  <a:xfrm>
                    <a:off x="11749" y="266"/>
                    <a:ext cx="0" cy="11143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69" name="直接连接符 168"/>
                  <p:cNvCxnSpPr/>
                  <p:nvPr/>
                </p:nvCxnSpPr>
                <p:spPr>
                  <a:xfrm>
                    <a:off x="13141" y="266"/>
                    <a:ext cx="0" cy="11143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70" name="直接连接符 169"/>
                  <p:cNvCxnSpPr/>
                  <p:nvPr/>
                </p:nvCxnSpPr>
                <p:spPr>
                  <a:xfrm>
                    <a:off x="14533" y="266"/>
                    <a:ext cx="0" cy="11143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71" name="直接连接符 170"/>
                  <p:cNvCxnSpPr/>
                  <p:nvPr/>
                </p:nvCxnSpPr>
                <p:spPr>
                  <a:xfrm>
                    <a:off x="15925" y="266"/>
                    <a:ext cx="0" cy="11143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72" name="直接连接符 171"/>
                  <p:cNvCxnSpPr/>
                  <p:nvPr/>
                </p:nvCxnSpPr>
                <p:spPr>
                  <a:xfrm>
                    <a:off x="17317" y="266"/>
                    <a:ext cx="0" cy="11143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73" name="直接连接符 172"/>
                  <p:cNvCxnSpPr/>
                  <p:nvPr/>
                </p:nvCxnSpPr>
                <p:spPr>
                  <a:xfrm>
                    <a:off x="18709" y="266"/>
                    <a:ext cx="0" cy="11143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</p:grpSp>
        <p:grpSp>
          <p:nvGrpSpPr>
            <p:cNvPr id="36" name="组合 35"/>
            <p:cNvGrpSpPr/>
            <p:nvPr/>
          </p:nvGrpSpPr>
          <p:grpSpPr>
            <a:xfrm>
              <a:off x="-613" y="-425"/>
              <a:ext cx="20365" cy="12101"/>
              <a:chOff x="-613" y="-425"/>
              <a:chExt cx="20365" cy="12101"/>
            </a:xfrm>
          </p:grpSpPr>
          <p:grpSp>
            <p:nvGrpSpPr>
              <p:cNvPr id="35" name="组合 34"/>
              <p:cNvGrpSpPr/>
              <p:nvPr/>
            </p:nvGrpSpPr>
            <p:grpSpPr>
              <a:xfrm>
                <a:off x="-613" y="-425"/>
                <a:ext cx="20365" cy="12101"/>
                <a:chOff x="-613" y="-425"/>
                <a:chExt cx="20365" cy="12101"/>
              </a:xfrm>
            </p:grpSpPr>
            <p:pic>
              <p:nvPicPr>
                <p:cNvPr id="27" name="图片 26" descr="D:\资料\图层 2.png图层 2"/>
                <p:cNvPicPr>
                  <a:picLocks noChangeAspect="1"/>
                </p:cNvPicPr>
                <p:nvPr/>
              </p:nvPicPr>
              <p:blipFill>
                <a:blip r:embed="rId2"/>
                <a:srcRect/>
                <a:stretch>
                  <a:fillRect/>
                </a:stretch>
              </p:blipFill>
              <p:spPr>
                <a:xfrm>
                  <a:off x="756" y="713"/>
                  <a:ext cx="17687" cy="9498"/>
                </a:xfrm>
                <a:prstGeom prst="rect">
                  <a:avLst/>
                </a:prstGeom>
              </p:spPr>
            </p:pic>
            <p:grpSp>
              <p:nvGrpSpPr>
                <p:cNvPr id="28" name="组合 27"/>
                <p:cNvGrpSpPr/>
                <p:nvPr/>
              </p:nvGrpSpPr>
              <p:grpSpPr>
                <a:xfrm>
                  <a:off x="-613" y="-425"/>
                  <a:ext cx="20365" cy="12101"/>
                  <a:chOff x="-28" y="-98"/>
                  <a:chExt cx="19735" cy="11734"/>
                </a:xfrm>
              </p:grpSpPr>
              <p:pic>
                <p:nvPicPr>
                  <p:cNvPr id="29" name="图片 28" descr="橡皮"/>
                  <p:cNvPicPr>
                    <a:picLocks noChangeAspect="1"/>
                  </p:cNvPicPr>
                  <p:nvPr/>
                </p:nvPicPr>
                <p:blipFill>
                  <a:blip r:embed="rId3"/>
                  <a:stretch>
                    <a:fillRect/>
                  </a:stretch>
                </p:blipFill>
                <p:spPr>
                  <a:xfrm>
                    <a:off x="16124" y="6936"/>
                    <a:ext cx="3112" cy="3112"/>
                  </a:xfrm>
                  <a:prstGeom prst="rect">
                    <a:avLst/>
                  </a:prstGeom>
                </p:spPr>
              </p:pic>
              <p:pic>
                <p:nvPicPr>
                  <p:cNvPr id="30" name="图片 29" descr="纸张"/>
                  <p:cNvPicPr>
                    <a:picLocks noChangeAspect="1"/>
                  </p:cNvPicPr>
                  <p:nvPr/>
                </p:nvPicPr>
                <p:blipFill>
                  <a:blip r:embed="rId4"/>
                  <a:stretch>
                    <a:fillRect/>
                  </a:stretch>
                </p:blipFill>
                <p:spPr>
                  <a:xfrm>
                    <a:off x="7926" y="7964"/>
                    <a:ext cx="3672" cy="3672"/>
                  </a:xfrm>
                  <a:prstGeom prst="rect">
                    <a:avLst/>
                  </a:prstGeom>
                </p:spPr>
              </p:pic>
              <p:pic>
                <p:nvPicPr>
                  <p:cNvPr id="31" name="图片 30" descr="书本"/>
                  <p:cNvPicPr>
                    <a:picLocks noChangeAspect="1"/>
                  </p:cNvPicPr>
                  <p:nvPr/>
                </p:nvPicPr>
                <p:blipFill>
                  <a:blip r:embed="rId5"/>
                  <a:stretch>
                    <a:fillRect/>
                  </a:stretch>
                </p:blipFill>
                <p:spPr>
                  <a:xfrm>
                    <a:off x="-28" y="0"/>
                    <a:ext cx="3055" cy="3055"/>
                  </a:xfrm>
                  <a:prstGeom prst="rect">
                    <a:avLst/>
                  </a:prstGeom>
                </p:spPr>
              </p:pic>
              <p:pic>
                <p:nvPicPr>
                  <p:cNvPr id="32" name="图片 31" descr="冰激凌"/>
                  <p:cNvPicPr>
                    <a:picLocks noChangeAspect="1"/>
                  </p:cNvPicPr>
                  <p:nvPr/>
                </p:nvPicPr>
                <p:blipFill>
                  <a:blip r:embed="rId6"/>
                  <a:stretch>
                    <a:fillRect/>
                  </a:stretch>
                </p:blipFill>
                <p:spPr>
                  <a:xfrm>
                    <a:off x="16009" y="225"/>
                    <a:ext cx="3698" cy="3698"/>
                  </a:xfrm>
                  <a:prstGeom prst="rect">
                    <a:avLst/>
                  </a:prstGeom>
                </p:spPr>
              </p:pic>
              <p:pic>
                <p:nvPicPr>
                  <p:cNvPr id="33" name="图片 32" descr="笔"/>
                  <p:cNvPicPr>
                    <a:picLocks noChangeAspect="1"/>
                  </p:cNvPicPr>
                  <p:nvPr/>
                </p:nvPicPr>
                <p:blipFill>
                  <a:blip r:embed="rId7"/>
                  <a:stretch>
                    <a:fillRect/>
                  </a:stretch>
                </p:blipFill>
                <p:spPr>
                  <a:xfrm>
                    <a:off x="8385" y="-98"/>
                    <a:ext cx="2467" cy="2467"/>
                  </a:xfrm>
                  <a:prstGeom prst="rect">
                    <a:avLst/>
                  </a:prstGeom>
                </p:spPr>
              </p:pic>
              <p:pic>
                <p:nvPicPr>
                  <p:cNvPr id="34" name="图片 33" descr="草莓"/>
                  <p:cNvPicPr>
                    <a:picLocks noChangeAspect="1"/>
                  </p:cNvPicPr>
                  <p:nvPr/>
                </p:nvPicPr>
                <p:blipFill>
                  <a:blip r:embed="rId8"/>
                  <a:stretch>
                    <a:fillRect/>
                  </a:stretch>
                </p:blipFill>
                <p:spPr>
                  <a:xfrm>
                    <a:off x="791" y="8235"/>
                    <a:ext cx="2698" cy="2698"/>
                  </a:xfrm>
                  <a:prstGeom prst="rect">
                    <a:avLst/>
                  </a:prstGeom>
                </p:spPr>
              </p:pic>
            </p:grpSp>
          </p:grpSp>
          <p:grpSp>
            <p:nvGrpSpPr>
              <p:cNvPr id="65" name="组合 64"/>
              <p:cNvGrpSpPr/>
              <p:nvPr/>
            </p:nvGrpSpPr>
            <p:grpSpPr>
              <a:xfrm>
                <a:off x="1296" y="392"/>
                <a:ext cx="17087" cy="9499"/>
                <a:chOff x="1296" y="392"/>
                <a:chExt cx="17087" cy="9499"/>
              </a:xfrm>
            </p:grpSpPr>
            <p:grpSp>
              <p:nvGrpSpPr>
                <p:cNvPr id="66" name="组合 65"/>
                <p:cNvGrpSpPr/>
                <p:nvPr/>
              </p:nvGrpSpPr>
              <p:grpSpPr>
                <a:xfrm>
                  <a:off x="1296" y="431"/>
                  <a:ext cx="17087" cy="8286"/>
                  <a:chOff x="1847" y="864"/>
                  <a:chExt cx="17087" cy="8286"/>
                </a:xfrm>
              </p:grpSpPr>
              <p:pic>
                <p:nvPicPr>
                  <p:cNvPr id="67" name="图形 8"/>
                  <p:cNvPicPr>
                    <a:picLocks noChangeAspect="1"/>
                  </p:cNvPicPr>
                  <p:nvPr/>
                </p:nvPicPr>
                <p:blipFill>
                  <a:blip r:embed="rId9" cstate="screen">
                    <a:extLst>
                      <a:ext uri="{96DAC541-7B7A-43D3-8B79-37D633B846F1}">
                        <asvg:svgBlip xmlns:asvg="http://schemas.microsoft.com/office/drawing/2016/SVG/main" r:embed="rId1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1847" y="2343"/>
                    <a:ext cx="1010" cy="1250"/>
                  </a:xfrm>
                  <a:prstGeom prst="rect">
                    <a:avLst/>
                  </a:prstGeom>
                </p:spPr>
              </p:pic>
              <p:pic>
                <p:nvPicPr>
                  <p:cNvPr id="68" name="图形 9"/>
                  <p:cNvPicPr>
                    <a:picLocks noChangeAspect="1"/>
                  </p:cNvPicPr>
                  <p:nvPr/>
                </p:nvPicPr>
                <p:blipFill>
                  <a:blip r:embed="rId9" cstate="screen">
                    <a:extLst>
                      <a:ext uri="{96DAC541-7B7A-43D3-8B79-37D633B846F1}">
                        <asvg:svgBlip xmlns:asvg="http://schemas.microsoft.com/office/drawing/2016/SVG/main" r:embed="rId1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18043" y="5112"/>
                    <a:ext cx="891" cy="1103"/>
                  </a:xfrm>
                  <a:prstGeom prst="rect">
                    <a:avLst/>
                  </a:prstGeom>
                </p:spPr>
              </p:pic>
              <p:pic>
                <p:nvPicPr>
                  <p:cNvPr id="69" name="图形 10"/>
                  <p:cNvPicPr>
                    <a:picLocks noChangeAspect="1"/>
                  </p:cNvPicPr>
                  <p:nvPr/>
                </p:nvPicPr>
                <p:blipFill>
                  <a:blip r:embed="rId11" cstate="screen">
                    <a:extLst>
                      <a:ext uri="{96DAC541-7B7A-43D3-8B79-37D633B846F1}">
                        <asvg:svgBlip xmlns:asvg="http://schemas.microsoft.com/office/drawing/2016/SVG/main" r:embed="rId1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2596" y="7609"/>
                    <a:ext cx="1245" cy="1541"/>
                  </a:xfrm>
                  <a:prstGeom prst="rect">
                    <a:avLst/>
                  </a:prstGeom>
                </p:spPr>
              </p:pic>
              <p:pic>
                <p:nvPicPr>
                  <p:cNvPr id="70" name="图形 15"/>
                  <p:cNvPicPr>
                    <a:picLocks noChangeAspect="1"/>
                  </p:cNvPicPr>
                  <p:nvPr/>
                </p:nvPicPr>
                <p:blipFill>
                  <a:blip r:embed="rId12" cstate="screen">
                    <a:extLst>
                      <a:ext uri="{96DAC541-7B7A-43D3-8B79-37D633B846F1}">
                        <asvg:svgBlip xmlns:asvg="http://schemas.microsoft.com/office/drawing/2016/SVG/main" r:embed="rId13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5090" y="864"/>
                    <a:ext cx="753" cy="1130"/>
                  </a:xfrm>
                  <a:prstGeom prst="rect">
                    <a:avLst/>
                  </a:prstGeom>
                </p:spPr>
              </p:pic>
              <p:pic>
                <p:nvPicPr>
                  <p:cNvPr id="71" name="图形 16"/>
                  <p:cNvPicPr>
                    <a:picLocks noChangeAspect="1"/>
                  </p:cNvPicPr>
                  <p:nvPr/>
                </p:nvPicPr>
                <p:blipFill>
                  <a:blip r:embed="rId12" cstate="screen">
                    <a:extLst>
                      <a:ext uri="{96DAC541-7B7A-43D3-8B79-37D633B846F1}">
                        <asvg:svgBlip xmlns:asvg="http://schemas.microsoft.com/office/drawing/2016/SVG/main" r:embed="rId13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2107" y="4841"/>
                    <a:ext cx="722" cy="1084"/>
                  </a:xfrm>
                  <a:prstGeom prst="rect">
                    <a:avLst/>
                  </a:prstGeom>
                </p:spPr>
              </p:pic>
            </p:grpSp>
            <p:pic>
              <p:nvPicPr>
                <p:cNvPr id="73" name="图形 10"/>
                <p:cNvPicPr>
                  <a:picLocks noChangeAspect="1"/>
                </p:cNvPicPr>
                <p:nvPr/>
              </p:nvPicPr>
              <p:blipFill>
                <a:blip r:embed="rId11" cstate="screen">
                  <a:extLst>
                    <a:ext uri="{96DAC541-7B7A-43D3-8B79-37D633B846F1}">
                      <asvg:svgBlip xmlns:asvg="http://schemas.microsoft.com/office/drawing/2016/SVG/main" r:embed="rId1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3842" y="392"/>
                  <a:ext cx="1245" cy="1541"/>
                </a:xfrm>
                <a:prstGeom prst="rect">
                  <a:avLst/>
                </a:prstGeom>
              </p:spPr>
            </p:pic>
            <p:pic>
              <p:nvPicPr>
                <p:cNvPr id="74" name="图形 10"/>
                <p:cNvPicPr>
                  <a:picLocks noChangeAspect="1"/>
                </p:cNvPicPr>
                <p:nvPr/>
              </p:nvPicPr>
              <p:blipFill>
                <a:blip r:embed="rId11" cstate="screen">
                  <a:extLst>
                    <a:ext uri="{96DAC541-7B7A-43D3-8B79-37D633B846F1}">
                      <asvg:svgBlip xmlns:asvg="http://schemas.microsoft.com/office/drawing/2016/SVG/main" r:embed="rId1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4580" y="8350"/>
                  <a:ext cx="1245" cy="1541"/>
                </a:xfrm>
                <a:prstGeom prst="rect">
                  <a:avLst/>
                </a:prstGeom>
              </p:spPr>
            </p:pic>
          </p:grpSp>
        </p:grpSp>
      </p:grpSp>
      <p:grpSp>
        <p:nvGrpSpPr>
          <p:cNvPr id="14" name="Group 13"/>
          <p:cNvGrpSpPr/>
          <p:nvPr/>
        </p:nvGrpSpPr>
        <p:grpSpPr>
          <a:xfrm>
            <a:off x="1748155" y="1814573"/>
            <a:ext cx="4193430" cy="3487677"/>
            <a:chOff x="1835754" y="1600431"/>
            <a:chExt cx="4193430" cy="3487677"/>
          </a:xfrm>
        </p:grpSpPr>
        <p:grpSp>
          <p:nvGrpSpPr>
            <p:cNvPr id="91" name="Group 90"/>
            <p:cNvGrpSpPr/>
            <p:nvPr/>
          </p:nvGrpSpPr>
          <p:grpSpPr>
            <a:xfrm>
              <a:off x="1835754" y="1600431"/>
              <a:ext cx="3384480" cy="2948982"/>
              <a:chOff x="4870450" y="2209800"/>
              <a:chExt cx="3221038" cy="2514600"/>
            </a:xfrm>
          </p:grpSpPr>
          <p:sp>
            <p:nvSpPr>
              <p:cNvPr id="92" name="Line 8"/>
              <p:cNvSpPr>
                <a:spLocks noChangeShapeType="1"/>
              </p:cNvSpPr>
              <p:nvPr/>
            </p:nvSpPr>
            <p:spPr bwMode="auto">
              <a:xfrm>
                <a:off x="4876800" y="2209800"/>
                <a:ext cx="320040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3" name="Line 9"/>
              <p:cNvSpPr>
                <a:spLocks noChangeShapeType="1"/>
              </p:cNvSpPr>
              <p:nvPr/>
            </p:nvSpPr>
            <p:spPr bwMode="auto">
              <a:xfrm flipV="1">
                <a:off x="7162800" y="3048000"/>
                <a:ext cx="0" cy="167640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4" name="Line 10"/>
              <p:cNvSpPr>
                <a:spLocks noChangeShapeType="1"/>
              </p:cNvSpPr>
              <p:nvPr/>
            </p:nvSpPr>
            <p:spPr bwMode="auto">
              <a:xfrm flipV="1">
                <a:off x="5791200" y="3048000"/>
                <a:ext cx="0" cy="167640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5" name="Line 17"/>
              <p:cNvSpPr>
                <a:spLocks noChangeShapeType="1"/>
              </p:cNvSpPr>
              <p:nvPr/>
            </p:nvSpPr>
            <p:spPr bwMode="auto">
              <a:xfrm flipH="1">
                <a:off x="8091488" y="2209800"/>
                <a:ext cx="0" cy="83820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6" name="Line 18"/>
              <p:cNvSpPr>
                <a:spLocks noChangeShapeType="1"/>
              </p:cNvSpPr>
              <p:nvPr/>
            </p:nvSpPr>
            <p:spPr bwMode="auto">
              <a:xfrm flipV="1">
                <a:off x="5791200" y="4724400"/>
                <a:ext cx="137160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7" name="Line 21"/>
              <p:cNvSpPr>
                <a:spLocks noChangeShapeType="1"/>
              </p:cNvSpPr>
              <p:nvPr/>
            </p:nvSpPr>
            <p:spPr bwMode="auto">
              <a:xfrm flipH="1" flipV="1">
                <a:off x="4876800" y="3048000"/>
                <a:ext cx="91440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8" name="Line 22"/>
              <p:cNvSpPr>
                <a:spLocks noChangeShapeType="1"/>
              </p:cNvSpPr>
              <p:nvPr/>
            </p:nvSpPr>
            <p:spPr bwMode="auto">
              <a:xfrm flipH="1">
                <a:off x="4870450" y="2209800"/>
                <a:ext cx="0" cy="83820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9" name="Line 23"/>
              <p:cNvSpPr>
                <a:spLocks noChangeShapeType="1"/>
              </p:cNvSpPr>
              <p:nvPr/>
            </p:nvSpPr>
            <p:spPr bwMode="auto">
              <a:xfrm flipH="1" flipV="1">
                <a:off x="7177088" y="3048000"/>
                <a:ext cx="91440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00" name="Text Box 11"/>
            <p:cNvSpPr txBox="1">
              <a:spLocks noChangeArrowheads="1"/>
            </p:cNvSpPr>
            <p:nvPr/>
          </p:nvSpPr>
          <p:spPr bwMode="auto">
            <a:xfrm>
              <a:off x="4254905" y="2529307"/>
              <a:ext cx="835485" cy="4770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500" dirty="0">
                  <a:latin typeface="Times New Roman" panose="02020603050405020304" pitchFamily="18" charset="0"/>
                </a:rPr>
                <a:t>3,5m</a:t>
              </a:r>
            </a:p>
          </p:txBody>
        </p:sp>
        <p:sp>
          <p:nvSpPr>
            <p:cNvPr id="101" name="Text Box 12"/>
            <p:cNvSpPr txBox="1">
              <a:spLocks noChangeArrowheads="1"/>
            </p:cNvSpPr>
            <p:nvPr/>
          </p:nvSpPr>
          <p:spPr bwMode="auto">
            <a:xfrm>
              <a:off x="4267316" y="3298605"/>
              <a:ext cx="835485" cy="4770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500" dirty="0">
                  <a:latin typeface="Times New Roman" panose="02020603050405020304" pitchFamily="18" charset="0"/>
                </a:rPr>
                <a:t>6,5m</a:t>
              </a:r>
            </a:p>
          </p:txBody>
        </p:sp>
        <p:sp>
          <p:nvSpPr>
            <p:cNvPr id="102" name="Text Box 13"/>
            <p:cNvSpPr txBox="1">
              <a:spLocks noChangeArrowheads="1"/>
            </p:cNvSpPr>
            <p:nvPr/>
          </p:nvSpPr>
          <p:spPr bwMode="auto">
            <a:xfrm>
              <a:off x="5193699" y="1817135"/>
              <a:ext cx="835485" cy="4770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500" dirty="0">
                  <a:latin typeface="Times New Roman" panose="02020603050405020304" pitchFamily="18" charset="0"/>
                </a:rPr>
                <a:t>3,5m</a:t>
              </a:r>
            </a:p>
          </p:txBody>
        </p:sp>
        <p:sp>
          <p:nvSpPr>
            <p:cNvPr id="103" name="Text Box 40"/>
            <p:cNvSpPr txBox="1">
              <a:spLocks noChangeArrowheads="1"/>
            </p:cNvSpPr>
            <p:nvPr/>
          </p:nvSpPr>
          <p:spPr bwMode="auto">
            <a:xfrm>
              <a:off x="1980784" y="2510511"/>
              <a:ext cx="835485" cy="4770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500" dirty="0">
                  <a:latin typeface="Times New Roman" panose="02020603050405020304" pitchFamily="18" charset="0"/>
                </a:rPr>
                <a:t>3,5m</a:t>
              </a:r>
            </a:p>
          </p:txBody>
        </p:sp>
        <p:sp>
          <p:nvSpPr>
            <p:cNvPr id="104" name="Text Box 14"/>
            <p:cNvSpPr txBox="1">
              <a:spLocks noChangeArrowheads="1"/>
            </p:cNvSpPr>
            <p:nvPr/>
          </p:nvSpPr>
          <p:spPr bwMode="auto">
            <a:xfrm>
              <a:off x="3100033" y="4611054"/>
              <a:ext cx="956455" cy="4770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500" dirty="0">
                  <a:latin typeface="Times New Roman" panose="02020603050405020304" pitchFamily="18" charset="0"/>
                </a:rPr>
                <a:t>4,2m</a:t>
              </a:r>
            </a:p>
          </p:txBody>
        </p:sp>
      </p:grpSp>
      <p:cxnSp>
        <p:nvCxnSpPr>
          <p:cNvPr id="106" name="Straight Connector 105"/>
          <p:cNvCxnSpPr>
            <a:cxnSpLocks noChangeShapeType="1"/>
          </p:cNvCxnSpPr>
          <p:nvPr/>
        </p:nvCxnSpPr>
        <p:spPr bwMode="auto">
          <a:xfrm>
            <a:off x="2712260" y="2808836"/>
            <a:ext cx="1441197" cy="0"/>
          </a:xfrm>
          <a:prstGeom prst="line">
            <a:avLst/>
          </a:prstGeom>
          <a:noFill/>
          <a:ln w="19050" algn="ctr">
            <a:solidFill>
              <a:srgbClr val="FF0000"/>
            </a:solidFill>
            <a:prstDash val="sys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10" name="Text Box 32"/>
          <p:cNvSpPr txBox="1">
            <a:spLocks noChangeArrowheads="1"/>
          </p:cNvSpPr>
          <p:nvPr/>
        </p:nvSpPr>
        <p:spPr bwMode="auto">
          <a:xfrm>
            <a:off x="1543550" y="1386084"/>
            <a:ext cx="415498" cy="4770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5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</a:p>
        </p:txBody>
      </p:sp>
      <p:sp>
        <p:nvSpPr>
          <p:cNvPr id="111" name="Text Box 32"/>
          <p:cNvSpPr txBox="1">
            <a:spLocks noChangeArrowheads="1"/>
          </p:cNvSpPr>
          <p:nvPr/>
        </p:nvSpPr>
        <p:spPr bwMode="auto">
          <a:xfrm>
            <a:off x="4970130" y="1395603"/>
            <a:ext cx="397866" cy="4770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5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</a:p>
        </p:txBody>
      </p:sp>
      <p:sp>
        <p:nvSpPr>
          <p:cNvPr id="112" name="Text Box 32"/>
          <p:cNvSpPr txBox="1">
            <a:spLocks noChangeArrowheads="1"/>
          </p:cNvSpPr>
          <p:nvPr/>
        </p:nvSpPr>
        <p:spPr bwMode="auto">
          <a:xfrm>
            <a:off x="4937367" y="2766216"/>
            <a:ext cx="397866" cy="4770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5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</a:p>
        </p:txBody>
      </p:sp>
      <p:sp>
        <p:nvSpPr>
          <p:cNvPr id="113" name="Text Box 32"/>
          <p:cNvSpPr txBox="1">
            <a:spLocks noChangeArrowheads="1"/>
          </p:cNvSpPr>
          <p:nvPr/>
        </p:nvSpPr>
        <p:spPr bwMode="auto">
          <a:xfrm>
            <a:off x="1576016" y="2734611"/>
            <a:ext cx="415498" cy="4770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5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</a:p>
        </p:txBody>
      </p:sp>
      <p:sp>
        <p:nvSpPr>
          <p:cNvPr id="114" name="Text Box 32"/>
          <p:cNvSpPr txBox="1">
            <a:spLocks noChangeArrowheads="1"/>
          </p:cNvSpPr>
          <p:nvPr/>
        </p:nvSpPr>
        <p:spPr bwMode="auto">
          <a:xfrm>
            <a:off x="2490994" y="2388543"/>
            <a:ext cx="470000" cy="4770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5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</a:p>
        </p:txBody>
      </p:sp>
      <p:sp>
        <p:nvSpPr>
          <p:cNvPr id="115" name="Text Box 32"/>
          <p:cNvSpPr txBox="1">
            <a:spLocks noChangeArrowheads="1"/>
          </p:cNvSpPr>
          <p:nvPr/>
        </p:nvSpPr>
        <p:spPr bwMode="auto">
          <a:xfrm>
            <a:off x="3956682" y="2380214"/>
            <a:ext cx="415498" cy="4770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5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</a:p>
        </p:txBody>
      </p:sp>
      <p:sp>
        <p:nvSpPr>
          <p:cNvPr id="116" name="Text Box 32"/>
          <p:cNvSpPr txBox="1">
            <a:spLocks noChangeArrowheads="1"/>
          </p:cNvSpPr>
          <p:nvPr/>
        </p:nvSpPr>
        <p:spPr bwMode="auto">
          <a:xfrm>
            <a:off x="4005152" y="4760467"/>
            <a:ext cx="362600" cy="4770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5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</a:p>
        </p:txBody>
      </p:sp>
      <p:sp>
        <p:nvSpPr>
          <p:cNvPr id="117" name="Text Box 32"/>
          <p:cNvSpPr txBox="1">
            <a:spLocks noChangeArrowheads="1"/>
          </p:cNvSpPr>
          <p:nvPr/>
        </p:nvSpPr>
        <p:spPr bwMode="auto">
          <a:xfrm>
            <a:off x="2540387" y="4705649"/>
            <a:ext cx="415498" cy="4770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5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</a:t>
            </a:r>
          </a:p>
        </p:txBody>
      </p:sp>
      <p:pic>
        <p:nvPicPr>
          <p:cNvPr id="196" name="图片 22">
            <a:extLst>
              <a:ext uri="{FF2B5EF4-FFF2-40B4-BE49-F238E27FC236}">
                <a16:creationId xmlns:a16="http://schemas.microsoft.com/office/drawing/2014/main" id="{88EE6487-B9A5-4EDF-AB5F-F4A8EE6F6985}"/>
              </a:ext>
            </a:extLst>
          </p:cNvPr>
          <p:cNvPicPr>
            <a:picLocks noChangeAspect="1"/>
          </p:cNvPicPr>
          <p:nvPr/>
        </p:nvPicPr>
        <p:blipFill>
          <a:blip r:embed="rId14">
            <a:duotone>
              <a:prstClr val="black"/>
              <a:schemeClr val="accent5">
                <a:lumMod val="20000"/>
                <a:lumOff val="80000"/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saturation sat="300000"/>
                    </a14:imgEffect>
                    <a14:imgEffect>
                      <a14:brightnessContrast bright="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3968889" y="2373182"/>
            <a:ext cx="8676743" cy="1946966"/>
          </a:xfrm>
          <a:prstGeom prst="rect">
            <a:avLst/>
          </a:prstGeom>
        </p:spPr>
      </p:pic>
      <p:sp>
        <p:nvSpPr>
          <p:cNvPr id="197" name="TextBox 196"/>
          <p:cNvSpPr txBox="1"/>
          <p:nvPr/>
        </p:nvSpPr>
        <p:spPr>
          <a:xfrm>
            <a:off x="5757646" y="2813906"/>
            <a:ext cx="5128327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b="1" dirty="0" err="1">
                <a:latin typeface="UTM French Vanilla" panose="02040603050506020204" pitchFamily="18" charset="0"/>
              </a:rPr>
              <a:t>Muốn</a:t>
            </a:r>
            <a:r>
              <a:rPr lang="en-US" sz="3200" b="1" dirty="0">
                <a:latin typeface="UTM French Vanilla" panose="02040603050506020204" pitchFamily="18" charset="0"/>
              </a:rPr>
              <a:t> </a:t>
            </a:r>
            <a:r>
              <a:rPr lang="en-US" sz="3200" b="1" dirty="0" err="1">
                <a:latin typeface="UTM French Vanilla" panose="02040603050506020204" pitchFamily="18" charset="0"/>
              </a:rPr>
              <a:t>tính</a:t>
            </a:r>
            <a:r>
              <a:rPr lang="en-US" sz="3200" b="1" dirty="0">
                <a:latin typeface="UTM French Vanilla" panose="02040603050506020204" pitchFamily="18" charset="0"/>
              </a:rPr>
              <a:t> </a:t>
            </a:r>
            <a:r>
              <a:rPr lang="en-US" sz="3200" b="1" dirty="0" err="1">
                <a:latin typeface="UTM French Vanilla" panose="02040603050506020204" pitchFamily="18" charset="0"/>
              </a:rPr>
              <a:t>diện</a:t>
            </a:r>
            <a:r>
              <a:rPr lang="en-US" sz="3200" b="1" dirty="0">
                <a:latin typeface="UTM French Vanilla" panose="02040603050506020204" pitchFamily="18" charset="0"/>
              </a:rPr>
              <a:t> </a:t>
            </a:r>
            <a:r>
              <a:rPr lang="en-US" sz="3200" b="1" dirty="0" err="1">
                <a:latin typeface="UTM French Vanilla" panose="02040603050506020204" pitchFamily="18" charset="0"/>
              </a:rPr>
              <a:t>tích</a:t>
            </a:r>
            <a:r>
              <a:rPr lang="en-US" sz="3200" b="1" dirty="0">
                <a:latin typeface="UTM French Vanilla" panose="02040603050506020204" pitchFamily="18" charset="0"/>
              </a:rPr>
              <a:t> </a:t>
            </a:r>
            <a:r>
              <a:rPr lang="en-US" sz="3200" b="1" dirty="0" err="1">
                <a:latin typeface="UTM French Vanilla" panose="02040603050506020204" pitchFamily="18" charset="0"/>
              </a:rPr>
              <a:t>của</a:t>
            </a:r>
            <a:r>
              <a:rPr lang="en-US" sz="3200" b="1" dirty="0">
                <a:latin typeface="UTM French Vanilla" panose="02040603050506020204" pitchFamily="18" charset="0"/>
              </a:rPr>
              <a:t> </a:t>
            </a:r>
            <a:r>
              <a:rPr lang="en-US" sz="3200" b="1" dirty="0" err="1">
                <a:latin typeface="UTM French Vanilla" panose="02040603050506020204" pitchFamily="18" charset="0"/>
              </a:rPr>
              <a:t>mảnh</a:t>
            </a:r>
            <a:r>
              <a:rPr lang="en-US" sz="3200" b="1" dirty="0">
                <a:latin typeface="UTM French Vanilla" panose="02040603050506020204" pitchFamily="18" charset="0"/>
              </a:rPr>
              <a:t> </a:t>
            </a:r>
            <a:r>
              <a:rPr lang="en-US" sz="3200" b="1" dirty="0" err="1">
                <a:latin typeface="UTM French Vanilla" panose="02040603050506020204" pitchFamily="18" charset="0"/>
              </a:rPr>
              <a:t>đất</a:t>
            </a:r>
            <a:endParaRPr lang="en-US" sz="3200" b="1" dirty="0">
              <a:latin typeface="UTM French Vanilla" panose="02040603050506020204" pitchFamily="18" charset="0"/>
            </a:endParaRPr>
          </a:p>
          <a:p>
            <a:pPr algn="ctr"/>
            <a:r>
              <a:rPr lang="en-US" sz="3200" b="1" dirty="0" err="1">
                <a:latin typeface="UTM French Vanilla" panose="02040603050506020204" pitchFamily="18" charset="0"/>
              </a:rPr>
              <a:t>như</a:t>
            </a:r>
            <a:r>
              <a:rPr lang="en-US" sz="3200" b="1" dirty="0">
                <a:latin typeface="UTM French Vanilla" panose="02040603050506020204" pitchFamily="18" charset="0"/>
              </a:rPr>
              <a:t> </a:t>
            </a:r>
            <a:r>
              <a:rPr lang="en-US" sz="3200" b="1" dirty="0" err="1">
                <a:latin typeface="UTM French Vanilla" panose="02040603050506020204" pitchFamily="18" charset="0"/>
              </a:rPr>
              <a:t>hình</a:t>
            </a:r>
            <a:r>
              <a:rPr lang="en-US" sz="3200" b="1" dirty="0">
                <a:latin typeface="UTM French Vanilla" panose="02040603050506020204" pitchFamily="18" charset="0"/>
              </a:rPr>
              <a:t> </a:t>
            </a:r>
            <a:r>
              <a:rPr lang="en-US" sz="3200" b="1" dirty="0" err="1">
                <a:latin typeface="UTM French Vanilla" panose="02040603050506020204" pitchFamily="18" charset="0"/>
              </a:rPr>
              <a:t>vẽ</a:t>
            </a:r>
            <a:r>
              <a:rPr lang="en-US" sz="3200" b="1" dirty="0">
                <a:latin typeface="UTM French Vanilla" panose="02040603050506020204" pitchFamily="18" charset="0"/>
              </a:rPr>
              <a:t> ta </a:t>
            </a:r>
            <a:r>
              <a:rPr lang="en-US" sz="3200" b="1" dirty="0" err="1">
                <a:latin typeface="UTM French Vanilla" panose="02040603050506020204" pitchFamily="18" charset="0"/>
              </a:rPr>
              <a:t>làm</a:t>
            </a:r>
            <a:r>
              <a:rPr lang="en-US" sz="3200" b="1" dirty="0">
                <a:latin typeface="UTM French Vanilla" panose="02040603050506020204" pitchFamily="18" charset="0"/>
              </a:rPr>
              <a:t> </a:t>
            </a:r>
            <a:r>
              <a:rPr lang="en-US" sz="3200" b="1" dirty="0" err="1">
                <a:latin typeface="UTM French Vanilla" panose="02040603050506020204" pitchFamily="18" charset="0"/>
              </a:rPr>
              <a:t>thế</a:t>
            </a:r>
            <a:r>
              <a:rPr lang="en-US" sz="3200" b="1" dirty="0">
                <a:latin typeface="UTM French Vanilla" panose="02040603050506020204" pitchFamily="18" charset="0"/>
              </a:rPr>
              <a:t> </a:t>
            </a:r>
            <a:r>
              <a:rPr lang="en-US" sz="3200" b="1" dirty="0" err="1">
                <a:latin typeface="UTM French Vanilla" panose="02040603050506020204" pitchFamily="18" charset="0"/>
              </a:rPr>
              <a:t>nào</a:t>
            </a:r>
            <a:r>
              <a:rPr lang="en-US" sz="3200" b="1" dirty="0">
                <a:latin typeface="UTM French Vanilla" panose="02040603050506020204" pitchFamily="18" charset="0"/>
              </a:rPr>
              <a:t>?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6741974" y="1789437"/>
            <a:ext cx="3464410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Diện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mảnh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đất</a:t>
            </a:r>
            <a:endParaRPr lang="en-US" sz="3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Down Arrow 2"/>
          <p:cNvSpPr/>
          <p:nvPr/>
        </p:nvSpPr>
        <p:spPr>
          <a:xfrm>
            <a:off x="8234389" y="2301844"/>
            <a:ext cx="245733" cy="358002"/>
          </a:xfrm>
          <a:prstGeom prst="downArrow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8" name="TextBox 197"/>
          <p:cNvSpPr txBox="1"/>
          <p:nvPr/>
        </p:nvSpPr>
        <p:spPr>
          <a:xfrm>
            <a:off x="5508382" y="2650022"/>
            <a:ext cx="2621230" cy="1015663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sz="3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Diện</a:t>
            </a:r>
            <a:r>
              <a:rPr lang="en-US" sz="3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sz="3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HCN</a:t>
            </a:r>
          </a:p>
          <a:p>
            <a:pPr algn="ctr"/>
            <a:r>
              <a:rPr lang="en-US" sz="3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ABCD</a:t>
            </a:r>
          </a:p>
        </p:txBody>
      </p:sp>
      <p:sp>
        <p:nvSpPr>
          <p:cNvPr id="199" name="TextBox 198"/>
          <p:cNvSpPr txBox="1"/>
          <p:nvPr/>
        </p:nvSpPr>
        <p:spPr>
          <a:xfrm>
            <a:off x="8587862" y="2640436"/>
            <a:ext cx="2621230" cy="1015663"/>
          </a:xfrm>
          <a:prstGeom prst="rect">
            <a:avLst/>
          </a:prstGeom>
          <a:noFill/>
          <a:ln>
            <a:solidFill>
              <a:srgbClr val="0000CC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sz="3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Diện</a:t>
            </a:r>
            <a:r>
              <a:rPr lang="en-US" sz="3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sz="3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HCN</a:t>
            </a:r>
          </a:p>
          <a:p>
            <a:pPr algn="ctr"/>
            <a:r>
              <a:rPr lang="en-US" sz="3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MNPQ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8148690" y="2901040"/>
            <a:ext cx="401072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0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</a:p>
        </p:txBody>
      </p:sp>
      <p:sp>
        <p:nvSpPr>
          <p:cNvPr id="107" name="Line 22"/>
          <p:cNvSpPr>
            <a:spLocks noChangeShapeType="1"/>
          </p:cNvSpPr>
          <p:nvPr/>
        </p:nvSpPr>
        <p:spPr bwMode="auto">
          <a:xfrm flipH="1">
            <a:off x="1754827" y="1814573"/>
            <a:ext cx="0" cy="982994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8" name="Line 8"/>
          <p:cNvSpPr>
            <a:spLocks noChangeShapeType="1"/>
          </p:cNvSpPr>
          <p:nvPr/>
        </p:nvSpPr>
        <p:spPr bwMode="auto">
          <a:xfrm>
            <a:off x="1754827" y="1814573"/>
            <a:ext cx="3377808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9" name="Line 17"/>
          <p:cNvSpPr>
            <a:spLocks noChangeShapeType="1"/>
          </p:cNvSpPr>
          <p:nvPr/>
        </p:nvSpPr>
        <p:spPr bwMode="auto">
          <a:xfrm flipH="1">
            <a:off x="5132635" y="1814573"/>
            <a:ext cx="0" cy="982994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8" name="Line 8"/>
          <p:cNvSpPr>
            <a:spLocks noChangeShapeType="1"/>
          </p:cNvSpPr>
          <p:nvPr/>
        </p:nvSpPr>
        <p:spPr bwMode="auto">
          <a:xfrm>
            <a:off x="1743305" y="2797567"/>
            <a:ext cx="3389330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9" name="Down Arrow 118"/>
          <p:cNvSpPr/>
          <p:nvPr/>
        </p:nvSpPr>
        <p:spPr>
          <a:xfrm>
            <a:off x="6655433" y="3720483"/>
            <a:ext cx="269627" cy="366691"/>
          </a:xfrm>
          <a:prstGeom prst="downArrow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0" name="TextBox 119"/>
          <p:cNvSpPr txBox="1"/>
          <p:nvPr/>
        </p:nvSpPr>
        <p:spPr>
          <a:xfrm>
            <a:off x="6000503" y="4000052"/>
            <a:ext cx="1678665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AD x </a:t>
            </a:r>
            <a:r>
              <a:rPr lang="en-US" sz="3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DC</a:t>
            </a:r>
          </a:p>
        </p:txBody>
      </p:sp>
      <p:sp>
        <p:nvSpPr>
          <p:cNvPr id="121" name="Down Arrow 120"/>
          <p:cNvSpPr/>
          <p:nvPr/>
        </p:nvSpPr>
        <p:spPr>
          <a:xfrm>
            <a:off x="7137902" y="4493133"/>
            <a:ext cx="269192" cy="329280"/>
          </a:xfrm>
          <a:prstGeom prst="downArrow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2" name="TextBox 121"/>
          <p:cNvSpPr txBox="1"/>
          <p:nvPr/>
        </p:nvSpPr>
        <p:spPr>
          <a:xfrm>
            <a:off x="6045287" y="4822503"/>
            <a:ext cx="2451312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3,5 + 4,2 + 3,5</a:t>
            </a:r>
            <a:endParaRPr lang="en-US" sz="3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3" name="Line 10"/>
          <p:cNvSpPr>
            <a:spLocks noChangeShapeType="1"/>
          </p:cNvSpPr>
          <p:nvPr/>
        </p:nvSpPr>
        <p:spPr bwMode="auto">
          <a:xfrm flipV="1">
            <a:off x="2725994" y="2794479"/>
            <a:ext cx="0" cy="1965988"/>
          </a:xfrm>
          <a:prstGeom prst="line">
            <a:avLst/>
          </a:prstGeom>
          <a:noFill/>
          <a:ln w="28575">
            <a:solidFill>
              <a:srgbClr val="0000CC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5" name="Line 18"/>
          <p:cNvSpPr>
            <a:spLocks noChangeShapeType="1"/>
          </p:cNvSpPr>
          <p:nvPr/>
        </p:nvSpPr>
        <p:spPr bwMode="auto">
          <a:xfrm flipV="1">
            <a:off x="2716741" y="2804354"/>
            <a:ext cx="1441198" cy="0"/>
          </a:xfrm>
          <a:prstGeom prst="line">
            <a:avLst/>
          </a:prstGeom>
          <a:noFill/>
          <a:ln w="28575">
            <a:solidFill>
              <a:srgbClr val="0000CC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6" name="Line 10"/>
          <p:cNvSpPr>
            <a:spLocks noChangeShapeType="1"/>
          </p:cNvSpPr>
          <p:nvPr/>
        </p:nvSpPr>
        <p:spPr bwMode="auto">
          <a:xfrm flipV="1">
            <a:off x="4153457" y="2794479"/>
            <a:ext cx="0" cy="1965988"/>
          </a:xfrm>
          <a:prstGeom prst="line">
            <a:avLst/>
          </a:prstGeom>
          <a:noFill/>
          <a:ln w="28575">
            <a:solidFill>
              <a:srgbClr val="0000CC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7" name="Line 18"/>
          <p:cNvSpPr>
            <a:spLocks noChangeShapeType="1"/>
          </p:cNvSpPr>
          <p:nvPr/>
        </p:nvSpPr>
        <p:spPr bwMode="auto">
          <a:xfrm flipV="1">
            <a:off x="2723132" y="4763350"/>
            <a:ext cx="1441198" cy="0"/>
          </a:xfrm>
          <a:prstGeom prst="line">
            <a:avLst/>
          </a:prstGeom>
          <a:noFill/>
          <a:ln w="28575">
            <a:solidFill>
              <a:srgbClr val="0000CC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8" name="Down Arrow 177"/>
          <p:cNvSpPr/>
          <p:nvPr/>
        </p:nvSpPr>
        <p:spPr>
          <a:xfrm>
            <a:off x="9832979" y="3736816"/>
            <a:ext cx="269192" cy="329280"/>
          </a:xfrm>
          <a:prstGeom prst="downArrow">
            <a:avLst/>
          </a:prstGeom>
          <a:solidFill>
            <a:schemeClr val="bg1"/>
          </a:solidFill>
          <a:ln>
            <a:solidFill>
              <a:srgbClr val="00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9" name="TextBox 178"/>
          <p:cNvSpPr txBox="1"/>
          <p:nvPr/>
        </p:nvSpPr>
        <p:spPr>
          <a:xfrm>
            <a:off x="9164194" y="3992209"/>
            <a:ext cx="1723549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MN x NP</a:t>
            </a:r>
          </a:p>
        </p:txBody>
      </p:sp>
      <p:sp>
        <p:nvSpPr>
          <p:cNvPr id="180" name="TextBox 179"/>
          <p:cNvSpPr txBox="1"/>
          <p:nvPr/>
        </p:nvSpPr>
        <p:spPr>
          <a:xfrm>
            <a:off x="2534726" y="1174441"/>
            <a:ext cx="1588897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000" dirty="0" err="1">
                <a:solidFill>
                  <a:srgbClr val="0000CC"/>
                </a:solidFill>
                <a:latin typeface="UTM Aristote" panose="02040603050506020204" pitchFamily="18" charset="0"/>
              </a:rPr>
              <a:t>Cách</a:t>
            </a:r>
            <a:r>
              <a:rPr lang="en-US" sz="3000" dirty="0">
                <a:solidFill>
                  <a:srgbClr val="0000CC"/>
                </a:solidFill>
                <a:latin typeface="UTM Aristote" panose="02040603050506020204" pitchFamily="18" charset="0"/>
              </a:rPr>
              <a:t> 1</a:t>
            </a:r>
          </a:p>
        </p:txBody>
      </p:sp>
    </p:spTree>
    <p:extLst>
      <p:ext uri="{BB962C8B-B14F-4D97-AF65-F5344CB8AC3E}">
        <p14:creationId xmlns:p14="http://schemas.microsoft.com/office/powerpoint/2010/main" val="424392226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5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8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1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4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3" presetClass="entr" presetSubtype="3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3" presetClass="entr" presetSubtype="3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2" dur="500"/>
                                        <p:tgtEl>
                                          <p:spTgt spid="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7" dur="500"/>
                                        <p:tgtEl>
                                          <p:spTgt spid="1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7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500"/>
                            </p:stCondLst>
                            <p:childTnLst>
                              <p:par>
                                <p:cTn id="8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1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1000"/>
                            </p:stCondLst>
                            <p:childTnLst>
                              <p:par>
                                <p:cTn id="9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5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1500"/>
                            </p:stCondLst>
                            <p:childTnLst>
                              <p:par>
                                <p:cTn id="97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99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4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9" dur="5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4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9" dur="5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4" dur="5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5" fill="hold">
                            <p:stCondLst>
                              <p:cond delay="500"/>
                            </p:stCondLst>
                            <p:childTnLst>
                              <p:par>
                                <p:cTn id="12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8" dur="500"/>
                                        <p:tgtEl>
                                          <p:spTgt spid="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9" fill="hold">
                            <p:stCondLst>
                              <p:cond delay="1000"/>
                            </p:stCondLst>
                            <p:childTnLst>
                              <p:par>
                                <p:cTn id="13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2" dur="500"/>
                                        <p:tgtEl>
                                          <p:spTgt spid="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3" fill="hold">
                            <p:stCondLst>
                              <p:cond delay="1500"/>
                            </p:stCondLst>
                            <p:childTnLst>
                              <p:par>
                                <p:cTn id="134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36" dur="500"/>
                                        <p:tgtEl>
                                          <p:spTgt spid="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1" dur="500"/>
                                        <p:tgtEl>
                                          <p:spTgt spid="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2" fill="hold">
                      <p:stCondLst>
                        <p:cond delay="indefinite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6" dur="500"/>
                                        <p:tgtEl>
                                          <p:spTgt spid="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0" grpId="0"/>
      <p:bldP spid="111" grpId="0"/>
      <p:bldP spid="112" grpId="0"/>
      <p:bldP spid="113" grpId="0"/>
      <p:bldP spid="114" grpId="0"/>
      <p:bldP spid="115" grpId="0"/>
      <p:bldP spid="116" grpId="0"/>
      <p:bldP spid="117" grpId="0"/>
      <p:bldP spid="197" grpId="0"/>
      <p:bldP spid="197" grpId="1"/>
      <p:bldP spid="2" grpId="0"/>
      <p:bldP spid="3" grpId="0" animBg="1"/>
      <p:bldP spid="198" grpId="0" animBg="1"/>
      <p:bldP spid="199" grpId="0" animBg="1"/>
      <p:bldP spid="4" grpId="0"/>
      <p:bldP spid="107" grpId="0" animBg="1"/>
      <p:bldP spid="108" grpId="0" animBg="1"/>
      <p:bldP spid="109" grpId="0" animBg="1"/>
      <p:bldP spid="118" grpId="0" animBg="1"/>
      <p:bldP spid="119" grpId="0" animBg="1"/>
      <p:bldP spid="120" grpId="0"/>
      <p:bldP spid="121" grpId="0" animBg="1"/>
      <p:bldP spid="122" grpId="0"/>
      <p:bldP spid="123" grpId="0" animBg="1"/>
      <p:bldP spid="175" grpId="0" animBg="1"/>
      <p:bldP spid="176" grpId="0" animBg="1"/>
      <p:bldP spid="177" grpId="0" animBg="1"/>
      <p:bldP spid="178" grpId="0" animBg="1"/>
      <p:bldP spid="179" grpId="0"/>
      <p:bldP spid="18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1" name="组合 40"/>
          <p:cNvGrpSpPr/>
          <p:nvPr/>
        </p:nvGrpSpPr>
        <p:grpSpPr>
          <a:xfrm>
            <a:off x="-389255" y="-2273935"/>
            <a:ext cx="12931775" cy="11353800"/>
            <a:chOff x="-613" y="-3581"/>
            <a:chExt cx="20365" cy="17880"/>
          </a:xfrm>
        </p:grpSpPr>
        <p:grpSp>
          <p:nvGrpSpPr>
            <p:cNvPr id="40" name="组合 39"/>
            <p:cNvGrpSpPr/>
            <p:nvPr/>
          </p:nvGrpSpPr>
          <p:grpSpPr>
            <a:xfrm>
              <a:off x="-166" y="-3581"/>
              <a:ext cx="19733" cy="17880"/>
              <a:chOff x="232" y="1062"/>
              <a:chExt cx="14109" cy="12784"/>
            </a:xfrm>
          </p:grpSpPr>
          <p:sp>
            <p:nvSpPr>
              <p:cNvPr id="37" name="椭圆 36"/>
              <p:cNvSpPr/>
              <p:nvPr/>
            </p:nvSpPr>
            <p:spPr>
              <a:xfrm>
                <a:off x="6020" y="1062"/>
                <a:ext cx="8321" cy="8321"/>
              </a:xfrm>
              <a:prstGeom prst="ellipse">
                <a:avLst/>
              </a:prstGeom>
              <a:solidFill>
                <a:srgbClr val="BDBDF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9" name="椭圆 38"/>
              <p:cNvSpPr/>
              <p:nvPr/>
            </p:nvSpPr>
            <p:spPr>
              <a:xfrm>
                <a:off x="232" y="5525"/>
                <a:ext cx="8321" cy="8321"/>
              </a:xfrm>
              <a:prstGeom prst="ellipse">
                <a:avLst/>
              </a:prstGeom>
              <a:solidFill>
                <a:srgbClr val="A4E5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174" name="组合 173"/>
            <p:cNvGrpSpPr/>
            <p:nvPr/>
          </p:nvGrpSpPr>
          <p:grpSpPr>
            <a:xfrm>
              <a:off x="0" y="1"/>
              <a:ext cx="19240" cy="10799"/>
              <a:chOff x="198" y="179"/>
              <a:chExt cx="20158" cy="10821"/>
            </a:xfrm>
          </p:grpSpPr>
          <p:grpSp>
            <p:nvGrpSpPr>
              <p:cNvPr id="124" name="组合 123"/>
              <p:cNvGrpSpPr/>
              <p:nvPr/>
            </p:nvGrpSpPr>
            <p:grpSpPr>
              <a:xfrm>
                <a:off x="9572" y="179"/>
                <a:ext cx="10784" cy="10801"/>
                <a:chOff x="-2" y="-76"/>
                <a:chExt cx="19220" cy="11142"/>
              </a:xfrm>
            </p:grpSpPr>
            <p:grpSp>
              <p:nvGrpSpPr>
                <p:cNvPr id="125" name="组合 124"/>
                <p:cNvGrpSpPr/>
                <p:nvPr/>
              </p:nvGrpSpPr>
              <p:grpSpPr>
                <a:xfrm rot="5400000">
                  <a:off x="4736" y="-3915"/>
                  <a:ext cx="9744" cy="19220"/>
                  <a:chOff x="4789" y="266"/>
                  <a:chExt cx="9744" cy="11143"/>
                </a:xfrm>
              </p:grpSpPr>
              <p:cxnSp>
                <p:nvCxnSpPr>
                  <p:cNvPr id="126" name="直接连接符 125"/>
                  <p:cNvCxnSpPr/>
                  <p:nvPr/>
                </p:nvCxnSpPr>
                <p:spPr>
                  <a:xfrm>
                    <a:off x="4789" y="266"/>
                    <a:ext cx="0" cy="11143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27" name="直接连接符 126"/>
                  <p:cNvCxnSpPr/>
                  <p:nvPr/>
                </p:nvCxnSpPr>
                <p:spPr>
                  <a:xfrm>
                    <a:off x="6181" y="266"/>
                    <a:ext cx="0" cy="11143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28" name="直接连接符 127"/>
                  <p:cNvCxnSpPr/>
                  <p:nvPr/>
                </p:nvCxnSpPr>
                <p:spPr>
                  <a:xfrm>
                    <a:off x="7573" y="266"/>
                    <a:ext cx="0" cy="11143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29" name="直接连接符 128"/>
                  <p:cNvCxnSpPr/>
                  <p:nvPr/>
                </p:nvCxnSpPr>
                <p:spPr>
                  <a:xfrm>
                    <a:off x="8965" y="266"/>
                    <a:ext cx="0" cy="11143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30" name="直接连接符 129"/>
                  <p:cNvCxnSpPr/>
                  <p:nvPr/>
                </p:nvCxnSpPr>
                <p:spPr>
                  <a:xfrm>
                    <a:off x="10357" y="266"/>
                    <a:ext cx="0" cy="11143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31" name="直接连接符 130"/>
                  <p:cNvCxnSpPr/>
                  <p:nvPr/>
                </p:nvCxnSpPr>
                <p:spPr>
                  <a:xfrm>
                    <a:off x="11749" y="266"/>
                    <a:ext cx="0" cy="11143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32" name="直接连接符 131"/>
                  <p:cNvCxnSpPr/>
                  <p:nvPr/>
                </p:nvCxnSpPr>
                <p:spPr>
                  <a:xfrm>
                    <a:off x="13141" y="266"/>
                    <a:ext cx="0" cy="11143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33" name="直接连接符 132"/>
                  <p:cNvCxnSpPr/>
                  <p:nvPr/>
                </p:nvCxnSpPr>
                <p:spPr>
                  <a:xfrm>
                    <a:off x="14533" y="266"/>
                    <a:ext cx="0" cy="11143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134" name="组合 133"/>
                <p:cNvGrpSpPr/>
                <p:nvPr/>
              </p:nvGrpSpPr>
              <p:grpSpPr>
                <a:xfrm>
                  <a:off x="499" y="-76"/>
                  <a:ext cx="18096" cy="11142"/>
                  <a:chOff x="613" y="266"/>
                  <a:chExt cx="18096" cy="11142"/>
                </a:xfrm>
              </p:grpSpPr>
              <p:cxnSp>
                <p:nvCxnSpPr>
                  <p:cNvPr id="135" name="直接连接符 134"/>
                  <p:cNvCxnSpPr/>
                  <p:nvPr/>
                </p:nvCxnSpPr>
                <p:spPr>
                  <a:xfrm>
                    <a:off x="613" y="266"/>
                    <a:ext cx="0" cy="11143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36" name="直接连接符 135"/>
                  <p:cNvCxnSpPr/>
                  <p:nvPr/>
                </p:nvCxnSpPr>
                <p:spPr>
                  <a:xfrm>
                    <a:off x="2005" y="266"/>
                    <a:ext cx="0" cy="11143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37" name="直接连接符 136"/>
                  <p:cNvCxnSpPr/>
                  <p:nvPr/>
                </p:nvCxnSpPr>
                <p:spPr>
                  <a:xfrm>
                    <a:off x="3397" y="266"/>
                    <a:ext cx="0" cy="11143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38" name="直接连接符 137"/>
                  <p:cNvCxnSpPr/>
                  <p:nvPr/>
                </p:nvCxnSpPr>
                <p:spPr>
                  <a:xfrm>
                    <a:off x="4789" y="266"/>
                    <a:ext cx="0" cy="11143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39" name="直接连接符 138"/>
                  <p:cNvCxnSpPr/>
                  <p:nvPr/>
                </p:nvCxnSpPr>
                <p:spPr>
                  <a:xfrm>
                    <a:off x="6181" y="266"/>
                    <a:ext cx="0" cy="11143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40" name="直接连接符 139"/>
                  <p:cNvCxnSpPr/>
                  <p:nvPr/>
                </p:nvCxnSpPr>
                <p:spPr>
                  <a:xfrm>
                    <a:off x="7573" y="266"/>
                    <a:ext cx="0" cy="11143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41" name="直接连接符 140"/>
                  <p:cNvCxnSpPr/>
                  <p:nvPr/>
                </p:nvCxnSpPr>
                <p:spPr>
                  <a:xfrm>
                    <a:off x="8965" y="266"/>
                    <a:ext cx="0" cy="11143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42" name="直接连接符 141"/>
                  <p:cNvCxnSpPr/>
                  <p:nvPr/>
                </p:nvCxnSpPr>
                <p:spPr>
                  <a:xfrm>
                    <a:off x="10357" y="266"/>
                    <a:ext cx="0" cy="11143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43" name="直接连接符 142"/>
                  <p:cNvCxnSpPr/>
                  <p:nvPr/>
                </p:nvCxnSpPr>
                <p:spPr>
                  <a:xfrm>
                    <a:off x="11749" y="266"/>
                    <a:ext cx="0" cy="11143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44" name="直接连接符 143"/>
                  <p:cNvCxnSpPr/>
                  <p:nvPr/>
                </p:nvCxnSpPr>
                <p:spPr>
                  <a:xfrm>
                    <a:off x="13141" y="266"/>
                    <a:ext cx="0" cy="11143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45" name="直接连接符 144"/>
                  <p:cNvCxnSpPr/>
                  <p:nvPr/>
                </p:nvCxnSpPr>
                <p:spPr>
                  <a:xfrm>
                    <a:off x="14533" y="266"/>
                    <a:ext cx="0" cy="11143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46" name="直接连接符 145"/>
                  <p:cNvCxnSpPr/>
                  <p:nvPr/>
                </p:nvCxnSpPr>
                <p:spPr>
                  <a:xfrm>
                    <a:off x="15925" y="266"/>
                    <a:ext cx="0" cy="11143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47" name="直接连接符 146"/>
                  <p:cNvCxnSpPr/>
                  <p:nvPr/>
                </p:nvCxnSpPr>
                <p:spPr>
                  <a:xfrm>
                    <a:off x="17317" y="266"/>
                    <a:ext cx="0" cy="11143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48" name="直接连接符 147"/>
                  <p:cNvCxnSpPr/>
                  <p:nvPr/>
                </p:nvCxnSpPr>
                <p:spPr>
                  <a:xfrm>
                    <a:off x="18709" y="266"/>
                    <a:ext cx="0" cy="11143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  <p:grpSp>
            <p:nvGrpSpPr>
              <p:cNvPr id="149" name="组合 148"/>
              <p:cNvGrpSpPr/>
              <p:nvPr/>
            </p:nvGrpSpPr>
            <p:grpSpPr>
              <a:xfrm>
                <a:off x="198" y="200"/>
                <a:ext cx="10784" cy="10801"/>
                <a:chOff x="-2" y="-76"/>
                <a:chExt cx="19220" cy="11142"/>
              </a:xfrm>
            </p:grpSpPr>
            <p:grpSp>
              <p:nvGrpSpPr>
                <p:cNvPr id="150" name="组合 149"/>
                <p:cNvGrpSpPr/>
                <p:nvPr/>
              </p:nvGrpSpPr>
              <p:grpSpPr>
                <a:xfrm rot="5400000">
                  <a:off x="4736" y="-3915"/>
                  <a:ext cx="9744" cy="19220"/>
                  <a:chOff x="4789" y="266"/>
                  <a:chExt cx="9744" cy="11143"/>
                </a:xfrm>
              </p:grpSpPr>
              <p:cxnSp>
                <p:nvCxnSpPr>
                  <p:cNvPr id="151" name="直接连接符 150"/>
                  <p:cNvCxnSpPr/>
                  <p:nvPr/>
                </p:nvCxnSpPr>
                <p:spPr>
                  <a:xfrm>
                    <a:off x="4789" y="266"/>
                    <a:ext cx="0" cy="11143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52" name="直接连接符 151"/>
                  <p:cNvCxnSpPr/>
                  <p:nvPr/>
                </p:nvCxnSpPr>
                <p:spPr>
                  <a:xfrm>
                    <a:off x="6181" y="266"/>
                    <a:ext cx="0" cy="11143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53" name="直接连接符 152"/>
                  <p:cNvCxnSpPr/>
                  <p:nvPr/>
                </p:nvCxnSpPr>
                <p:spPr>
                  <a:xfrm>
                    <a:off x="7573" y="266"/>
                    <a:ext cx="0" cy="11143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54" name="直接连接符 153"/>
                  <p:cNvCxnSpPr/>
                  <p:nvPr/>
                </p:nvCxnSpPr>
                <p:spPr>
                  <a:xfrm>
                    <a:off x="8965" y="266"/>
                    <a:ext cx="0" cy="11143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55" name="直接连接符 154"/>
                  <p:cNvCxnSpPr/>
                  <p:nvPr/>
                </p:nvCxnSpPr>
                <p:spPr>
                  <a:xfrm>
                    <a:off x="10357" y="266"/>
                    <a:ext cx="0" cy="11143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56" name="直接连接符 155"/>
                  <p:cNvCxnSpPr/>
                  <p:nvPr/>
                </p:nvCxnSpPr>
                <p:spPr>
                  <a:xfrm>
                    <a:off x="11749" y="266"/>
                    <a:ext cx="0" cy="11143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57" name="直接连接符 156"/>
                  <p:cNvCxnSpPr/>
                  <p:nvPr/>
                </p:nvCxnSpPr>
                <p:spPr>
                  <a:xfrm>
                    <a:off x="13141" y="266"/>
                    <a:ext cx="0" cy="11143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58" name="直接连接符 157"/>
                  <p:cNvCxnSpPr/>
                  <p:nvPr/>
                </p:nvCxnSpPr>
                <p:spPr>
                  <a:xfrm>
                    <a:off x="14533" y="266"/>
                    <a:ext cx="0" cy="11143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159" name="组合 158"/>
                <p:cNvGrpSpPr/>
                <p:nvPr/>
              </p:nvGrpSpPr>
              <p:grpSpPr>
                <a:xfrm>
                  <a:off x="499" y="-76"/>
                  <a:ext cx="18096" cy="11142"/>
                  <a:chOff x="613" y="266"/>
                  <a:chExt cx="18096" cy="11142"/>
                </a:xfrm>
              </p:grpSpPr>
              <p:cxnSp>
                <p:nvCxnSpPr>
                  <p:cNvPr id="160" name="直接连接符 159"/>
                  <p:cNvCxnSpPr/>
                  <p:nvPr/>
                </p:nvCxnSpPr>
                <p:spPr>
                  <a:xfrm>
                    <a:off x="613" y="266"/>
                    <a:ext cx="0" cy="11143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61" name="直接连接符 160"/>
                  <p:cNvCxnSpPr/>
                  <p:nvPr/>
                </p:nvCxnSpPr>
                <p:spPr>
                  <a:xfrm>
                    <a:off x="2005" y="266"/>
                    <a:ext cx="0" cy="11143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62" name="直接连接符 161"/>
                  <p:cNvCxnSpPr/>
                  <p:nvPr/>
                </p:nvCxnSpPr>
                <p:spPr>
                  <a:xfrm>
                    <a:off x="3397" y="266"/>
                    <a:ext cx="0" cy="11143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63" name="直接连接符 162"/>
                  <p:cNvCxnSpPr/>
                  <p:nvPr/>
                </p:nvCxnSpPr>
                <p:spPr>
                  <a:xfrm>
                    <a:off x="4789" y="266"/>
                    <a:ext cx="0" cy="11143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64" name="直接连接符 163"/>
                  <p:cNvCxnSpPr/>
                  <p:nvPr/>
                </p:nvCxnSpPr>
                <p:spPr>
                  <a:xfrm>
                    <a:off x="6181" y="266"/>
                    <a:ext cx="0" cy="11143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65" name="直接连接符 164"/>
                  <p:cNvCxnSpPr/>
                  <p:nvPr/>
                </p:nvCxnSpPr>
                <p:spPr>
                  <a:xfrm>
                    <a:off x="7573" y="266"/>
                    <a:ext cx="0" cy="11143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66" name="直接连接符 165"/>
                  <p:cNvCxnSpPr/>
                  <p:nvPr/>
                </p:nvCxnSpPr>
                <p:spPr>
                  <a:xfrm>
                    <a:off x="8965" y="266"/>
                    <a:ext cx="0" cy="11143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67" name="直接连接符 166"/>
                  <p:cNvCxnSpPr/>
                  <p:nvPr/>
                </p:nvCxnSpPr>
                <p:spPr>
                  <a:xfrm>
                    <a:off x="10357" y="266"/>
                    <a:ext cx="0" cy="11143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68" name="直接连接符 167"/>
                  <p:cNvCxnSpPr/>
                  <p:nvPr/>
                </p:nvCxnSpPr>
                <p:spPr>
                  <a:xfrm>
                    <a:off x="11749" y="266"/>
                    <a:ext cx="0" cy="11143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69" name="直接连接符 168"/>
                  <p:cNvCxnSpPr/>
                  <p:nvPr/>
                </p:nvCxnSpPr>
                <p:spPr>
                  <a:xfrm>
                    <a:off x="13141" y="266"/>
                    <a:ext cx="0" cy="11143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70" name="直接连接符 169"/>
                  <p:cNvCxnSpPr/>
                  <p:nvPr/>
                </p:nvCxnSpPr>
                <p:spPr>
                  <a:xfrm>
                    <a:off x="14533" y="266"/>
                    <a:ext cx="0" cy="11143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71" name="直接连接符 170"/>
                  <p:cNvCxnSpPr/>
                  <p:nvPr/>
                </p:nvCxnSpPr>
                <p:spPr>
                  <a:xfrm>
                    <a:off x="15925" y="266"/>
                    <a:ext cx="0" cy="11143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72" name="直接连接符 171"/>
                  <p:cNvCxnSpPr/>
                  <p:nvPr/>
                </p:nvCxnSpPr>
                <p:spPr>
                  <a:xfrm>
                    <a:off x="17317" y="266"/>
                    <a:ext cx="0" cy="11143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73" name="直接连接符 172"/>
                  <p:cNvCxnSpPr/>
                  <p:nvPr/>
                </p:nvCxnSpPr>
                <p:spPr>
                  <a:xfrm>
                    <a:off x="18709" y="266"/>
                    <a:ext cx="0" cy="11143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</p:grpSp>
        <p:grpSp>
          <p:nvGrpSpPr>
            <p:cNvPr id="36" name="组合 35"/>
            <p:cNvGrpSpPr/>
            <p:nvPr/>
          </p:nvGrpSpPr>
          <p:grpSpPr>
            <a:xfrm>
              <a:off x="-613" y="-507"/>
              <a:ext cx="20365" cy="12105"/>
              <a:chOff x="-613" y="-507"/>
              <a:chExt cx="20365" cy="12105"/>
            </a:xfrm>
          </p:grpSpPr>
          <p:grpSp>
            <p:nvGrpSpPr>
              <p:cNvPr id="35" name="组合 34"/>
              <p:cNvGrpSpPr/>
              <p:nvPr/>
            </p:nvGrpSpPr>
            <p:grpSpPr>
              <a:xfrm>
                <a:off x="-613" y="-507"/>
                <a:ext cx="20365" cy="12105"/>
                <a:chOff x="-613" y="-507"/>
                <a:chExt cx="20365" cy="12105"/>
              </a:xfrm>
            </p:grpSpPr>
            <p:pic>
              <p:nvPicPr>
                <p:cNvPr id="27" name="图片 26" descr="D:\资料\图层 2.png图层 2"/>
                <p:cNvPicPr>
                  <a:picLocks noChangeAspect="1"/>
                </p:cNvPicPr>
                <p:nvPr/>
              </p:nvPicPr>
              <p:blipFill>
                <a:blip r:embed="rId2"/>
                <a:srcRect/>
                <a:stretch>
                  <a:fillRect/>
                </a:stretch>
              </p:blipFill>
              <p:spPr>
                <a:xfrm>
                  <a:off x="722" y="713"/>
                  <a:ext cx="17687" cy="9498"/>
                </a:xfrm>
                <a:prstGeom prst="rect">
                  <a:avLst/>
                </a:prstGeom>
              </p:spPr>
            </p:pic>
            <p:grpSp>
              <p:nvGrpSpPr>
                <p:cNvPr id="28" name="组合 27"/>
                <p:cNvGrpSpPr/>
                <p:nvPr/>
              </p:nvGrpSpPr>
              <p:grpSpPr>
                <a:xfrm>
                  <a:off x="-613" y="-507"/>
                  <a:ext cx="20365" cy="12105"/>
                  <a:chOff x="-28" y="-177"/>
                  <a:chExt cx="19735" cy="11737"/>
                </a:xfrm>
              </p:grpSpPr>
              <p:pic>
                <p:nvPicPr>
                  <p:cNvPr id="29" name="图片 28" descr="橡皮"/>
                  <p:cNvPicPr>
                    <a:picLocks noChangeAspect="1"/>
                  </p:cNvPicPr>
                  <p:nvPr/>
                </p:nvPicPr>
                <p:blipFill>
                  <a:blip r:embed="rId3"/>
                  <a:stretch>
                    <a:fillRect/>
                  </a:stretch>
                </p:blipFill>
                <p:spPr>
                  <a:xfrm>
                    <a:off x="16124" y="6936"/>
                    <a:ext cx="3112" cy="3112"/>
                  </a:xfrm>
                  <a:prstGeom prst="rect">
                    <a:avLst/>
                  </a:prstGeom>
                </p:spPr>
              </p:pic>
              <p:pic>
                <p:nvPicPr>
                  <p:cNvPr id="30" name="图片 29" descr="纸张"/>
                  <p:cNvPicPr>
                    <a:picLocks noChangeAspect="1"/>
                  </p:cNvPicPr>
                  <p:nvPr/>
                </p:nvPicPr>
                <p:blipFill>
                  <a:blip r:embed="rId4"/>
                  <a:stretch>
                    <a:fillRect/>
                  </a:stretch>
                </p:blipFill>
                <p:spPr>
                  <a:xfrm>
                    <a:off x="7887" y="7888"/>
                    <a:ext cx="3672" cy="3672"/>
                  </a:xfrm>
                  <a:prstGeom prst="rect">
                    <a:avLst/>
                  </a:prstGeom>
                </p:spPr>
              </p:pic>
              <p:pic>
                <p:nvPicPr>
                  <p:cNvPr id="31" name="图片 30" descr="书本"/>
                  <p:cNvPicPr>
                    <a:picLocks noChangeAspect="1"/>
                  </p:cNvPicPr>
                  <p:nvPr/>
                </p:nvPicPr>
                <p:blipFill>
                  <a:blip r:embed="rId5"/>
                  <a:stretch>
                    <a:fillRect/>
                  </a:stretch>
                </p:blipFill>
                <p:spPr>
                  <a:xfrm>
                    <a:off x="-28" y="0"/>
                    <a:ext cx="3055" cy="3055"/>
                  </a:xfrm>
                  <a:prstGeom prst="rect">
                    <a:avLst/>
                  </a:prstGeom>
                </p:spPr>
              </p:pic>
              <p:pic>
                <p:nvPicPr>
                  <p:cNvPr id="32" name="图片 31" descr="冰激凌"/>
                  <p:cNvPicPr>
                    <a:picLocks noChangeAspect="1"/>
                  </p:cNvPicPr>
                  <p:nvPr/>
                </p:nvPicPr>
                <p:blipFill>
                  <a:blip r:embed="rId6"/>
                  <a:stretch>
                    <a:fillRect/>
                  </a:stretch>
                </p:blipFill>
                <p:spPr>
                  <a:xfrm>
                    <a:off x="16009" y="225"/>
                    <a:ext cx="3698" cy="3698"/>
                  </a:xfrm>
                  <a:prstGeom prst="rect">
                    <a:avLst/>
                  </a:prstGeom>
                </p:spPr>
              </p:pic>
              <p:pic>
                <p:nvPicPr>
                  <p:cNvPr id="33" name="图片 32" descr="笔"/>
                  <p:cNvPicPr>
                    <a:picLocks noChangeAspect="1"/>
                  </p:cNvPicPr>
                  <p:nvPr/>
                </p:nvPicPr>
                <p:blipFill>
                  <a:blip r:embed="rId7"/>
                  <a:stretch>
                    <a:fillRect/>
                  </a:stretch>
                </p:blipFill>
                <p:spPr>
                  <a:xfrm>
                    <a:off x="8556" y="-177"/>
                    <a:ext cx="2467" cy="2467"/>
                  </a:xfrm>
                  <a:prstGeom prst="rect">
                    <a:avLst/>
                  </a:prstGeom>
                </p:spPr>
              </p:pic>
              <p:pic>
                <p:nvPicPr>
                  <p:cNvPr id="34" name="图片 33" descr="草莓"/>
                  <p:cNvPicPr>
                    <a:picLocks noChangeAspect="1"/>
                  </p:cNvPicPr>
                  <p:nvPr/>
                </p:nvPicPr>
                <p:blipFill>
                  <a:blip r:embed="rId8"/>
                  <a:stretch>
                    <a:fillRect/>
                  </a:stretch>
                </p:blipFill>
                <p:spPr>
                  <a:xfrm>
                    <a:off x="791" y="8235"/>
                    <a:ext cx="2698" cy="2698"/>
                  </a:xfrm>
                  <a:prstGeom prst="rect">
                    <a:avLst/>
                  </a:prstGeom>
                </p:spPr>
              </p:pic>
            </p:grpSp>
          </p:grpSp>
          <p:grpSp>
            <p:nvGrpSpPr>
              <p:cNvPr id="65" name="组合 64"/>
              <p:cNvGrpSpPr/>
              <p:nvPr/>
            </p:nvGrpSpPr>
            <p:grpSpPr>
              <a:xfrm>
                <a:off x="428" y="392"/>
                <a:ext cx="18037" cy="10323"/>
                <a:chOff x="428" y="392"/>
                <a:chExt cx="18037" cy="10323"/>
              </a:xfrm>
            </p:grpSpPr>
            <p:grpSp>
              <p:nvGrpSpPr>
                <p:cNvPr id="66" name="组合 65"/>
                <p:cNvGrpSpPr/>
                <p:nvPr/>
              </p:nvGrpSpPr>
              <p:grpSpPr>
                <a:xfrm>
                  <a:off x="428" y="431"/>
                  <a:ext cx="18037" cy="8459"/>
                  <a:chOff x="979" y="864"/>
                  <a:chExt cx="18037" cy="8459"/>
                </a:xfrm>
              </p:grpSpPr>
              <p:pic>
                <p:nvPicPr>
                  <p:cNvPr id="67" name="图形 8"/>
                  <p:cNvPicPr>
                    <a:picLocks noChangeAspect="1"/>
                  </p:cNvPicPr>
                  <p:nvPr/>
                </p:nvPicPr>
                <p:blipFill>
                  <a:blip r:embed="rId9" cstate="screen">
                    <a:extLst>
                      <a:ext uri="{96DAC541-7B7A-43D3-8B79-37D633B846F1}">
                        <asvg:svgBlip xmlns:asvg="http://schemas.microsoft.com/office/drawing/2016/SVG/main" r:embed="rId1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2019" y="2129"/>
                    <a:ext cx="1010" cy="1250"/>
                  </a:xfrm>
                  <a:prstGeom prst="rect">
                    <a:avLst/>
                  </a:prstGeom>
                </p:spPr>
              </p:pic>
              <p:pic>
                <p:nvPicPr>
                  <p:cNvPr id="68" name="图形 9"/>
                  <p:cNvPicPr>
                    <a:picLocks noChangeAspect="1"/>
                  </p:cNvPicPr>
                  <p:nvPr/>
                </p:nvPicPr>
                <p:blipFill>
                  <a:blip r:embed="rId9" cstate="screen">
                    <a:extLst>
                      <a:ext uri="{96DAC541-7B7A-43D3-8B79-37D633B846F1}">
                        <asvg:svgBlip xmlns:asvg="http://schemas.microsoft.com/office/drawing/2016/SVG/main" r:embed="rId1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18125" y="5446"/>
                    <a:ext cx="891" cy="1103"/>
                  </a:xfrm>
                  <a:prstGeom prst="rect">
                    <a:avLst/>
                  </a:prstGeom>
                </p:spPr>
              </p:pic>
              <p:pic>
                <p:nvPicPr>
                  <p:cNvPr id="69" name="图形 10"/>
                  <p:cNvPicPr>
                    <a:picLocks noChangeAspect="1"/>
                  </p:cNvPicPr>
                  <p:nvPr/>
                </p:nvPicPr>
                <p:blipFill>
                  <a:blip r:embed="rId11" cstate="screen">
                    <a:extLst>
                      <a:ext uri="{96DAC541-7B7A-43D3-8B79-37D633B846F1}">
                        <asvg:svgBlip xmlns:asvg="http://schemas.microsoft.com/office/drawing/2016/SVG/main" r:embed="rId1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2475" y="7782"/>
                    <a:ext cx="1245" cy="1541"/>
                  </a:xfrm>
                  <a:prstGeom prst="rect">
                    <a:avLst/>
                  </a:prstGeom>
                </p:spPr>
              </p:pic>
              <p:pic>
                <p:nvPicPr>
                  <p:cNvPr id="70" name="图形 15"/>
                  <p:cNvPicPr>
                    <a:picLocks noChangeAspect="1"/>
                  </p:cNvPicPr>
                  <p:nvPr/>
                </p:nvPicPr>
                <p:blipFill>
                  <a:blip r:embed="rId12" cstate="screen">
                    <a:extLst>
                      <a:ext uri="{96DAC541-7B7A-43D3-8B79-37D633B846F1}">
                        <asvg:svgBlip xmlns:asvg="http://schemas.microsoft.com/office/drawing/2016/SVG/main" r:embed="rId13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5090" y="864"/>
                    <a:ext cx="753" cy="1130"/>
                  </a:xfrm>
                  <a:prstGeom prst="rect">
                    <a:avLst/>
                  </a:prstGeom>
                </p:spPr>
              </p:pic>
              <p:pic>
                <p:nvPicPr>
                  <p:cNvPr id="71" name="图形 16"/>
                  <p:cNvPicPr>
                    <a:picLocks noChangeAspect="1"/>
                  </p:cNvPicPr>
                  <p:nvPr/>
                </p:nvPicPr>
                <p:blipFill>
                  <a:blip r:embed="rId12" cstate="screen">
                    <a:extLst>
                      <a:ext uri="{96DAC541-7B7A-43D3-8B79-37D633B846F1}">
                        <asvg:svgBlip xmlns:asvg="http://schemas.microsoft.com/office/drawing/2016/SVG/main" r:embed="rId13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979" y="5287"/>
                    <a:ext cx="722" cy="1084"/>
                  </a:xfrm>
                  <a:prstGeom prst="rect">
                    <a:avLst/>
                  </a:prstGeom>
                </p:spPr>
              </p:pic>
            </p:grpSp>
            <p:pic>
              <p:nvPicPr>
                <p:cNvPr id="73" name="图形 10"/>
                <p:cNvPicPr>
                  <a:picLocks noChangeAspect="1"/>
                </p:cNvPicPr>
                <p:nvPr/>
              </p:nvPicPr>
              <p:blipFill>
                <a:blip r:embed="rId11" cstate="screen">
                  <a:extLst>
                    <a:ext uri="{96DAC541-7B7A-43D3-8B79-37D633B846F1}">
                      <asvg:svgBlip xmlns:asvg="http://schemas.microsoft.com/office/drawing/2016/SVG/main" r:embed="rId1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3842" y="392"/>
                  <a:ext cx="1245" cy="1541"/>
                </a:xfrm>
                <a:prstGeom prst="rect">
                  <a:avLst/>
                </a:prstGeom>
              </p:spPr>
            </p:pic>
            <p:pic>
              <p:nvPicPr>
                <p:cNvPr id="74" name="图形 10"/>
                <p:cNvPicPr>
                  <a:picLocks noChangeAspect="1"/>
                </p:cNvPicPr>
                <p:nvPr/>
              </p:nvPicPr>
              <p:blipFill>
                <a:blip r:embed="rId11" cstate="screen">
                  <a:extLst>
                    <a:ext uri="{96DAC541-7B7A-43D3-8B79-37D633B846F1}">
                      <asvg:svgBlip xmlns:asvg="http://schemas.microsoft.com/office/drawing/2016/SVG/main" r:embed="rId1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4580" y="9174"/>
                  <a:ext cx="1245" cy="1541"/>
                </a:xfrm>
                <a:prstGeom prst="rect">
                  <a:avLst/>
                </a:prstGeom>
              </p:spPr>
            </p:pic>
          </p:grpSp>
        </p:grpSp>
      </p:grpSp>
      <p:grpSp>
        <p:nvGrpSpPr>
          <p:cNvPr id="118" name="Group 117"/>
          <p:cNvGrpSpPr/>
          <p:nvPr/>
        </p:nvGrpSpPr>
        <p:grpSpPr>
          <a:xfrm>
            <a:off x="7325622" y="2496228"/>
            <a:ext cx="4193430" cy="3487678"/>
            <a:chOff x="1835754" y="1600430"/>
            <a:chExt cx="4193430" cy="3487678"/>
          </a:xfrm>
        </p:grpSpPr>
        <p:grpSp>
          <p:nvGrpSpPr>
            <p:cNvPr id="119" name="Group 118"/>
            <p:cNvGrpSpPr/>
            <p:nvPr/>
          </p:nvGrpSpPr>
          <p:grpSpPr>
            <a:xfrm>
              <a:off x="1835754" y="1600430"/>
              <a:ext cx="3384480" cy="2948983"/>
              <a:chOff x="4870450" y="2209799"/>
              <a:chExt cx="3221038" cy="2514601"/>
            </a:xfrm>
          </p:grpSpPr>
          <p:sp>
            <p:nvSpPr>
              <p:cNvPr id="176" name="Line 8"/>
              <p:cNvSpPr>
                <a:spLocks noChangeShapeType="1"/>
              </p:cNvSpPr>
              <p:nvPr/>
            </p:nvSpPr>
            <p:spPr bwMode="auto">
              <a:xfrm>
                <a:off x="4876800" y="2209799"/>
                <a:ext cx="3201390" cy="214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7" name="Line 9"/>
              <p:cNvSpPr>
                <a:spLocks noChangeShapeType="1"/>
              </p:cNvSpPr>
              <p:nvPr/>
            </p:nvSpPr>
            <p:spPr bwMode="auto">
              <a:xfrm flipV="1">
                <a:off x="7162800" y="3048000"/>
                <a:ext cx="0" cy="167640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8" name="Line 10"/>
              <p:cNvSpPr>
                <a:spLocks noChangeShapeType="1"/>
              </p:cNvSpPr>
              <p:nvPr/>
            </p:nvSpPr>
            <p:spPr bwMode="auto">
              <a:xfrm flipV="1">
                <a:off x="5791200" y="3048000"/>
                <a:ext cx="0" cy="167640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" name="Line 17"/>
              <p:cNvSpPr>
                <a:spLocks noChangeShapeType="1"/>
              </p:cNvSpPr>
              <p:nvPr/>
            </p:nvSpPr>
            <p:spPr bwMode="auto">
              <a:xfrm flipH="1">
                <a:off x="8091488" y="2209800"/>
                <a:ext cx="0" cy="83820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" name="Line 18"/>
              <p:cNvSpPr>
                <a:spLocks noChangeShapeType="1"/>
              </p:cNvSpPr>
              <p:nvPr/>
            </p:nvSpPr>
            <p:spPr bwMode="auto">
              <a:xfrm flipV="1">
                <a:off x="5791200" y="4724400"/>
                <a:ext cx="137160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1" name="Line 21"/>
              <p:cNvSpPr>
                <a:spLocks noChangeShapeType="1"/>
              </p:cNvSpPr>
              <p:nvPr/>
            </p:nvSpPr>
            <p:spPr bwMode="auto">
              <a:xfrm flipH="1" flipV="1">
                <a:off x="4876800" y="3048000"/>
                <a:ext cx="91440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2" name="Line 22"/>
              <p:cNvSpPr>
                <a:spLocks noChangeShapeType="1"/>
              </p:cNvSpPr>
              <p:nvPr/>
            </p:nvSpPr>
            <p:spPr bwMode="auto">
              <a:xfrm flipH="1">
                <a:off x="4870450" y="2209800"/>
                <a:ext cx="0" cy="83820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3" name="Line 23"/>
              <p:cNvSpPr>
                <a:spLocks noChangeShapeType="1"/>
              </p:cNvSpPr>
              <p:nvPr/>
            </p:nvSpPr>
            <p:spPr bwMode="auto">
              <a:xfrm flipH="1" flipV="1">
                <a:off x="7177088" y="3048000"/>
                <a:ext cx="91440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20" name="Text Box 11"/>
            <p:cNvSpPr txBox="1">
              <a:spLocks noChangeArrowheads="1"/>
            </p:cNvSpPr>
            <p:nvPr/>
          </p:nvSpPr>
          <p:spPr bwMode="auto">
            <a:xfrm>
              <a:off x="4254905" y="2529307"/>
              <a:ext cx="835485" cy="4770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500" dirty="0">
                  <a:latin typeface="Times New Roman" panose="02020603050405020304" pitchFamily="18" charset="0"/>
                </a:rPr>
                <a:t>3,5m</a:t>
              </a:r>
            </a:p>
          </p:txBody>
        </p:sp>
        <p:sp>
          <p:nvSpPr>
            <p:cNvPr id="121" name="Text Box 12"/>
            <p:cNvSpPr txBox="1">
              <a:spLocks noChangeArrowheads="1"/>
            </p:cNvSpPr>
            <p:nvPr/>
          </p:nvSpPr>
          <p:spPr bwMode="auto">
            <a:xfrm>
              <a:off x="4267316" y="3298605"/>
              <a:ext cx="835485" cy="4770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500" dirty="0">
                  <a:latin typeface="Times New Roman" panose="02020603050405020304" pitchFamily="18" charset="0"/>
                </a:rPr>
                <a:t>6,5m</a:t>
              </a:r>
            </a:p>
          </p:txBody>
        </p:sp>
        <p:sp>
          <p:nvSpPr>
            <p:cNvPr id="122" name="Text Box 13"/>
            <p:cNvSpPr txBox="1">
              <a:spLocks noChangeArrowheads="1"/>
            </p:cNvSpPr>
            <p:nvPr/>
          </p:nvSpPr>
          <p:spPr bwMode="auto">
            <a:xfrm>
              <a:off x="5193699" y="1817135"/>
              <a:ext cx="835485" cy="4770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500" dirty="0">
                  <a:latin typeface="Times New Roman" panose="02020603050405020304" pitchFamily="18" charset="0"/>
                </a:rPr>
                <a:t>3,5m</a:t>
              </a:r>
            </a:p>
          </p:txBody>
        </p:sp>
        <p:sp>
          <p:nvSpPr>
            <p:cNvPr id="123" name="Text Box 40"/>
            <p:cNvSpPr txBox="1">
              <a:spLocks noChangeArrowheads="1"/>
            </p:cNvSpPr>
            <p:nvPr/>
          </p:nvSpPr>
          <p:spPr bwMode="auto">
            <a:xfrm>
              <a:off x="2008369" y="2943465"/>
              <a:ext cx="835485" cy="4770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500" dirty="0">
                  <a:latin typeface="Times New Roman" panose="02020603050405020304" pitchFamily="18" charset="0"/>
                </a:rPr>
                <a:t>3,5m</a:t>
              </a:r>
            </a:p>
          </p:txBody>
        </p:sp>
        <p:sp>
          <p:nvSpPr>
            <p:cNvPr id="175" name="Text Box 14"/>
            <p:cNvSpPr txBox="1">
              <a:spLocks noChangeArrowheads="1"/>
            </p:cNvSpPr>
            <p:nvPr/>
          </p:nvSpPr>
          <p:spPr bwMode="auto">
            <a:xfrm>
              <a:off x="3100033" y="4611054"/>
              <a:ext cx="956455" cy="4770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500" dirty="0">
                  <a:latin typeface="Times New Roman" panose="02020603050405020304" pitchFamily="18" charset="0"/>
                </a:rPr>
                <a:t>4,2m</a:t>
              </a:r>
            </a:p>
          </p:txBody>
        </p:sp>
      </p:grpSp>
      <p:cxnSp>
        <p:nvCxnSpPr>
          <p:cNvPr id="184" name="Straight Connector 183"/>
          <p:cNvCxnSpPr>
            <a:cxnSpLocks noChangeShapeType="1"/>
          </p:cNvCxnSpPr>
          <p:nvPr/>
        </p:nvCxnSpPr>
        <p:spPr bwMode="auto">
          <a:xfrm flipV="1">
            <a:off x="8283814" y="2489556"/>
            <a:ext cx="29" cy="973610"/>
          </a:xfrm>
          <a:prstGeom prst="line">
            <a:avLst/>
          </a:prstGeom>
          <a:noFill/>
          <a:ln w="19050" algn="ctr">
            <a:solidFill>
              <a:srgbClr val="FF0000"/>
            </a:solidFill>
            <a:prstDash val="sys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85" name="Straight Connector 184"/>
          <p:cNvCxnSpPr>
            <a:cxnSpLocks noChangeShapeType="1"/>
          </p:cNvCxnSpPr>
          <p:nvPr/>
        </p:nvCxnSpPr>
        <p:spPr bwMode="auto">
          <a:xfrm flipV="1">
            <a:off x="9750296" y="2500457"/>
            <a:ext cx="29" cy="973610"/>
          </a:xfrm>
          <a:prstGeom prst="line">
            <a:avLst/>
          </a:prstGeom>
          <a:noFill/>
          <a:ln w="19050" algn="ctr">
            <a:solidFill>
              <a:srgbClr val="FF0000"/>
            </a:solidFill>
            <a:prstDash val="sys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86" name="Text Box 32"/>
          <p:cNvSpPr txBox="1">
            <a:spLocks noChangeArrowheads="1"/>
          </p:cNvSpPr>
          <p:nvPr/>
        </p:nvSpPr>
        <p:spPr bwMode="auto">
          <a:xfrm>
            <a:off x="7120243" y="2065255"/>
            <a:ext cx="415498" cy="4770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5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</a:p>
        </p:txBody>
      </p:sp>
      <p:sp>
        <p:nvSpPr>
          <p:cNvPr id="187" name="Text Box 32"/>
          <p:cNvSpPr txBox="1">
            <a:spLocks noChangeArrowheads="1"/>
          </p:cNvSpPr>
          <p:nvPr/>
        </p:nvSpPr>
        <p:spPr bwMode="auto">
          <a:xfrm>
            <a:off x="8111688" y="2065255"/>
            <a:ext cx="397866" cy="4770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5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</a:p>
        </p:txBody>
      </p:sp>
      <p:sp>
        <p:nvSpPr>
          <p:cNvPr id="188" name="Text Box 32"/>
          <p:cNvSpPr txBox="1">
            <a:spLocks noChangeArrowheads="1"/>
          </p:cNvSpPr>
          <p:nvPr/>
        </p:nvSpPr>
        <p:spPr bwMode="auto">
          <a:xfrm>
            <a:off x="8246606" y="3403923"/>
            <a:ext cx="397866" cy="4770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5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</a:p>
        </p:txBody>
      </p:sp>
      <p:sp>
        <p:nvSpPr>
          <p:cNvPr id="189" name="Text Box 32"/>
          <p:cNvSpPr txBox="1">
            <a:spLocks noChangeArrowheads="1"/>
          </p:cNvSpPr>
          <p:nvPr/>
        </p:nvSpPr>
        <p:spPr bwMode="auto">
          <a:xfrm>
            <a:off x="7186175" y="3436779"/>
            <a:ext cx="415498" cy="4770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5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</a:p>
        </p:txBody>
      </p:sp>
      <p:sp>
        <p:nvSpPr>
          <p:cNvPr id="190" name="Text Box 32"/>
          <p:cNvSpPr txBox="1">
            <a:spLocks noChangeArrowheads="1"/>
          </p:cNvSpPr>
          <p:nvPr/>
        </p:nvSpPr>
        <p:spPr bwMode="auto">
          <a:xfrm>
            <a:off x="9526970" y="2055965"/>
            <a:ext cx="470000" cy="4770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5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</a:p>
        </p:txBody>
      </p:sp>
      <p:sp>
        <p:nvSpPr>
          <p:cNvPr id="191" name="Text Box 32"/>
          <p:cNvSpPr txBox="1">
            <a:spLocks noChangeArrowheads="1"/>
          </p:cNvSpPr>
          <p:nvPr/>
        </p:nvSpPr>
        <p:spPr bwMode="auto">
          <a:xfrm>
            <a:off x="10490575" y="2063341"/>
            <a:ext cx="415498" cy="4770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5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</a:p>
        </p:txBody>
      </p:sp>
      <p:sp>
        <p:nvSpPr>
          <p:cNvPr id="192" name="Text Box 32"/>
          <p:cNvSpPr txBox="1">
            <a:spLocks noChangeArrowheads="1"/>
          </p:cNvSpPr>
          <p:nvPr/>
        </p:nvSpPr>
        <p:spPr bwMode="auto">
          <a:xfrm>
            <a:off x="10523363" y="3403923"/>
            <a:ext cx="362600" cy="4770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5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</a:p>
        </p:txBody>
      </p:sp>
      <p:sp>
        <p:nvSpPr>
          <p:cNvPr id="193" name="Text Box 32"/>
          <p:cNvSpPr txBox="1">
            <a:spLocks noChangeArrowheads="1"/>
          </p:cNvSpPr>
          <p:nvPr/>
        </p:nvSpPr>
        <p:spPr bwMode="auto">
          <a:xfrm>
            <a:off x="9367246" y="3352921"/>
            <a:ext cx="415498" cy="4770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5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</a:t>
            </a:r>
          </a:p>
        </p:txBody>
      </p:sp>
      <p:sp>
        <p:nvSpPr>
          <p:cNvPr id="194" name="Text Box 32"/>
          <p:cNvSpPr txBox="1">
            <a:spLocks noChangeArrowheads="1"/>
          </p:cNvSpPr>
          <p:nvPr/>
        </p:nvSpPr>
        <p:spPr bwMode="auto">
          <a:xfrm>
            <a:off x="9599104" y="5451018"/>
            <a:ext cx="397866" cy="4770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5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</a:p>
        </p:txBody>
      </p:sp>
      <p:sp>
        <p:nvSpPr>
          <p:cNvPr id="195" name="Text Box 32"/>
          <p:cNvSpPr txBox="1">
            <a:spLocks noChangeArrowheads="1"/>
          </p:cNvSpPr>
          <p:nvPr/>
        </p:nvSpPr>
        <p:spPr bwMode="auto">
          <a:xfrm>
            <a:off x="8100603" y="5442825"/>
            <a:ext cx="380232" cy="4770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5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</a:p>
        </p:txBody>
      </p:sp>
      <p:sp>
        <p:nvSpPr>
          <p:cNvPr id="196" name="TextBox 195"/>
          <p:cNvSpPr txBox="1"/>
          <p:nvPr/>
        </p:nvSpPr>
        <p:spPr>
          <a:xfrm>
            <a:off x="8264245" y="1735310"/>
            <a:ext cx="1604927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000" dirty="0" err="1">
                <a:solidFill>
                  <a:srgbClr val="0000CC"/>
                </a:solidFill>
                <a:latin typeface="UTM Aristote" panose="02040603050506020204" pitchFamily="18" charset="0"/>
              </a:rPr>
              <a:t>Cách</a:t>
            </a:r>
            <a:r>
              <a:rPr lang="en-US" sz="3000" dirty="0">
                <a:solidFill>
                  <a:srgbClr val="0000CC"/>
                </a:solidFill>
                <a:latin typeface="UTM Aristote" panose="02040603050506020204" pitchFamily="18" charset="0"/>
              </a:rPr>
              <a:t> 2</a:t>
            </a:r>
          </a:p>
        </p:txBody>
      </p:sp>
      <p:pic>
        <p:nvPicPr>
          <p:cNvPr id="197" name="图片 22">
            <a:extLst>
              <a:ext uri="{FF2B5EF4-FFF2-40B4-BE49-F238E27FC236}">
                <a16:creationId xmlns:a16="http://schemas.microsoft.com/office/drawing/2014/main" id="{88EE6487-B9A5-4EDF-AB5F-F4A8EE6F6985}"/>
              </a:ext>
            </a:extLst>
          </p:cNvPr>
          <p:cNvPicPr>
            <a:picLocks noChangeAspect="1"/>
          </p:cNvPicPr>
          <p:nvPr/>
        </p:nvPicPr>
        <p:blipFill>
          <a:blip r:embed="rId14">
            <a:duotone>
              <a:prstClr val="black"/>
              <a:schemeClr val="accent5">
                <a:lumMod val="20000"/>
                <a:lumOff val="80000"/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saturation sat="300000"/>
                    </a14:imgEffect>
                    <a14:imgEffect>
                      <a14:brightnessContrast bright="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-301746" y="2672501"/>
            <a:ext cx="8676743" cy="1946966"/>
          </a:xfrm>
          <a:prstGeom prst="rect">
            <a:avLst/>
          </a:prstGeom>
        </p:spPr>
      </p:pic>
      <p:sp>
        <p:nvSpPr>
          <p:cNvPr id="198" name="TextBox 197"/>
          <p:cNvSpPr txBox="1"/>
          <p:nvPr/>
        </p:nvSpPr>
        <p:spPr>
          <a:xfrm>
            <a:off x="1581380" y="3136356"/>
            <a:ext cx="5128327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b="1" dirty="0" err="1">
                <a:latin typeface="UTM French Vanilla" panose="02040603050506020204" pitchFamily="18" charset="0"/>
              </a:rPr>
              <a:t>Muốn</a:t>
            </a:r>
            <a:r>
              <a:rPr lang="en-US" sz="3200" b="1" dirty="0">
                <a:latin typeface="UTM French Vanilla" panose="02040603050506020204" pitchFamily="18" charset="0"/>
              </a:rPr>
              <a:t> </a:t>
            </a:r>
            <a:r>
              <a:rPr lang="en-US" sz="3200" b="1" dirty="0" err="1">
                <a:latin typeface="UTM French Vanilla" panose="02040603050506020204" pitchFamily="18" charset="0"/>
              </a:rPr>
              <a:t>tính</a:t>
            </a:r>
            <a:r>
              <a:rPr lang="en-US" sz="3200" b="1" dirty="0">
                <a:latin typeface="UTM French Vanilla" panose="02040603050506020204" pitchFamily="18" charset="0"/>
              </a:rPr>
              <a:t> </a:t>
            </a:r>
            <a:r>
              <a:rPr lang="en-US" sz="3200" b="1" dirty="0" err="1">
                <a:latin typeface="UTM French Vanilla" panose="02040603050506020204" pitchFamily="18" charset="0"/>
              </a:rPr>
              <a:t>diện</a:t>
            </a:r>
            <a:r>
              <a:rPr lang="en-US" sz="3200" b="1" dirty="0">
                <a:latin typeface="UTM French Vanilla" panose="02040603050506020204" pitchFamily="18" charset="0"/>
              </a:rPr>
              <a:t> </a:t>
            </a:r>
            <a:r>
              <a:rPr lang="en-US" sz="3200" b="1" dirty="0" err="1">
                <a:latin typeface="UTM French Vanilla" panose="02040603050506020204" pitchFamily="18" charset="0"/>
              </a:rPr>
              <a:t>tích</a:t>
            </a:r>
            <a:r>
              <a:rPr lang="en-US" sz="3200" b="1" dirty="0">
                <a:latin typeface="UTM French Vanilla" panose="02040603050506020204" pitchFamily="18" charset="0"/>
              </a:rPr>
              <a:t> </a:t>
            </a:r>
            <a:r>
              <a:rPr lang="en-US" sz="3200" b="1" dirty="0" err="1">
                <a:latin typeface="UTM French Vanilla" panose="02040603050506020204" pitchFamily="18" charset="0"/>
              </a:rPr>
              <a:t>của</a:t>
            </a:r>
            <a:r>
              <a:rPr lang="en-US" sz="3200" b="1" dirty="0">
                <a:latin typeface="UTM French Vanilla" panose="02040603050506020204" pitchFamily="18" charset="0"/>
              </a:rPr>
              <a:t> </a:t>
            </a:r>
            <a:r>
              <a:rPr lang="en-US" sz="3200" b="1" dirty="0" err="1">
                <a:latin typeface="UTM French Vanilla" panose="02040603050506020204" pitchFamily="18" charset="0"/>
              </a:rPr>
              <a:t>mảnh</a:t>
            </a:r>
            <a:r>
              <a:rPr lang="en-US" sz="3200" b="1" dirty="0">
                <a:latin typeface="UTM French Vanilla" panose="02040603050506020204" pitchFamily="18" charset="0"/>
              </a:rPr>
              <a:t> </a:t>
            </a:r>
            <a:r>
              <a:rPr lang="en-US" sz="3200" b="1" dirty="0" err="1">
                <a:latin typeface="UTM French Vanilla" panose="02040603050506020204" pitchFamily="18" charset="0"/>
              </a:rPr>
              <a:t>đất</a:t>
            </a:r>
            <a:endParaRPr lang="en-US" sz="3200" b="1" dirty="0">
              <a:latin typeface="UTM French Vanilla" panose="02040603050506020204" pitchFamily="18" charset="0"/>
            </a:endParaRPr>
          </a:p>
          <a:p>
            <a:pPr algn="ctr"/>
            <a:r>
              <a:rPr lang="en-US" sz="3200" b="1" dirty="0" err="1">
                <a:latin typeface="UTM French Vanilla" panose="02040603050506020204" pitchFamily="18" charset="0"/>
              </a:rPr>
              <a:t>như</a:t>
            </a:r>
            <a:r>
              <a:rPr lang="en-US" sz="3200" b="1" dirty="0">
                <a:latin typeface="UTM French Vanilla" panose="02040603050506020204" pitchFamily="18" charset="0"/>
              </a:rPr>
              <a:t> </a:t>
            </a:r>
            <a:r>
              <a:rPr lang="en-US" sz="3200" b="1" dirty="0" err="1">
                <a:latin typeface="UTM French Vanilla" panose="02040603050506020204" pitchFamily="18" charset="0"/>
              </a:rPr>
              <a:t>hình</a:t>
            </a:r>
            <a:r>
              <a:rPr lang="en-US" sz="3200" b="1" dirty="0">
                <a:latin typeface="UTM French Vanilla" panose="02040603050506020204" pitchFamily="18" charset="0"/>
              </a:rPr>
              <a:t> </a:t>
            </a:r>
            <a:r>
              <a:rPr lang="en-US" sz="3200" b="1" dirty="0" err="1">
                <a:latin typeface="UTM French Vanilla" panose="02040603050506020204" pitchFamily="18" charset="0"/>
              </a:rPr>
              <a:t>vẽ</a:t>
            </a:r>
            <a:r>
              <a:rPr lang="en-US" sz="3200" b="1" dirty="0">
                <a:latin typeface="UTM French Vanilla" panose="02040603050506020204" pitchFamily="18" charset="0"/>
              </a:rPr>
              <a:t> ta </a:t>
            </a:r>
            <a:r>
              <a:rPr lang="en-US" sz="3200" b="1" dirty="0" err="1">
                <a:latin typeface="UTM French Vanilla" panose="02040603050506020204" pitchFamily="18" charset="0"/>
              </a:rPr>
              <a:t>làm</a:t>
            </a:r>
            <a:r>
              <a:rPr lang="en-US" sz="3200" b="1" dirty="0">
                <a:latin typeface="UTM French Vanilla" panose="02040603050506020204" pitchFamily="18" charset="0"/>
              </a:rPr>
              <a:t> </a:t>
            </a:r>
            <a:r>
              <a:rPr lang="en-US" sz="3200" b="1" dirty="0" err="1">
                <a:latin typeface="UTM French Vanilla" panose="02040603050506020204" pitchFamily="18" charset="0"/>
              </a:rPr>
              <a:t>thế</a:t>
            </a:r>
            <a:r>
              <a:rPr lang="en-US" sz="3200" b="1" dirty="0">
                <a:latin typeface="UTM French Vanilla" panose="02040603050506020204" pitchFamily="18" charset="0"/>
              </a:rPr>
              <a:t> </a:t>
            </a:r>
            <a:r>
              <a:rPr lang="en-US" sz="3200" b="1" dirty="0" err="1">
                <a:latin typeface="UTM French Vanilla" panose="02040603050506020204" pitchFamily="18" charset="0"/>
              </a:rPr>
              <a:t>nào</a:t>
            </a:r>
            <a:r>
              <a:rPr lang="en-US" sz="3200" b="1" dirty="0">
                <a:latin typeface="UTM French Vanilla" panose="02040603050506020204" pitchFamily="18" charset="0"/>
              </a:rPr>
              <a:t>?</a:t>
            </a:r>
          </a:p>
        </p:txBody>
      </p:sp>
      <p:sp>
        <p:nvSpPr>
          <p:cNvPr id="199" name="TextBox 198"/>
          <p:cNvSpPr txBox="1"/>
          <p:nvPr/>
        </p:nvSpPr>
        <p:spPr>
          <a:xfrm>
            <a:off x="2212957" y="1326782"/>
            <a:ext cx="3464410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Diện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mảnh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đất</a:t>
            </a:r>
            <a:endParaRPr lang="en-US" sz="3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0" name="Down Arrow 199"/>
          <p:cNvSpPr/>
          <p:nvPr/>
        </p:nvSpPr>
        <p:spPr>
          <a:xfrm>
            <a:off x="3704318" y="1850355"/>
            <a:ext cx="245733" cy="358002"/>
          </a:xfrm>
          <a:prstGeom prst="downArrow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1" name="TextBox 200"/>
          <p:cNvSpPr txBox="1"/>
          <p:nvPr/>
        </p:nvSpPr>
        <p:spPr>
          <a:xfrm>
            <a:off x="569772" y="2278805"/>
            <a:ext cx="1984838" cy="861774"/>
          </a:xfrm>
          <a:prstGeom prst="rect">
            <a:avLst/>
          </a:prstGeom>
          <a:noFill/>
          <a:ln>
            <a:solidFill>
              <a:srgbClr val="0000CC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sz="25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Diện</a:t>
            </a:r>
            <a:r>
              <a:rPr lang="en-US" sz="25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sz="25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HV</a:t>
            </a:r>
          </a:p>
          <a:p>
            <a:pPr algn="ctr"/>
            <a:r>
              <a:rPr lang="en-US" sz="25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ABCD</a:t>
            </a:r>
          </a:p>
        </p:txBody>
      </p:sp>
      <p:sp>
        <p:nvSpPr>
          <p:cNvPr id="202" name="TextBox 201"/>
          <p:cNvSpPr txBox="1"/>
          <p:nvPr/>
        </p:nvSpPr>
        <p:spPr>
          <a:xfrm>
            <a:off x="2775482" y="2278805"/>
            <a:ext cx="2215671" cy="86177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sz="25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Diện</a:t>
            </a:r>
            <a:r>
              <a:rPr lang="en-US" sz="25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sz="25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HCN</a:t>
            </a:r>
          </a:p>
          <a:p>
            <a:pPr algn="ctr"/>
            <a:r>
              <a:rPr lang="en-US" sz="25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BMRT</a:t>
            </a:r>
          </a:p>
        </p:txBody>
      </p:sp>
      <p:sp>
        <p:nvSpPr>
          <p:cNvPr id="203" name="TextBox 202"/>
          <p:cNvSpPr txBox="1"/>
          <p:nvPr/>
        </p:nvSpPr>
        <p:spPr>
          <a:xfrm>
            <a:off x="5194696" y="2276835"/>
            <a:ext cx="1984838" cy="861774"/>
          </a:xfrm>
          <a:prstGeom prst="rect">
            <a:avLst/>
          </a:prstGeom>
          <a:noFill/>
          <a:ln>
            <a:solidFill>
              <a:srgbClr val="006600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sz="2500" b="1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Diện</a:t>
            </a:r>
            <a:r>
              <a:rPr lang="en-US" sz="2500" b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sz="2500" b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HV</a:t>
            </a:r>
          </a:p>
          <a:p>
            <a:pPr algn="ctr"/>
            <a:r>
              <a:rPr lang="en-US" sz="2500" b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MNPQ</a:t>
            </a:r>
          </a:p>
        </p:txBody>
      </p:sp>
      <p:sp>
        <p:nvSpPr>
          <p:cNvPr id="204" name="TextBox 203"/>
          <p:cNvSpPr txBox="1"/>
          <p:nvPr/>
        </p:nvSpPr>
        <p:spPr>
          <a:xfrm>
            <a:off x="2473968" y="2471504"/>
            <a:ext cx="367408" cy="4770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</a:p>
        </p:txBody>
      </p:sp>
      <p:sp>
        <p:nvSpPr>
          <p:cNvPr id="205" name="TextBox 204"/>
          <p:cNvSpPr txBox="1"/>
          <p:nvPr/>
        </p:nvSpPr>
        <p:spPr>
          <a:xfrm>
            <a:off x="4907755" y="2456564"/>
            <a:ext cx="367408" cy="4770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</a:p>
        </p:txBody>
      </p:sp>
      <p:sp>
        <p:nvSpPr>
          <p:cNvPr id="206" name="Line 22"/>
          <p:cNvSpPr>
            <a:spLocks noChangeShapeType="1"/>
          </p:cNvSpPr>
          <p:nvPr/>
        </p:nvSpPr>
        <p:spPr bwMode="auto">
          <a:xfrm flipH="1">
            <a:off x="7338207" y="2496228"/>
            <a:ext cx="0" cy="982994"/>
          </a:xfrm>
          <a:prstGeom prst="line">
            <a:avLst/>
          </a:prstGeom>
          <a:noFill/>
          <a:ln w="28575">
            <a:solidFill>
              <a:srgbClr val="0000CC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7" name="Line 21"/>
          <p:cNvSpPr>
            <a:spLocks noChangeShapeType="1"/>
          </p:cNvSpPr>
          <p:nvPr/>
        </p:nvSpPr>
        <p:spPr bwMode="auto">
          <a:xfrm flipH="1" flipV="1">
            <a:off x="7326883" y="2494967"/>
            <a:ext cx="960799" cy="0"/>
          </a:xfrm>
          <a:prstGeom prst="line">
            <a:avLst/>
          </a:prstGeom>
          <a:noFill/>
          <a:ln w="28575">
            <a:solidFill>
              <a:srgbClr val="0000CC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cxnSp>
        <p:nvCxnSpPr>
          <p:cNvPr id="208" name="Straight Connector 207"/>
          <p:cNvCxnSpPr>
            <a:cxnSpLocks noChangeShapeType="1"/>
          </p:cNvCxnSpPr>
          <p:nvPr/>
        </p:nvCxnSpPr>
        <p:spPr bwMode="auto">
          <a:xfrm flipV="1">
            <a:off x="8282611" y="2496209"/>
            <a:ext cx="29" cy="973610"/>
          </a:xfrm>
          <a:prstGeom prst="line">
            <a:avLst/>
          </a:prstGeom>
          <a:noFill/>
          <a:ln w="28575" algn="ctr">
            <a:solidFill>
              <a:srgbClr val="0000CC"/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09" name="Line 21"/>
          <p:cNvSpPr>
            <a:spLocks noChangeShapeType="1"/>
          </p:cNvSpPr>
          <p:nvPr/>
        </p:nvSpPr>
        <p:spPr bwMode="auto">
          <a:xfrm flipH="1" flipV="1">
            <a:off x="7326882" y="3463166"/>
            <a:ext cx="960799" cy="0"/>
          </a:xfrm>
          <a:prstGeom prst="line">
            <a:avLst/>
          </a:prstGeom>
          <a:noFill/>
          <a:ln w="28575">
            <a:solidFill>
              <a:srgbClr val="0000CC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0" name="Down Arrow 209"/>
          <p:cNvSpPr/>
          <p:nvPr/>
        </p:nvSpPr>
        <p:spPr>
          <a:xfrm>
            <a:off x="1302936" y="3217783"/>
            <a:ext cx="245733" cy="358002"/>
          </a:xfrm>
          <a:prstGeom prst="downArrow">
            <a:avLst/>
          </a:prstGeom>
          <a:solidFill>
            <a:schemeClr val="bg1"/>
          </a:solidFill>
          <a:ln>
            <a:solidFill>
              <a:srgbClr val="00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1" name="TextBox 210"/>
          <p:cNvSpPr txBox="1"/>
          <p:nvPr/>
        </p:nvSpPr>
        <p:spPr>
          <a:xfrm>
            <a:off x="636488" y="3512648"/>
            <a:ext cx="1636987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AB x BC</a:t>
            </a:r>
          </a:p>
        </p:txBody>
      </p:sp>
      <p:sp>
        <p:nvSpPr>
          <p:cNvPr id="212" name="Line 10"/>
          <p:cNvSpPr>
            <a:spLocks noChangeShapeType="1"/>
          </p:cNvSpPr>
          <p:nvPr/>
        </p:nvSpPr>
        <p:spPr bwMode="auto">
          <a:xfrm flipH="1" flipV="1">
            <a:off x="8287531" y="2496370"/>
            <a:ext cx="15456" cy="2936836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3" name="Line 18"/>
          <p:cNvSpPr>
            <a:spLocks noChangeShapeType="1"/>
          </p:cNvSpPr>
          <p:nvPr/>
        </p:nvSpPr>
        <p:spPr bwMode="auto">
          <a:xfrm flipV="1">
            <a:off x="8282610" y="2496209"/>
            <a:ext cx="1450972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4" name="Line 10"/>
          <p:cNvSpPr>
            <a:spLocks noChangeShapeType="1"/>
          </p:cNvSpPr>
          <p:nvPr/>
        </p:nvSpPr>
        <p:spPr bwMode="auto">
          <a:xfrm flipH="1" flipV="1">
            <a:off x="9738473" y="2496227"/>
            <a:ext cx="1780" cy="2954789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5" name="Line 18"/>
          <p:cNvSpPr>
            <a:spLocks noChangeShapeType="1"/>
          </p:cNvSpPr>
          <p:nvPr/>
        </p:nvSpPr>
        <p:spPr bwMode="auto">
          <a:xfrm flipV="1">
            <a:off x="8298331" y="5442825"/>
            <a:ext cx="1450972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6" name="Down Arrow 215"/>
          <p:cNvSpPr/>
          <p:nvPr/>
        </p:nvSpPr>
        <p:spPr>
          <a:xfrm>
            <a:off x="3834006" y="3234328"/>
            <a:ext cx="245733" cy="358002"/>
          </a:xfrm>
          <a:prstGeom prst="downArrow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7" name="TextBox 216"/>
          <p:cNvSpPr txBox="1"/>
          <p:nvPr/>
        </p:nvSpPr>
        <p:spPr>
          <a:xfrm>
            <a:off x="3064156" y="3480772"/>
            <a:ext cx="1830950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BM x </a:t>
            </a:r>
            <a:r>
              <a:rPr lang="en-US" sz="3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MR</a:t>
            </a:r>
          </a:p>
        </p:txBody>
      </p:sp>
      <p:sp>
        <p:nvSpPr>
          <p:cNvPr id="218" name="Down Arrow 217"/>
          <p:cNvSpPr/>
          <p:nvPr/>
        </p:nvSpPr>
        <p:spPr>
          <a:xfrm>
            <a:off x="4356124" y="3990018"/>
            <a:ext cx="245733" cy="358002"/>
          </a:xfrm>
          <a:prstGeom prst="downArrow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9" name="TextBox 218"/>
          <p:cNvSpPr txBox="1"/>
          <p:nvPr/>
        </p:nvSpPr>
        <p:spPr>
          <a:xfrm>
            <a:off x="3515644" y="4368210"/>
            <a:ext cx="1837362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MQ + QR</a:t>
            </a:r>
            <a:endParaRPr lang="en-US" sz="3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0" name="Line 22"/>
          <p:cNvSpPr>
            <a:spLocks noChangeShapeType="1"/>
          </p:cNvSpPr>
          <p:nvPr/>
        </p:nvSpPr>
        <p:spPr bwMode="auto">
          <a:xfrm flipH="1">
            <a:off x="9740253" y="2523246"/>
            <a:ext cx="0" cy="982994"/>
          </a:xfrm>
          <a:prstGeom prst="line">
            <a:avLst/>
          </a:prstGeom>
          <a:noFill/>
          <a:ln w="28575">
            <a:solidFill>
              <a:srgbClr val="00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21" name="Line 21"/>
          <p:cNvSpPr>
            <a:spLocks noChangeShapeType="1"/>
          </p:cNvSpPr>
          <p:nvPr/>
        </p:nvSpPr>
        <p:spPr bwMode="auto">
          <a:xfrm flipH="1" flipV="1">
            <a:off x="9733582" y="2513298"/>
            <a:ext cx="960799" cy="0"/>
          </a:xfrm>
          <a:prstGeom prst="line">
            <a:avLst/>
          </a:prstGeom>
          <a:noFill/>
          <a:ln w="28575">
            <a:solidFill>
              <a:srgbClr val="00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cxnSp>
        <p:nvCxnSpPr>
          <p:cNvPr id="222" name="Straight Connector 221"/>
          <p:cNvCxnSpPr>
            <a:cxnSpLocks noChangeShapeType="1"/>
          </p:cNvCxnSpPr>
          <p:nvPr/>
        </p:nvCxnSpPr>
        <p:spPr bwMode="auto">
          <a:xfrm flipV="1">
            <a:off x="10694271" y="2491082"/>
            <a:ext cx="29" cy="973610"/>
          </a:xfrm>
          <a:prstGeom prst="line">
            <a:avLst/>
          </a:prstGeom>
          <a:noFill/>
          <a:ln w="28575" algn="ctr">
            <a:solidFill>
              <a:srgbClr val="006600"/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23" name="Line 21"/>
          <p:cNvSpPr>
            <a:spLocks noChangeShapeType="1"/>
          </p:cNvSpPr>
          <p:nvPr/>
        </p:nvSpPr>
        <p:spPr bwMode="auto">
          <a:xfrm flipH="1" flipV="1">
            <a:off x="9743864" y="3479222"/>
            <a:ext cx="960799" cy="0"/>
          </a:xfrm>
          <a:prstGeom prst="line">
            <a:avLst/>
          </a:prstGeom>
          <a:noFill/>
          <a:ln w="28575">
            <a:solidFill>
              <a:srgbClr val="00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24" name="Down Arrow 223"/>
          <p:cNvSpPr/>
          <p:nvPr/>
        </p:nvSpPr>
        <p:spPr>
          <a:xfrm>
            <a:off x="6086869" y="3177854"/>
            <a:ext cx="245733" cy="358002"/>
          </a:xfrm>
          <a:prstGeom prst="downArrow">
            <a:avLst/>
          </a:prstGeom>
          <a:solidFill>
            <a:schemeClr val="bg1"/>
          </a:solidFill>
          <a:ln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5" name="TextBox 224"/>
          <p:cNvSpPr txBox="1"/>
          <p:nvPr/>
        </p:nvSpPr>
        <p:spPr>
          <a:xfrm>
            <a:off x="5412485" y="3423806"/>
            <a:ext cx="1723549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MN x NP</a:t>
            </a:r>
          </a:p>
        </p:txBody>
      </p:sp>
    </p:spTree>
    <p:extLst>
      <p:ext uri="{BB962C8B-B14F-4D97-AF65-F5344CB8AC3E}">
        <p14:creationId xmlns:p14="http://schemas.microsoft.com/office/powerpoint/2010/main" val="553779573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1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1" dur="500"/>
                                        <p:tgtEl>
                                          <p:spTgt spid="1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4" dur="500"/>
                                        <p:tgtEl>
                                          <p:spTgt spid="1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1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0" dur="500"/>
                                        <p:tgtEl>
                                          <p:spTgt spid="1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3" dur="500"/>
                                        <p:tgtEl>
                                          <p:spTgt spid="1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6" dur="500"/>
                                        <p:tgtEl>
                                          <p:spTgt spid="1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9" dur="500"/>
                                        <p:tgtEl>
                                          <p:spTgt spid="1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2" dur="500"/>
                                        <p:tgtEl>
                                          <p:spTgt spid="1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5" dur="500"/>
                                        <p:tgtEl>
                                          <p:spTgt spid="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8" dur="500"/>
                                        <p:tgtEl>
                                          <p:spTgt spid="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00"/>
                            </p:stCondLst>
                            <p:childTnLst>
                              <p:par>
                                <p:cTn id="50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3" presetClass="entr" presetSubtype="3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23" presetClass="entr" presetSubtype="3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1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1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1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7" dur="500"/>
                                        <p:tgtEl>
                                          <p:spTgt spid="1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2" dur="500"/>
                                        <p:tgtEl>
                                          <p:spTgt spid="2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7" dur="500"/>
                                        <p:tgtEl>
                                          <p:spTgt spid="2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2" dur="500"/>
                                        <p:tgtEl>
                                          <p:spTgt spid="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7" dur="500"/>
                                        <p:tgtEl>
                                          <p:spTgt spid="2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2" dur="2000"/>
                                        <p:tgtEl>
                                          <p:spTgt spid="2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5" dur="2000"/>
                                        <p:tgtEl>
                                          <p:spTgt spid="2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0" dur="500"/>
                                        <p:tgtEl>
                                          <p:spTgt spid="2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500"/>
                            </p:stCondLst>
                            <p:childTnLst>
                              <p:par>
                                <p:cTn id="11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4" dur="500"/>
                                        <p:tgtEl>
                                          <p:spTgt spid="2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16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8" dur="500"/>
                                        <p:tgtEl>
                                          <p:spTgt spid="2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>
                            <p:stCondLst>
                              <p:cond delay="1500"/>
                            </p:stCondLst>
                            <p:childTnLst>
                              <p:par>
                                <p:cTn id="120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2" dur="500"/>
                                        <p:tgtEl>
                                          <p:spTgt spid="2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7" dur="500"/>
                                        <p:tgtEl>
                                          <p:spTgt spid="2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>
                            <p:stCondLst>
                              <p:cond delay="500"/>
                            </p:stCondLst>
                            <p:childTnLst>
                              <p:par>
                                <p:cTn id="12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1" dur="500"/>
                                        <p:tgtEl>
                                          <p:spTgt spid="2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6" dur="500"/>
                                        <p:tgtEl>
                                          <p:spTgt spid="2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7" fill="hold">
                            <p:stCondLst>
                              <p:cond delay="500"/>
                            </p:stCondLst>
                            <p:childTnLst>
                              <p:par>
                                <p:cTn id="13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0" dur="500"/>
                                        <p:tgtEl>
                                          <p:spTgt spid="2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1" fill="hold">
                            <p:stCondLst>
                              <p:cond delay="1000"/>
                            </p:stCondLst>
                            <p:childTnLst>
                              <p:par>
                                <p:cTn id="14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4" dur="500"/>
                                        <p:tgtEl>
                                          <p:spTgt spid="2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5" fill="hold">
                            <p:stCondLst>
                              <p:cond delay="1500"/>
                            </p:stCondLst>
                            <p:childTnLst>
                              <p:par>
                                <p:cTn id="146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48" dur="500"/>
                                        <p:tgtEl>
                                          <p:spTgt spid="2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9" fill="hold">
                      <p:stCondLst>
                        <p:cond delay="indefinite"/>
                      </p:stCondLst>
                      <p:childTnLst>
                        <p:par>
                          <p:cTn id="150" fill="hold">
                            <p:stCondLst>
                              <p:cond delay="0"/>
                            </p:stCondLst>
                            <p:childTnLst>
                              <p:par>
                                <p:cTn id="15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3" dur="500"/>
                                        <p:tgtEl>
                                          <p:spTgt spid="2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4" fill="hold">
                            <p:stCondLst>
                              <p:cond delay="500"/>
                            </p:stCondLst>
                            <p:childTnLst>
                              <p:par>
                                <p:cTn id="15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7" dur="500"/>
                                        <p:tgtEl>
                                          <p:spTgt spid="2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8" fill="hold">
                      <p:stCondLst>
                        <p:cond delay="indefinite"/>
                      </p:stCondLst>
                      <p:childTnLst>
                        <p:par>
                          <p:cTn id="159" fill="hold">
                            <p:stCondLst>
                              <p:cond delay="0"/>
                            </p:stCondLst>
                            <p:childTnLst>
                              <p:par>
                                <p:cTn id="16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2" dur="500"/>
                                        <p:tgtEl>
                                          <p:spTgt spid="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3" fill="hold">
                            <p:stCondLst>
                              <p:cond delay="500"/>
                            </p:stCondLst>
                            <p:childTnLst>
                              <p:par>
                                <p:cTn id="16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6" dur="500"/>
                                        <p:tgtEl>
                                          <p:spTgt spid="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7" fill="hold">
                      <p:stCondLst>
                        <p:cond delay="indefinite"/>
                      </p:stCondLst>
                      <p:childTnLst>
                        <p:par>
                          <p:cTn id="168" fill="hold">
                            <p:stCondLst>
                              <p:cond delay="0"/>
                            </p:stCondLst>
                            <p:childTnLst>
                              <p:par>
                                <p:cTn id="16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1" dur="500"/>
                                        <p:tgtEl>
                                          <p:spTgt spid="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2" fill="hold">
                            <p:stCondLst>
                              <p:cond delay="500"/>
                            </p:stCondLst>
                            <p:childTnLst>
                              <p:par>
                                <p:cTn id="17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5" dur="500"/>
                                        <p:tgtEl>
                                          <p:spTgt spid="2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9" dur="500"/>
                                        <p:tgtEl>
                                          <p:spTgt spid="2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0" fill="hold">
                            <p:stCondLst>
                              <p:cond delay="1500"/>
                            </p:stCondLst>
                            <p:childTnLst>
                              <p:par>
                                <p:cTn id="181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83" dur="500"/>
                                        <p:tgtEl>
                                          <p:spTgt spid="2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4" fill="hold">
                      <p:stCondLst>
                        <p:cond delay="indefinite"/>
                      </p:stCondLst>
                      <p:childTnLst>
                        <p:par>
                          <p:cTn id="185" fill="hold">
                            <p:stCondLst>
                              <p:cond delay="0"/>
                            </p:stCondLst>
                            <p:childTnLst>
                              <p:par>
                                <p:cTn id="18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8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9" fill="hold">
                            <p:stCondLst>
                              <p:cond delay="500"/>
                            </p:stCondLst>
                            <p:childTnLst>
                              <p:par>
                                <p:cTn id="19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2" dur="500"/>
                                        <p:tgtEl>
                                          <p:spTgt spid="2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6" grpId="0"/>
      <p:bldP spid="187" grpId="0"/>
      <p:bldP spid="188" grpId="0"/>
      <p:bldP spid="189" grpId="0"/>
      <p:bldP spid="190" grpId="0"/>
      <p:bldP spid="191" grpId="0"/>
      <p:bldP spid="192" grpId="0"/>
      <p:bldP spid="193" grpId="0"/>
      <p:bldP spid="194" grpId="0"/>
      <p:bldP spid="195" grpId="0"/>
      <p:bldP spid="196" grpId="0"/>
      <p:bldP spid="198" grpId="0"/>
      <p:bldP spid="198" grpId="1"/>
      <p:bldP spid="199" grpId="0"/>
      <p:bldP spid="200" grpId="0" animBg="1"/>
      <p:bldP spid="201" grpId="0" animBg="1"/>
      <p:bldP spid="202" grpId="0" animBg="1"/>
      <p:bldP spid="203" grpId="0" animBg="1"/>
      <p:bldP spid="204" grpId="0"/>
      <p:bldP spid="205" grpId="0"/>
      <p:bldP spid="206" grpId="0" animBg="1"/>
      <p:bldP spid="207" grpId="0" animBg="1"/>
      <p:bldP spid="209" grpId="0" animBg="1"/>
      <p:bldP spid="210" grpId="0" animBg="1"/>
      <p:bldP spid="211" grpId="0"/>
      <p:bldP spid="212" grpId="0" animBg="1"/>
      <p:bldP spid="213" grpId="0" animBg="1"/>
      <p:bldP spid="214" grpId="0" animBg="1"/>
      <p:bldP spid="215" grpId="0" animBg="1"/>
      <p:bldP spid="216" grpId="0" animBg="1"/>
      <p:bldP spid="217" grpId="0"/>
      <p:bldP spid="218" grpId="0" animBg="1"/>
      <p:bldP spid="219" grpId="0"/>
      <p:bldP spid="220" grpId="0" animBg="1"/>
      <p:bldP spid="221" grpId="0" animBg="1"/>
      <p:bldP spid="223" grpId="0" animBg="1"/>
      <p:bldP spid="224" grpId="0" animBg="1"/>
      <p:bldP spid="22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DBDF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1" name="组合 40"/>
          <p:cNvGrpSpPr/>
          <p:nvPr/>
        </p:nvGrpSpPr>
        <p:grpSpPr>
          <a:xfrm>
            <a:off x="-389255" y="-2273935"/>
            <a:ext cx="12814300" cy="11353800"/>
            <a:chOff x="-613" y="-3581"/>
            <a:chExt cx="20180" cy="17880"/>
          </a:xfrm>
        </p:grpSpPr>
        <p:grpSp>
          <p:nvGrpSpPr>
            <p:cNvPr id="40" name="组合 39"/>
            <p:cNvGrpSpPr/>
            <p:nvPr/>
          </p:nvGrpSpPr>
          <p:grpSpPr>
            <a:xfrm>
              <a:off x="-166" y="-3581"/>
              <a:ext cx="19733" cy="17880"/>
              <a:chOff x="232" y="1062"/>
              <a:chExt cx="14109" cy="12784"/>
            </a:xfrm>
          </p:grpSpPr>
          <p:sp>
            <p:nvSpPr>
              <p:cNvPr id="37" name="椭圆 36"/>
              <p:cNvSpPr/>
              <p:nvPr/>
            </p:nvSpPr>
            <p:spPr>
              <a:xfrm>
                <a:off x="6020" y="1062"/>
                <a:ext cx="8321" cy="8321"/>
              </a:xfrm>
              <a:prstGeom prst="ellipse">
                <a:avLst/>
              </a:prstGeom>
              <a:solidFill>
                <a:srgbClr val="BDBDF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9" name="椭圆 38"/>
              <p:cNvSpPr/>
              <p:nvPr/>
            </p:nvSpPr>
            <p:spPr>
              <a:xfrm>
                <a:off x="232" y="5525"/>
                <a:ext cx="8321" cy="8321"/>
              </a:xfrm>
              <a:prstGeom prst="ellipse">
                <a:avLst/>
              </a:prstGeom>
              <a:solidFill>
                <a:srgbClr val="A4E5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174" name="组合 173"/>
            <p:cNvGrpSpPr/>
            <p:nvPr/>
          </p:nvGrpSpPr>
          <p:grpSpPr>
            <a:xfrm>
              <a:off x="0" y="1"/>
              <a:ext cx="19240" cy="10799"/>
              <a:chOff x="198" y="179"/>
              <a:chExt cx="20158" cy="10821"/>
            </a:xfrm>
          </p:grpSpPr>
          <p:grpSp>
            <p:nvGrpSpPr>
              <p:cNvPr id="124" name="组合 123"/>
              <p:cNvGrpSpPr/>
              <p:nvPr/>
            </p:nvGrpSpPr>
            <p:grpSpPr>
              <a:xfrm>
                <a:off x="9572" y="179"/>
                <a:ext cx="10784" cy="10801"/>
                <a:chOff x="-2" y="-76"/>
                <a:chExt cx="19220" cy="11142"/>
              </a:xfrm>
            </p:grpSpPr>
            <p:grpSp>
              <p:nvGrpSpPr>
                <p:cNvPr id="125" name="组合 124"/>
                <p:cNvGrpSpPr/>
                <p:nvPr/>
              </p:nvGrpSpPr>
              <p:grpSpPr>
                <a:xfrm rot="5400000">
                  <a:off x="4736" y="-3915"/>
                  <a:ext cx="9744" cy="19220"/>
                  <a:chOff x="4789" y="266"/>
                  <a:chExt cx="9744" cy="11143"/>
                </a:xfrm>
              </p:grpSpPr>
              <p:cxnSp>
                <p:nvCxnSpPr>
                  <p:cNvPr id="126" name="直接连接符 125"/>
                  <p:cNvCxnSpPr/>
                  <p:nvPr/>
                </p:nvCxnSpPr>
                <p:spPr>
                  <a:xfrm>
                    <a:off x="4789" y="266"/>
                    <a:ext cx="0" cy="11143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27" name="直接连接符 126"/>
                  <p:cNvCxnSpPr/>
                  <p:nvPr/>
                </p:nvCxnSpPr>
                <p:spPr>
                  <a:xfrm>
                    <a:off x="6181" y="266"/>
                    <a:ext cx="0" cy="11143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28" name="直接连接符 127"/>
                  <p:cNvCxnSpPr/>
                  <p:nvPr/>
                </p:nvCxnSpPr>
                <p:spPr>
                  <a:xfrm>
                    <a:off x="7573" y="266"/>
                    <a:ext cx="0" cy="11143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29" name="直接连接符 128"/>
                  <p:cNvCxnSpPr/>
                  <p:nvPr/>
                </p:nvCxnSpPr>
                <p:spPr>
                  <a:xfrm>
                    <a:off x="8965" y="266"/>
                    <a:ext cx="0" cy="11143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30" name="直接连接符 129"/>
                  <p:cNvCxnSpPr/>
                  <p:nvPr/>
                </p:nvCxnSpPr>
                <p:spPr>
                  <a:xfrm>
                    <a:off x="10357" y="266"/>
                    <a:ext cx="0" cy="11143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31" name="直接连接符 130"/>
                  <p:cNvCxnSpPr/>
                  <p:nvPr/>
                </p:nvCxnSpPr>
                <p:spPr>
                  <a:xfrm>
                    <a:off x="11749" y="266"/>
                    <a:ext cx="0" cy="11143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32" name="直接连接符 131"/>
                  <p:cNvCxnSpPr/>
                  <p:nvPr/>
                </p:nvCxnSpPr>
                <p:spPr>
                  <a:xfrm>
                    <a:off x="13141" y="266"/>
                    <a:ext cx="0" cy="11143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33" name="直接连接符 132"/>
                  <p:cNvCxnSpPr/>
                  <p:nvPr/>
                </p:nvCxnSpPr>
                <p:spPr>
                  <a:xfrm>
                    <a:off x="14533" y="266"/>
                    <a:ext cx="0" cy="11143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134" name="组合 133"/>
                <p:cNvGrpSpPr/>
                <p:nvPr/>
              </p:nvGrpSpPr>
              <p:grpSpPr>
                <a:xfrm>
                  <a:off x="499" y="-76"/>
                  <a:ext cx="18096" cy="11142"/>
                  <a:chOff x="613" y="266"/>
                  <a:chExt cx="18096" cy="11142"/>
                </a:xfrm>
              </p:grpSpPr>
              <p:cxnSp>
                <p:nvCxnSpPr>
                  <p:cNvPr id="135" name="直接连接符 134"/>
                  <p:cNvCxnSpPr/>
                  <p:nvPr/>
                </p:nvCxnSpPr>
                <p:spPr>
                  <a:xfrm>
                    <a:off x="613" y="266"/>
                    <a:ext cx="0" cy="11143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36" name="直接连接符 135"/>
                  <p:cNvCxnSpPr/>
                  <p:nvPr/>
                </p:nvCxnSpPr>
                <p:spPr>
                  <a:xfrm>
                    <a:off x="2005" y="266"/>
                    <a:ext cx="0" cy="11143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37" name="直接连接符 136"/>
                  <p:cNvCxnSpPr/>
                  <p:nvPr/>
                </p:nvCxnSpPr>
                <p:spPr>
                  <a:xfrm>
                    <a:off x="3397" y="266"/>
                    <a:ext cx="0" cy="11143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38" name="直接连接符 137"/>
                  <p:cNvCxnSpPr/>
                  <p:nvPr/>
                </p:nvCxnSpPr>
                <p:spPr>
                  <a:xfrm>
                    <a:off x="4789" y="266"/>
                    <a:ext cx="0" cy="11143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39" name="直接连接符 138"/>
                  <p:cNvCxnSpPr/>
                  <p:nvPr/>
                </p:nvCxnSpPr>
                <p:spPr>
                  <a:xfrm>
                    <a:off x="6181" y="266"/>
                    <a:ext cx="0" cy="11143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40" name="直接连接符 139"/>
                  <p:cNvCxnSpPr/>
                  <p:nvPr/>
                </p:nvCxnSpPr>
                <p:spPr>
                  <a:xfrm>
                    <a:off x="7573" y="266"/>
                    <a:ext cx="0" cy="11143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41" name="直接连接符 140"/>
                  <p:cNvCxnSpPr/>
                  <p:nvPr/>
                </p:nvCxnSpPr>
                <p:spPr>
                  <a:xfrm>
                    <a:off x="8965" y="266"/>
                    <a:ext cx="0" cy="11143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42" name="直接连接符 141"/>
                  <p:cNvCxnSpPr/>
                  <p:nvPr/>
                </p:nvCxnSpPr>
                <p:spPr>
                  <a:xfrm>
                    <a:off x="10357" y="266"/>
                    <a:ext cx="0" cy="11143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43" name="直接连接符 142"/>
                  <p:cNvCxnSpPr/>
                  <p:nvPr/>
                </p:nvCxnSpPr>
                <p:spPr>
                  <a:xfrm>
                    <a:off x="11749" y="266"/>
                    <a:ext cx="0" cy="11143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44" name="直接连接符 143"/>
                  <p:cNvCxnSpPr/>
                  <p:nvPr/>
                </p:nvCxnSpPr>
                <p:spPr>
                  <a:xfrm>
                    <a:off x="13141" y="266"/>
                    <a:ext cx="0" cy="11143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45" name="直接连接符 144"/>
                  <p:cNvCxnSpPr/>
                  <p:nvPr/>
                </p:nvCxnSpPr>
                <p:spPr>
                  <a:xfrm>
                    <a:off x="14533" y="266"/>
                    <a:ext cx="0" cy="11143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46" name="直接连接符 145"/>
                  <p:cNvCxnSpPr/>
                  <p:nvPr/>
                </p:nvCxnSpPr>
                <p:spPr>
                  <a:xfrm>
                    <a:off x="15925" y="266"/>
                    <a:ext cx="0" cy="11143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47" name="直接连接符 146"/>
                  <p:cNvCxnSpPr/>
                  <p:nvPr/>
                </p:nvCxnSpPr>
                <p:spPr>
                  <a:xfrm>
                    <a:off x="17317" y="266"/>
                    <a:ext cx="0" cy="11143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48" name="直接连接符 147"/>
                  <p:cNvCxnSpPr/>
                  <p:nvPr/>
                </p:nvCxnSpPr>
                <p:spPr>
                  <a:xfrm>
                    <a:off x="18709" y="266"/>
                    <a:ext cx="0" cy="11143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  <p:grpSp>
            <p:nvGrpSpPr>
              <p:cNvPr id="149" name="组合 148"/>
              <p:cNvGrpSpPr/>
              <p:nvPr/>
            </p:nvGrpSpPr>
            <p:grpSpPr>
              <a:xfrm>
                <a:off x="198" y="200"/>
                <a:ext cx="10784" cy="10801"/>
                <a:chOff x="-2" y="-76"/>
                <a:chExt cx="19220" cy="11142"/>
              </a:xfrm>
            </p:grpSpPr>
            <p:grpSp>
              <p:nvGrpSpPr>
                <p:cNvPr id="150" name="组合 149"/>
                <p:cNvGrpSpPr/>
                <p:nvPr/>
              </p:nvGrpSpPr>
              <p:grpSpPr>
                <a:xfrm rot="5400000">
                  <a:off x="4736" y="-3915"/>
                  <a:ext cx="9744" cy="19220"/>
                  <a:chOff x="4789" y="266"/>
                  <a:chExt cx="9744" cy="11143"/>
                </a:xfrm>
              </p:grpSpPr>
              <p:cxnSp>
                <p:nvCxnSpPr>
                  <p:cNvPr id="151" name="直接连接符 150"/>
                  <p:cNvCxnSpPr/>
                  <p:nvPr/>
                </p:nvCxnSpPr>
                <p:spPr>
                  <a:xfrm>
                    <a:off x="4789" y="266"/>
                    <a:ext cx="0" cy="11143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52" name="直接连接符 151"/>
                  <p:cNvCxnSpPr/>
                  <p:nvPr/>
                </p:nvCxnSpPr>
                <p:spPr>
                  <a:xfrm>
                    <a:off x="6181" y="266"/>
                    <a:ext cx="0" cy="11143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53" name="直接连接符 152"/>
                  <p:cNvCxnSpPr/>
                  <p:nvPr/>
                </p:nvCxnSpPr>
                <p:spPr>
                  <a:xfrm>
                    <a:off x="7573" y="266"/>
                    <a:ext cx="0" cy="11143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54" name="直接连接符 153"/>
                  <p:cNvCxnSpPr/>
                  <p:nvPr/>
                </p:nvCxnSpPr>
                <p:spPr>
                  <a:xfrm>
                    <a:off x="8965" y="266"/>
                    <a:ext cx="0" cy="11143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55" name="直接连接符 154"/>
                  <p:cNvCxnSpPr/>
                  <p:nvPr/>
                </p:nvCxnSpPr>
                <p:spPr>
                  <a:xfrm>
                    <a:off x="10357" y="266"/>
                    <a:ext cx="0" cy="11143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56" name="直接连接符 155"/>
                  <p:cNvCxnSpPr/>
                  <p:nvPr/>
                </p:nvCxnSpPr>
                <p:spPr>
                  <a:xfrm>
                    <a:off x="11749" y="266"/>
                    <a:ext cx="0" cy="11143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57" name="直接连接符 156"/>
                  <p:cNvCxnSpPr/>
                  <p:nvPr/>
                </p:nvCxnSpPr>
                <p:spPr>
                  <a:xfrm>
                    <a:off x="13141" y="266"/>
                    <a:ext cx="0" cy="11143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58" name="直接连接符 157"/>
                  <p:cNvCxnSpPr/>
                  <p:nvPr/>
                </p:nvCxnSpPr>
                <p:spPr>
                  <a:xfrm>
                    <a:off x="14533" y="266"/>
                    <a:ext cx="0" cy="11143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159" name="组合 158"/>
                <p:cNvGrpSpPr/>
                <p:nvPr/>
              </p:nvGrpSpPr>
              <p:grpSpPr>
                <a:xfrm>
                  <a:off x="499" y="-76"/>
                  <a:ext cx="18096" cy="11142"/>
                  <a:chOff x="613" y="266"/>
                  <a:chExt cx="18096" cy="11142"/>
                </a:xfrm>
              </p:grpSpPr>
              <p:cxnSp>
                <p:nvCxnSpPr>
                  <p:cNvPr id="160" name="直接连接符 159"/>
                  <p:cNvCxnSpPr/>
                  <p:nvPr/>
                </p:nvCxnSpPr>
                <p:spPr>
                  <a:xfrm>
                    <a:off x="613" y="266"/>
                    <a:ext cx="0" cy="11143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61" name="直接连接符 160"/>
                  <p:cNvCxnSpPr/>
                  <p:nvPr/>
                </p:nvCxnSpPr>
                <p:spPr>
                  <a:xfrm>
                    <a:off x="2005" y="266"/>
                    <a:ext cx="0" cy="11143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62" name="直接连接符 161"/>
                  <p:cNvCxnSpPr/>
                  <p:nvPr/>
                </p:nvCxnSpPr>
                <p:spPr>
                  <a:xfrm>
                    <a:off x="3397" y="266"/>
                    <a:ext cx="0" cy="11143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63" name="直接连接符 162"/>
                  <p:cNvCxnSpPr/>
                  <p:nvPr/>
                </p:nvCxnSpPr>
                <p:spPr>
                  <a:xfrm>
                    <a:off x="4789" y="266"/>
                    <a:ext cx="0" cy="11143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64" name="直接连接符 163"/>
                  <p:cNvCxnSpPr/>
                  <p:nvPr/>
                </p:nvCxnSpPr>
                <p:spPr>
                  <a:xfrm>
                    <a:off x="6181" y="266"/>
                    <a:ext cx="0" cy="11143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65" name="直接连接符 164"/>
                  <p:cNvCxnSpPr/>
                  <p:nvPr/>
                </p:nvCxnSpPr>
                <p:spPr>
                  <a:xfrm>
                    <a:off x="7573" y="266"/>
                    <a:ext cx="0" cy="11143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66" name="直接连接符 165"/>
                  <p:cNvCxnSpPr/>
                  <p:nvPr/>
                </p:nvCxnSpPr>
                <p:spPr>
                  <a:xfrm>
                    <a:off x="8965" y="266"/>
                    <a:ext cx="0" cy="11143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67" name="直接连接符 166"/>
                  <p:cNvCxnSpPr/>
                  <p:nvPr/>
                </p:nvCxnSpPr>
                <p:spPr>
                  <a:xfrm>
                    <a:off x="10357" y="266"/>
                    <a:ext cx="0" cy="11143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68" name="直接连接符 167"/>
                  <p:cNvCxnSpPr/>
                  <p:nvPr/>
                </p:nvCxnSpPr>
                <p:spPr>
                  <a:xfrm>
                    <a:off x="11749" y="266"/>
                    <a:ext cx="0" cy="11143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69" name="直接连接符 168"/>
                  <p:cNvCxnSpPr/>
                  <p:nvPr/>
                </p:nvCxnSpPr>
                <p:spPr>
                  <a:xfrm>
                    <a:off x="13141" y="266"/>
                    <a:ext cx="0" cy="11143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70" name="直接连接符 169"/>
                  <p:cNvCxnSpPr/>
                  <p:nvPr/>
                </p:nvCxnSpPr>
                <p:spPr>
                  <a:xfrm>
                    <a:off x="14533" y="266"/>
                    <a:ext cx="0" cy="11143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71" name="直接连接符 170"/>
                  <p:cNvCxnSpPr/>
                  <p:nvPr/>
                </p:nvCxnSpPr>
                <p:spPr>
                  <a:xfrm>
                    <a:off x="15925" y="266"/>
                    <a:ext cx="0" cy="11143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72" name="直接连接符 171"/>
                  <p:cNvCxnSpPr/>
                  <p:nvPr/>
                </p:nvCxnSpPr>
                <p:spPr>
                  <a:xfrm>
                    <a:off x="17317" y="266"/>
                    <a:ext cx="0" cy="11143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73" name="直接连接符 172"/>
                  <p:cNvCxnSpPr/>
                  <p:nvPr/>
                </p:nvCxnSpPr>
                <p:spPr>
                  <a:xfrm>
                    <a:off x="18709" y="266"/>
                    <a:ext cx="0" cy="11143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</p:grpSp>
        <p:grpSp>
          <p:nvGrpSpPr>
            <p:cNvPr id="36" name="组合 35"/>
            <p:cNvGrpSpPr/>
            <p:nvPr/>
          </p:nvGrpSpPr>
          <p:grpSpPr>
            <a:xfrm>
              <a:off x="-613" y="-407"/>
              <a:ext cx="20180" cy="12165"/>
              <a:chOff x="-613" y="-407"/>
              <a:chExt cx="20180" cy="12165"/>
            </a:xfrm>
          </p:grpSpPr>
          <p:grpSp>
            <p:nvGrpSpPr>
              <p:cNvPr id="35" name="组合 34"/>
              <p:cNvGrpSpPr/>
              <p:nvPr/>
            </p:nvGrpSpPr>
            <p:grpSpPr>
              <a:xfrm>
                <a:off x="-613" y="-407"/>
                <a:ext cx="20180" cy="12165"/>
                <a:chOff x="-613" y="-407"/>
                <a:chExt cx="20180" cy="12165"/>
              </a:xfrm>
            </p:grpSpPr>
            <p:pic>
              <p:nvPicPr>
                <p:cNvPr id="27" name="图片 26" descr="D:\资料\图层 2.png图层 2"/>
                <p:cNvPicPr>
                  <a:picLocks noChangeAspect="1"/>
                </p:cNvPicPr>
                <p:nvPr/>
              </p:nvPicPr>
              <p:blipFill>
                <a:blip r:embed="rId2"/>
                <a:srcRect/>
                <a:stretch>
                  <a:fillRect/>
                </a:stretch>
              </p:blipFill>
              <p:spPr>
                <a:xfrm>
                  <a:off x="756" y="713"/>
                  <a:ext cx="17687" cy="9498"/>
                </a:xfrm>
                <a:prstGeom prst="rect">
                  <a:avLst/>
                </a:prstGeom>
              </p:spPr>
            </p:pic>
            <p:grpSp>
              <p:nvGrpSpPr>
                <p:cNvPr id="28" name="组合 27"/>
                <p:cNvGrpSpPr/>
                <p:nvPr/>
              </p:nvGrpSpPr>
              <p:grpSpPr>
                <a:xfrm>
                  <a:off x="-613" y="-407"/>
                  <a:ext cx="20180" cy="12165"/>
                  <a:chOff x="-28" y="-80"/>
                  <a:chExt cx="19556" cy="11795"/>
                </a:xfrm>
              </p:grpSpPr>
              <p:pic>
                <p:nvPicPr>
                  <p:cNvPr id="29" name="图片 28" descr="橡皮"/>
                  <p:cNvPicPr>
                    <a:picLocks noChangeAspect="1"/>
                  </p:cNvPicPr>
                  <p:nvPr/>
                </p:nvPicPr>
                <p:blipFill>
                  <a:blip r:embed="rId3"/>
                  <a:stretch>
                    <a:fillRect/>
                  </a:stretch>
                </p:blipFill>
                <p:spPr>
                  <a:xfrm>
                    <a:off x="16124" y="6936"/>
                    <a:ext cx="3112" cy="3112"/>
                  </a:xfrm>
                  <a:prstGeom prst="rect">
                    <a:avLst/>
                  </a:prstGeom>
                </p:spPr>
              </p:pic>
              <p:pic>
                <p:nvPicPr>
                  <p:cNvPr id="30" name="图片 29" descr="纸张"/>
                  <p:cNvPicPr>
                    <a:picLocks noChangeAspect="1"/>
                  </p:cNvPicPr>
                  <p:nvPr/>
                </p:nvPicPr>
                <p:blipFill>
                  <a:blip r:embed="rId4"/>
                  <a:stretch>
                    <a:fillRect/>
                  </a:stretch>
                </p:blipFill>
                <p:spPr>
                  <a:xfrm>
                    <a:off x="8040" y="8043"/>
                    <a:ext cx="3672" cy="3672"/>
                  </a:xfrm>
                  <a:prstGeom prst="rect">
                    <a:avLst/>
                  </a:prstGeom>
                </p:spPr>
              </p:pic>
              <p:pic>
                <p:nvPicPr>
                  <p:cNvPr id="31" name="图片 30" descr="书本"/>
                  <p:cNvPicPr>
                    <a:picLocks noChangeAspect="1"/>
                  </p:cNvPicPr>
                  <p:nvPr/>
                </p:nvPicPr>
                <p:blipFill>
                  <a:blip r:embed="rId5"/>
                  <a:stretch>
                    <a:fillRect/>
                  </a:stretch>
                </p:blipFill>
                <p:spPr>
                  <a:xfrm>
                    <a:off x="-28" y="0"/>
                    <a:ext cx="3055" cy="3055"/>
                  </a:xfrm>
                  <a:prstGeom prst="rect">
                    <a:avLst/>
                  </a:prstGeom>
                </p:spPr>
              </p:pic>
              <p:pic>
                <p:nvPicPr>
                  <p:cNvPr id="32" name="图片 31" descr="冰激凌"/>
                  <p:cNvPicPr>
                    <a:picLocks noChangeAspect="1"/>
                  </p:cNvPicPr>
                  <p:nvPr/>
                </p:nvPicPr>
                <p:blipFill>
                  <a:blip r:embed="rId6"/>
                  <a:stretch>
                    <a:fillRect/>
                  </a:stretch>
                </p:blipFill>
                <p:spPr>
                  <a:xfrm>
                    <a:off x="15830" y="431"/>
                    <a:ext cx="3698" cy="3698"/>
                  </a:xfrm>
                  <a:prstGeom prst="rect">
                    <a:avLst/>
                  </a:prstGeom>
                </p:spPr>
              </p:pic>
              <p:pic>
                <p:nvPicPr>
                  <p:cNvPr id="33" name="图片 32" descr="笔"/>
                  <p:cNvPicPr>
                    <a:picLocks noChangeAspect="1"/>
                  </p:cNvPicPr>
                  <p:nvPr/>
                </p:nvPicPr>
                <p:blipFill>
                  <a:blip r:embed="rId7"/>
                  <a:stretch>
                    <a:fillRect/>
                  </a:stretch>
                </p:blipFill>
                <p:spPr>
                  <a:xfrm>
                    <a:off x="8359" y="-80"/>
                    <a:ext cx="2467" cy="2467"/>
                  </a:xfrm>
                  <a:prstGeom prst="rect">
                    <a:avLst/>
                  </a:prstGeom>
                </p:spPr>
              </p:pic>
              <p:pic>
                <p:nvPicPr>
                  <p:cNvPr id="34" name="图片 33" descr="草莓"/>
                  <p:cNvPicPr>
                    <a:picLocks noChangeAspect="1"/>
                  </p:cNvPicPr>
                  <p:nvPr/>
                </p:nvPicPr>
                <p:blipFill>
                  <a:blip r:embed="rId8"/>
                  <a:stretch>
                    <a:fillRect/>
                  </a:stretch>
                </p:blipFill>
                <p:spPr>
                  <a:xfrm>
                    <a:off x="791" y="8235"/>
                    <a:ext cx="2698" cy="2698"/>
                  </a:xfrm>
                  <a:prstGeom prst="rect">
                    <a:avLst/>
                  </a:prstGeom>
                </p:spPr>
              </p:pic>
            </p:grpSp>
          </p:grpSp>
          <p:grpSp>
            <p:nvGrpSpPr>
              <p:cNvPr id="65" name="组合 64"/>
              <p:cNvGrpSpPr/>
              <p:nvPr/>
            </p:nvGrpSpPr>
            <p:grpSpPr>
              <a:xfrm>
                <a:off x="1556" y="392"/>
                <a:ext cx="15362" cy="9499"/>
                <a:chOff x="1556" y="392"/>
                <a:chExt cx="15362" cy="9499"/>
              </a:xfrm>
            </p:grpSpPr>
            <p:grpSp>
              <p:nvGrpSpPr>
                <p:cNvPr id="66" name="组合 65"/>
                <p:cNvGrpSpPr/>
                <p:nvPr/>
              </p:nvGrpSpPr>
              <p:grpSpPr>
                <a:xfrm>
                  <a:off x="1556" y="431"/>
                  <a:ext cx="15362" cy="8286"/>
                  <a:chOff x="2107" y="864"/>
                  <a:chExt cx="15362" cy="8286"/>
                </a:xfrm>
              </p:grpSpPr>
              <p:pic>
                <p:nvPicPr>
                  <p:cNvPr id="67" name="图形 8"/>
                  <p:cNvPicPr>
                    <a:picLocks noChangeAspect="1"/>
                  </p:cNvPicPr>
                  <p:nvPr/>
                </p:nvPicPr>
                <p:blipFill>
                  <a:blip r:embed="rId9" cstate="screen">
                    <a:extLst>
                      <a:ext uri="{96DAC541-7B7A-43D3-8B79-37D633B846F1}">
                        <asvg:svgBlip xmlns:asvg="http://schemas.microsoft.com/office/drawing/2016/SVG/main" r:embed="rId1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2400" y="2456"/>
                    <a:ext cx="1010" cy="1250"/>
                  </a:xfrm>
                  <a:prstGeom prst="rect">
                    <a:avLst/>
                  </a:prstGeom>
                </p:spPr>
              </p:pic>
              <p:pic>
                <p:nvPicPr>
                  <p:cNvPr id="68" name="图形 9"/>
                  <p:cNvPicPr>
                    <a:picLocks noChangeAspect="1"/>
                  </p:cNvPicPr>
                  <p:nvPr/>
                </p:nvPicPr>
                <p:blipFill>
                  <a:blip r:embed="rId9" cstate="screen">
                    <a:extLst>
                      <a:ext uri="{96DAC541-7B7A-43D3-8B79-37D633B846F1}">
                        <asvg:svgBlip xmlns:asvg="http://schemas.microsoft.com/office/drawing/2016/SVG/main" r:embed="rId1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16578" y="4855"/>
                    <a:ext cx="891" cy="1103"/>
                  </a:xfrm>
                  <a:prstGeom prst="rect">
                    <a:avLst/>
                  </a:prstGeom>
                </p:spPr>
              </p:pic>
              <p:pic>
                <p:nvPicPr>
                  <p:cNvPr id="69" name="图形 10"/>
                  <p:cNvPicPr>
                    <a:picLocks noChangeAspect="1"/>
                  </p:cNvPicPr>
                  <p:nvPr/>
                </p:nvPicPr>
                <p:blipFill>
                  <a:blip r:embed="rId11" cstate="screen">
                    <a:extLst>
                      <a:ext uri="{96DAC541-7B7A-43D3-8B79-37D633B846F1}">
                        <asvg:svgBlip xmlns:asvg="http://schemas.microsoft.com/office/drawing/2016/SVG/main" r:embed="rId1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2596" y="7609"/>
                    <a:ext cx="1245" cy="1541"/>
                  </a:xfrm>
                  <a:prstGeom prst="rect">
                    <a:avLst/>
                  </a:prstGeom>
                </p:spPr>
              </p:pic>
              <p:pic>
                <p:nvPicPr>
                  <p:cNvPr id="70" name="图形 15"/>
                  <p:cNvPicPr>
                    <a:picLocks noChangeAspect="1"/>
                  </p:cNvPicPr>
                  <p:nvPr/>
                </p:nvPicPr>
                <p:blipFill>
                  <a:blip r:embed="rId12" cstate="screen">
                    <a:extLst>
                      <a:ext uri="{96DAC541-7B7A-43D3-8B79-37D633B846F1}">
                        <asvg:svgBlip xmlns:asvg="http://schemas.microsoft.com/office/drawing/2016/SVG/main" r:embed="rId13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5090" y="864"/>
                    <a:ext cx="753" cy="1130"/>
                  </a:xfrm>
                  <a:prstGeom prst="rect">
                    <a:avLst/>
                  </a:prstGeom>
                </p:spPr>
              </p:pic>
              <p:pic>
                <p:nvPicPr>
                  <p:cNvPr id="71" name="图形 16"/>
                  <p:cNvPicPr>
                    <a:picLocks noChangeAspect="1"/>
                  </p:cNvPicPr>
                  <p:nvPr/>
                </p:nvPicPr>
                <p:blipFill>
                  <a:blip r:embed="rId12" cstate="screen">
                    <a:extLst>
                      <a:ext uri="{96DAC541-7B7A-43D3-8B79-37D633B846F1}">
                        <asvg:svgBlip xmlns:asvg="http://schemas.microsoft.com/office/drawing/2016/SVG/main" r:embed="rId13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2107" y="4841"/>
                    <a:ext cx="722" cy="1084"/>
                  </a:xfrm>
                  <a:prstGeom prst="rect">
                    <a:avLst/>
                  </a:prstGeom>
                </p:spPr>
              </p:pic>
            </p:grpSp>
            <p:pic>
              <p:nvPicPr>
                <p:cNvPr id="73" name="图形 10"/>
                <p:cNvPicPr>
                  <a:picLocks noChangeAspect="1"/>
                </p:cNvPicPr>
                <p:nvPr/>
              </p:nvPicPr>
              <p:blipFill>
                <a:blip r:embed="rId11" cstate="screen">
                  <a:extLst>
                    <a:ext uri="{96DAC541-7B7A-43D3-8B79-37D633B846F1}">
                      <asvg:svgBlip xmlns:asvg="http://schemas.microsoft.com/office/drawing/2016/SVG/main" r:embed="rId1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3842" y="392"/>
                  <a:ext cx="1245" cy="1541"/>
                </a:xfrm>
                <a:prstGeom prst="rect">
                  <a:avLst/>
                </a:prstGeom>
              </p:spPr>
            </p:pic>
            <p:pic>
              <p:nvPicPr>
                <p:cNvPr id="74" name="图形 10"/>
                <p:cNvPicPr>
                  <a:picLocks noChangeAspect="1"/>
                </p:cNvPicPr>
                <p:nvPr/>
              </p:nvPicPr>
              <p:blipFill>
                <a:blip r:embed="rId11" cstate="screen">
                  <a:extLst>
                    <a:ext uri="{96DAC541-7B7A-43D3-8B79-37D633B846F1}">
                      <asvg:svgBlip xmlns:asvg="http://schemas.microsoft.com/office/drawing/2016/SVG/main" r:embed="rId1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4580" y="8350"/>
                  <a:ext cx="1245" cy="1541"/>
                </a:xfrm>
                <a:prstGeom prst="rect">
                  <a:avLst/>
                </a:prstGeom>
              </p:spPr>
            </p:pic>
          </p:grpSp>
        </p:grpSp>
      </p:grpSp>
      <p:sp>
        <p:nvSpPr>
          <p:cNvPr id="101" name="TextBox 100"/>
          <p:cNvSpPr txBox="1"/>
          <p:nvPr/>
        </p:nvSpPr>
        <p:spPr>
          <a:xfrm>
            <a:off x="6078115" y="929884"/>
            <a:ext cx="891591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000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endParaRPr lang="en-US" sz="3000" b="1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2" name="TextBox 101"/>
          <p:cNvSpPr txBox="1"/>
          <p:nvPr/>
        </p:nvSpPr>
        <p:spPr>
          <a:xfrm>
            <a:off x="3689219" y="1571863"/>
            <a:ext cx="5505033" cy="424731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dài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cạnh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CD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3,5 + 4,2 + 3,5 = 11,2 (m)</a:t>
            </a:r>
          </a:p>
          <a:p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Diện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nhật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ABCD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30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11,2 x 3,5 = 39,2 (m</a:t>
            </a:r>
            <a:r>
              <a:rPr lang="en-US" sz="3000" b="1" baseline="300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30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Diện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nhật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MNPQ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3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6,5 x 4,2 = 27,3 (m</a:t>
            </a:r>
            <a:r>
              <a:rPr lang="en-US" sz="3000" b="1" baseline="30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3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Diện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mảnh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đất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30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39,2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+ </a:t>
            </a:r>
            <a:r>
              <a:rPr lang="en-US" sz="3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27,3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 66,5 (m</a:t>
            </a:r>
            <a:r>
              <a:rPr lang="en-US" sz="3000" b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	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Đáp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66,5m</a:t>
            </a:r>
            <a:r>
              <a:rPr lang="en-US" sz="30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en-US" sz="3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1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10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10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10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10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10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0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0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0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0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0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0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0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1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1" name="组合 40"/>
          <p:cNvGrpSpPr/>
          <p:nvPr/>
        </p:nvGrpSpPr>
        <p:grpSpPr>
          <a:xfrm>
            <a:off x="-389255" y="-2273935"/>
            <a:ext cx="12814300" cy="11353800"/>
            <a:chOff x="-613" y="-3581"/>
            <a:chExt cx="20180" cy="17880"/>
          </a:xfrm>
        </p:grpSpPr>
        <p:grpSp>
          <p:nvGrpSpPr>
            <p:cNvPr id="40" name="组合 39"/>
            <p:cNvGrpSpPr/>
            <p:nvPr/>
          </p:nvGrpSpPr>
          <p:grpSpPr>
            <a:xfrm>
              <a:off x="-166" y="-3581"/>
              <a:ext cx="19733" cy="17880"/>
              <a:chOff x="232" y="1062"/>
              <a:chExt cx="14109" cy="12784"/>
            </a:xfrm>
          </p:grpSpPr>
          <p:sp>
            <p:nvSpPr>
              <p:cNvPr id="37" name="椭圆 36"/>
              <p:cNvSpPr/>
              <p:nvPr/>
            </p:nvSpPr>
            <p:spPr>
              <a:xfrm>
                <a:off x="6020" y="1062"/>
                <a:ext cx="8321" cy="8321"/>
              </a:xfrm>
              <a:prstGeom prst="ellipse">
                <a:avLst/>
              </a:prstGeom>
              <a:solidFill>
                <a:srgbClr val="BDBDF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9" name="椭圆 38"/>
              <p:cNvSpPr/>
              <p:nvPr/>
            </p:nvSpPr>
            <p:spPr>
              <a:xfrm>
                <a:off x="232" y="5525"/>
                <a:ext cx="8321" cy="8321"/>
              </a:xfrm>
              <a:prstGeom prst="ellipse">
                <a:avLst/>
              </a:prstGeom>
              <a:solidFill>
                <a:srgbClr val="A4E5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174" name="组合 173"/>
            <p:cNvGrpSpPr/>
            <p:nvPr/>
          </p:nvGrpSpPr>
          <p:grpSpPr>
            <a:xfrm>
              <a:off x="0" y="1"/>
              <a:ext cx="19240" cy="10799"/>
              <a:chOff x="198" y="179"/>
              <a:chExt cx="20158" cy="10821"/>
            </a:xfrm>
          </p:grpSpPr>
          <p:grpSp>
            <p:nvGrpSpPr>
              <p:cNvPr id="124" name="组合 123"/>
              <p:cNvGrpSpPr/>
              <p:nvPr/>
            </p:nvGrpSpPr>
            <p:grpSpPr>
              <a:xfrm>
                <a:off x="9572" y="179"/>
                <a:ext cx="10784" cy="10801"/>
                <a:chOff x="-2" y="-76"/>
                <a:chExt cx="19220" cy="11142"/>
              </a:xfrm>
            </p:grpSpPr>
            <p:grpSp>
              <p:nvGrpSpPr>
                <p:cNvPr id="125" name="组合 124"/>
                <p:cNvGrpSpPr/>
                <p:nvPr/>
              </p:nvGrpSpPr>
              <p:grpSpPr>
                <a:xfrm rot="5400000">
                  <a:off x="4736" y="-3915"/>
                  <a:ext cx="9744" cy="19220"/>
                  <a:chOff x="4789" y="266"/>
                  <a:chExt cx="9744" cy="11143"/>
                </a:xfrm>
              </p:grpSpPr>
              <p:cxnSp>
                <p:nvCxnSpPr>
                  <p:cNvPr id="126" name="直接连接符 125"/>
                  <p:cNvCxnSpPr/>
                  <p:nvPr/>
                </p:nvCxnSpPr>
                <p:spPr>
                  <a:xfrm>
                    <a:off x="4789" y="266"/>
                    <a:ext cx="0" cy="11143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27" name="直接连接符 126"/>
                  <p:cNvCxnSpPr/>
                  <p:nvPr/>
                </p:nvCxnSpPr>
                <p:spPr>
                  <a:xfrm>
                    <a:off x="6181" y="266"/>
                    <a:ext cx="0" cy="11143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28" name="直接连接符 127"/>
                  <p:cNvCxnSpPr/>
                  <p:nvPr/>
                </p:nvCxnSpPr>
                <p:spPr>
                  <a:xfrm>
                    <a:off x="7573" y="266"/>
                    <a:ext cx="0" cy="11143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29" name="直接连接符 128"/>
                  <p:cNvCxnSpPr/>
                  <p:nvPr/>
                </p:nvCxnSpPr>
                <p:spPr>
                  <a:xfrm>
                    <a:off x="8965" y="266"/>
                    <a:ext cx="0" cy="11143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30" name="直接连接符 129"/>
                  <p:cNvCxnSpPr/>
                  <p:nvPr/>
                </p:nvCxnSpPr>
                <p:spPr>
                  <a:xfrm>
                    <a:off x="10357" y="266"/>
                    <a:ext cx="0" cy="11143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31" name="直接连接符 130"/>
                  <p:cNvCxnSpPr/>
                  <p:nvPr/>
                </p:nvCxnSpPr>
                <p:spPr>
                  <a:xfrm>
                    <a:off x="11749" y="266"/>
                    <a:ext cx="0" cy="11143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32" name="直接连接符 131"/>
                  <p:cNvCxnSpPr/>
                  <p:nvPr/>
                </p:nvCxnSpPr>
                <p:spPr>
                  <a:xfrm>
                    <a:off x="13141" y="266"/>
                    <a:ext cx="0" cy="11143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33" name="直接连接符 132"/>
                  <p:cNvCxnSpPr/>
                  <p:nvPr/>
                </p:nvCxnSpPr>
                <p:spPr>
                  <a:xfrm>
                    <a:off x="14533" y="266"/>
                    <a:ext cx="0" cy="11143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134" name="组合 133"/>
                <p:cNvGrpSpPr/>
                <p:nvPr/>
              </p:nvGrpSpPr>
              <p:grpSpPr>
                <a:xfrm>
                  <a:off x="499" y="-76"/>
                  <a:ext cx="18096" cy="11142"/>
                  <a:chOff x="613" y="266"/>
                  <a:chExt cx="18096" cy="11142"/>
                </a:xfrm>
              </p:grpSpPr>
              <p:cxnSp>
                <p:nvCxnSpPr>
                  <p:cNvPr id="135" name="直接连接符 134"/>
                  <p:cNvCxnSpPr/>
                  <p:nvPr/>
                </p:nvCxnSpPr>
                <p:spPr>
                  <a:xfrm>
                    <a:off x="613" y="266"/>
                    <a:ext cx="0" cy="11143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36" name="直接连接符 135"/>
                  <p:cNvCxnSpPr/>
                  <p:nvPr/>
                </p:nvCxnSpPr>
                <p:spPr>
                  <a:xfrm>
                    <a:off x="2005" y="266"/>
                    <a:ext cx="0" cy="11143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37" name="直接连接符 136"/>
                  <p:cNvCxnSpPr/>
                  <p:nvPr/>
                </p:nvCxnSpPr>
                <p:spPr>
                  <a:xfrm>
                    <a:off x="3397" y="266"/>
                    <a:ext cx="0" cy="11143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38" name="直接连接符 137"/>
                  <p:cNvCxnSpPr/>
                  <p:nvPr/>
                </p:nvCxnSpPr>
                <p:spPr>
                  <a:xfrm>
                    <a:off x="4789" y="266"/>
                    <a:ext cx="0" cy="11143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39" name="直接连接符 138"/>
                  <p:cNvCxnSpPr/>
                  <p:nvPr/>
                </p:nvCxnSpPr>
                <p:spPr>
                  <a:xfrm>
                    <a:off x="6181" y="266"/>
                    <a:ext cx="0" cy="11143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40" name="直接连接符 139"/>
                  <p:cNvCxnSpPr/>
                  <p:nvPr/>
                </p:nvCxnSpPr>
                <p:spPr>
                  <a:xfrm>
                    <a:off x="7573" y="266"/>
                    <a:ext cx="0" cy="11143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41" name="直接连接符 140"/>
                  <p:cNvCxnSpPr/>
                  <p:nvPr/>
                </p:nvCxnSpPr>
                <p:spPr>
                  <a:xfrm>
                    <a:off x="8965" y="266"/>
                    <a:ext cx="0" cy="11143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42" name="直接连接符 141"/>
                  <p:cNvCxnSpPr/>
                  <p:nvPr/>
                </p:nvCxnSpPr>
                <p:spPr>
                  <a:xfrm>
                    <a:off x="10357" y="266"/>
                    <a:ext cx="0" cy="11143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43" name="直接连接符 142"/>
                  <p:cNvCxnSpPr/>
                  <p:nvPr/>
                </p:nvCxnSpPr>
                <p:spPr>
                  <a:xfrm>
                    <a:off x="11749" y="266"/>
                    <a:ext cx="0" cy="11143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44" name="直接连接符 143"/>
                  <p:cNvCxnSpPr/>
                  <p:nvPr/>
                </p:nvCxnSpPr>
                <p:spPr>
                  <a:xfrm>
                    <a:off x="13141" y="266"/>
                    <a:ext cx="0" cy="11143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45" name="直接连接符 144"/>
                  <p:cNvCxnSpPr/>
                  <p:nvPr/>
                </p:nvCxnSpPr>
                <p:spPr>
                  <a:xfrm>
                    <a:off x="14533" y="266"/>
                    <a:ext cx="0" cy="11143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46" name="直接连接符 145"/>
                  <p:cNvCxnSpPr/>
                  <p:nvPr/>
                </p:nvCxnSpPr>
                <p:spPr>
                  <a:xfrm>
                    <a:off x="15925" y="266"/>
                    <a:ext cx="0" cy="11143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47" name="直接连接符 146"/>
                  <p:cNvCxnSpPr/>
                  <p:nvPr/>
                </p:nvCxnSpPr>
                <p:spPr>
                  <a:xfrm>
                    <a:off x="17317" y="266"/>
                    <a:ext cx="0" cy="11143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48" name="直接连接符 147"/>
                  <p:cNvCxnSpPr/>
                  <p:nvPr/>
                </p:nvCxnSpPr>
                <p:spPr>
                  <a:xfrm>
                    <a:off x="18709" y="266"/>
                    <a:ext cx="0" cy="11143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  <p:grpSp>
            <p:nvGrpSpPr>
              <p:cNvPr id="149" name="组合 148"/>
              <p:cNvGrpSpPr/>
              <p:nvPr/>
            </p:nvGrpSpPr>
            <p:grpSpPr>
              <a:xfrm>
                <a:off x="198" y="200"/>
                <a:ext cx="10784" cy="10801"/>
                <a:chOff x="-2" y="-76"/>
                <a:chExt cx="19220" cy="11142"/>
              </a:xfrm>
            </p:grpSpPr>
            <p:grpSp>
              <p:nvGrpSpPr>
                <p:cNvPr id="150" name="组合 149"/>
                <p:cNvGrpSpPr/>
                <p:nvPr/>
              </p:nvGrpSpPr>
              <p:grpSpPr>
                <a:xfrm rot="5400000">
                  <a:off x="4736" y="-3915"/>
                  <a:ext cx="9744" cy="19220"/>
                  <a:chOff x="4789" y="266"/>
                  <a:chExt cx="9744" cy="11143"/>
                </a:xfrm>
              </p:grpSpPr>
              <p:cxnSp>
                <p:nvCxnSpPr>
                  <p:cNvPr id="151" name="直接连接符 150"/>
                  <p:cNvCxnSpPr/>
                  <p:nvPr/>
                </p:nvCxnSpPr>
                <p:spPr>
                  <a:xfrm>
                    <a:off x="4789" y="266"/>
                    <a:ext cx="0" cy="11143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52" name="直接连接符 151"/>
                  <p:cNvCxnSpPr/>
                  <p:nvPr/>
                </p:nvCxnSpPr>
                <p:spPr>
                  <a:xfrm>
                    <a:off x="6181" y="266"/>
                    <a:ext cx="0" cy="11143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53" name="直接连接符 152"/>
                  <p:cNvCxnSpPr/>
                  <p:nvPr/>
                </p:nvCxnSpPr>
                <p:spPr>
                  <a:xfrm>
                    <a:off x="7573" y="266"/>
                    <a:ext cx="0" cy="11143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54" name="直接连接符 153"/>
                  <p:cNvCxnSpPr/>
                  <p:nvPr/>
                </p:nvCxnSpPr>
                <p:spPr>
                  <a:xfrm>
                    <a:off x="8965" y="266"/>
                    <a:ext cx="0" cy="11143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55" name="直接连接符 154"/>
                  <p:cNvCxnSpPr/>
                  <p:nvPr/>
                </p:nvCxnSpPr>
                <p:spPr>
                  <a:xfrm>
                    <a:off x="10357" y="266"/>
                    <a:ext cx="0" cy="11143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56" name="直接连接符 155"/>
                  <p:cNvCxnSpPr/>
                  <p:nvPr/>
                </p:nvCxnSpPr>
                <p:spPr>
                  <a:xfrm>
                    <a:off x="11749" y="266"/>
                    <a:ext cx="0" cy="11143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57" name="直接连接符 156"/>
                  <p:cNvCxnSpPr/>
                  <p:nvPr/>
                </p:nvCxnSpPr>
                <p:spPr>
                  <a:xfrm>
                    <a:off x="13141" y="266"/>
                    <a:ext cx="0" cy="11143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58" name="直接连接符 157"/>
                  <p:cNvCxnSpPr/>
                  <p:nvPr/>
                </p:nvCxnSpPr>
                <p:spPr>
                  <a:xfrm>
                    <a:off x="14533" y="266"/>
                    <a:ext cx="0" cy="11143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159" name="组合 158"/>
                <p:cNvGrpSpPr/>
                <p:nvPr/>
              </p:nvGrpSpPr>
              <p:grpSpPr>
                <a:xfrm>
                  <a:off x="499" y="-76"/>
                  <a:ext cx="18096" cy="11142"/>
                  <a:chOff x="613" y="266"/>
                  <a:chExt cx="18096" cy="11142"/>
                </a:xfrm>
              </p:grpSpPr>
              <p:cxnSp>
                <p:nvCxnSpPr>
                  <p:cNvPr id="160" name="直接连接符 159"/>
                  <p:cNvCxnSpPr/>
                  <p:nvPr/>
                </p:nvCxnSpPr>
                <p:spPr>
                  <a:xfrm>
                    <a:off x="613" y="266"/>
                    <a:ext cx="0" cy="11143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61" name="直接连接符 160"/>
                  <p:cNvCxnSpPr/>
                  <p:nvPr/>
                </p:nvCxnSpPr>
                <p:spPr>
                  <a:xfrm>
                    <a:off x="2005" y="266"/>
                    <a:ext cx="0" cy="11143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62" name="直接连接符 161"/>
                  <p:cNvCxnSpPr/>
                  <p:nvPr/>
                </p:nvCxnSpPr>
                <p:spPr>
                  <a:xfrm>
                    <a:off x="3397" y="266"/>
                    <a:ext cx="0" cy="11143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63" name="直接连接符 162"/>
                  <p:cNvCxnSpPr/>
                  <p:nvPr/>
                </p:nvCxnSpPr>
                <p:spPr>
                  <a:xfrm>
                    <a:off x="4789" y="266"/>
                    <a:ext cx="0" cy="11143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64" name="直接连接符 163"/>
                  <p:cNvCxnSpPr/>
                  <p:nvPr/>
                </p:nvCxnSpPr>
                <p:spPr>
                  <a:xfrm>
                    <a:off x="6181" y="266"/>
                    <a:ext cx="0" cy="11143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65" name="直接连接符 164"/>
                  <p:cNvCxnSpPr/>
                  <p:nvPr/>
                </p:nvCxnSpPr>
                <p:spPr>
                  <a:xfrm>
                    <a:off x="7573" y="266"/>
                    <a:ext cx="0" cy="11143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66" name="直接连接符 165"/>
                  <p:cNvCxnSpPr/>
                  <p:nvPr/>
                </p:nvCxnSpPr>
                <p:spPr>
                  <a:xfrm>
                    <a:off x="8965" y="266"/>
                    <a:ext cx="0" cy="11143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67" name="直接连接符 166"/>
                  <p:cNvCxnSpPr/>
                  <p:nvPr/>
                </p:nvCxnSpPr>
                <p:spPr>
                  <a:xfrm>
                    <a:off x="10357" y="266"/>
                    <a:ext cx="0" cy="11143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68" name="直接连接符 167"/>
                  <p:cNvCxnSpPr/>
                  <p:nvPr/>
                </p:nvCxnSpPr>
                <p:spPr>
                  <a:xfrm>
                    <a:off x="11749" y="266"/>
                    <a:ext cx="0" cy="11143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69" name="直接连接符 168"/>
                  <p:cNvCxnSpPr/>
                  <p:nvPr/>
                </p:nvCxnSpPr>
                <p:spPr>
                  <a:xfrm>
                    <a:off x="13141" y="266"/>
                    <a:ext cx="0" cy="11143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70" name="直接连接符 169"/>
                  <p:cNvCxnSpPr/>
                  <p:nvPr/>
                </p:nvCxnSpPr>
                <p:spPr>
                  <a:xfrm>
                    <a:off x="14533" y="266"/>
                    <a:ext cx="0" cy="11143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71" name="直接连接符 170"/>
                  <p:cNvCxnSpPr/>
                  <p:nvPr/>
                </p:nvCxnSpPr>
                <p:spPr>
                  <a:xfrm>
                    <a:off x="15925" y="266"/>
                    <a:ext cx="0" cy="11143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72" name="直接连接符 171"/>
                  <p:cNvCxnSpPr/>
                  <p:nvPr/>
                </p:nvCxnSpPr>
                <p:spPr>
                  <a:xfrm>
                    <a:off x="17317" y="266"/>
                    <a:ext cx="0" cy="11143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73" name="直接连接符 172"/>
                  <p:cNvCxnSpPr/>
                  <p:nvPr/>
                </p:nvCxnSpPr>
                <p:spPr>
                  <a:xfrm>
                    <a:off x="18709" y="266"/>
                    <a:ext cx="0" cy="11143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</p:grpSp>
        <p:grpSp>
          <p:nvGrpSpPr>
            <p:cNvPr id="36" name="组合 35"/>
            <p:cNvGrpSpPr/>
            <p:nvPr/>
          </p:nvGrpSpPr>
          <p:grpSpPr>
            <a:xfrm>
              <a:off x="-613" y="-407"/>
              <a:ext cx="20180" cy="12425"/>
              <a:chOff x="-613" y="-407"/>
              <a:chExt cx="20180" cy="12425"/>
            </a:xfrm>
          </p:grpSpPr>
          <p:grpSp>
            <p:nvGrpSpPr>
              <p:cNvPr id="35" name="组合 34"/>
              <p:cNvGrpSpPr/>
              <p:nvPr/>
            </p:nvGrpSpPr>
            <p:grpSpPr>
              <a:xfrm>
                <a:off x="-613" y="-407"/>
                <a:ext cx="20180" cy="12425"/>
                <a:chOff x="-613" y="-407"/>
                <a:chExt cx="20180" cy="12425"/>
              </a:xfrm>
            </p:grpSpPr>
            <p:pic>
              <p:nvPicPr>
                <p:cNvPr id="27" name="图片 26" descr="D:\资料\图层 2.png图层 2"/>
                <p:cNvPicPr>
                  <a:picLocks noChangeAspect="1"/>
                </p:cNvPicPr>
                <p:nvPr/>
              </p:nvPicPr>
              <p:blipFill>
                <a:blip r:embed="rId2"/>
                <a:srcRect/>
                <a:stretch>
                  <a:fillRect/>
                </a:stretch>
              </p:blipFill>
              <p:spPr>
                <a:xfrm>
                  <a:off x="756" y="713"/>
                  <a:ext cx="17687" cy="9498"/>
                </a:xfrm>
                <a:prstGeom prst="rect">
                  <a:avLst/>
                </a:prstGeom>
              </p:spPr>
            </p:pic>
            <p:grpSp>
              <p:nvGrpSpPr>
                <p:cNvPr id="28" name="组合 27"/>
                <p:cNvGrpSpPr/>
                <p:nvPr/>
              </p:nvGrpSpPr>
              <p:grpSpPr>
                <a:xfrm>
                  <a:off x="-613" y="-407"/>
                  <a:ext cx="20180" cy="12425"/>
                  <a:chOff x="-28" y="-80"/>
                  <a:chExt cx="19556" cy="12047"/>
                </a:xfrm>
              </p:grpSpPr>
              <p:pic>
                <p:nvPicPr>
                  <p:cNvPr id="29" name="图片 28" descr="橡皮"/>
                  <p:cNvPicPr>
                    <a:picLocks noChangeAspect="1"/>
                  </p:cNvPicPr>
                  <p:nvPr/>
                </p:nvPicPr>
                <p:blipFill>
                  <a:blip r:embed="rId3"/>
                  <a:stretch>
                    <a:fillRect/>
                  </a:stretch>
                </p:blipFill>
                <p:spPr>
                  <a:xfrm>
                    <a:off x="16124" y="6936"/>
                    <a:ext cx="3112" cy="3112"/>
                  </a:xfrm>
                  <a:prstGeom prst="rect">
                    <a:avLst/>
                  </a:prstGeom>
                </p:spPr>
              </p:pic>
              <p:pic>
                <p:nvPicPr>
                  <p:cNvPr id="30" name="图片 29" descr="纸张"/>
                  <p:cNvPicPr>
                    <a:picLocks noChangeAspect="1"/>
                  </p:cNvPicPr>
                  <p:nvPr/>
                </p:nvPicPr>
                <p:blipFill>
                  <a:blip r:embed="rId4"/>
                  <a:stretch>
                    <a:fillRect/>
                  </a:stretch>
                </p:blipFill>
                <p:spPr>
                  <a:xfrm>
                    <a:off x="7809" y="8295"/>
                    <a:ext cx="3672" cy="3672"/>
                  </a:xfrm>
                  <a:prstGeom prst="rect">
                    <a:avLst/>
                  </a:prstGeom>
                </p:spPr>
              </p:pic>
              <p:pic>
                <p:nvPicPr>
                  <p:cNvPr id="31" name="图片 30" descr="书本"/>
                  <p:cNvPicPr>
                    <a:picLocks noChangeAspect="1"/>
                  </p:cNvPicPr>
                  <p:nvPr/>
                </p:nvPicPr>
                <p:blipFill>
                  <a:blip r:embed="rId5"/>
                  <a:stretch>
                    <a:fillRect/>
                  </a:stretch>
                </p:blipFill>
                <p:spPr>
                  <a:xfrm>
                    <a:off x="-28" y="0"/>
                    <a:ext cx="3055" cy="3055"/>
                  </a:xfrm>
                  <a:prstGeom prst="rect">
                    <a:avLst/>
                  </a:prstGeom>
                </p:spPr>
              </p:pic>
              <p:pic>
                <p:nvPicPr>
                  <p:cNvPr id="32" name="图片 31" descr="冰激凌"/>
                  <p:cNvPicPr>
                    <a:picLocks noChangeAspect="1"/>
                  </p:cNvPicPr>
                  <p:nvPr/>
                </p:nvPicPr>
                <p:blipFill>
                  <a:blip r:embed="rId6"/>
                  <a:stretch>
                    <a:fillRect/>
                  </a:stretch>
                </p:blipFill>
                <p:spPr>
                  <a:xfrm>
                    <a:off x="15830" y="431"/>
                    <a:ext cx="3698" cy="3698"/>
                  </a:xfrm>
                  <a:prstGeom prst="rect">
                    <a:avLst/>
                  </a:prstGeom>
                </p:spPr>
              </p:pic>
              <p:pic>
                <p:nvPicPr>
                  <p:cNvPr id="33" name="图片 32" descr="笔"/>
                  <p:cNvPicPr>
                    <a:picLocks noChangeAspect="1"/>
                  </p:cNvPicPr>
                  <p:nvPr/>
                </p:nvPicPr>
                <p:blipFill>
                  <a:blip r:embed="rId7"/>
                  <a:stretch>
                    <a:fillRect/>
                  </a:stretch>
                </p:blipFill>
                <p:spPr>
                  <a:xfrm>
                    <a:off x="8359" y="-80"/>
                    <a:ext cx="2467" cy="2467"/>
                  </a:xfrm>
                  <a:prstGeom prst="rect">
                    <a:avLst/>
                  </a:prstGeom>
                </p:spPr>
              </p:pic>
              <p:pic>
                <p:nvPicPr>
                  <p:cNvPr id="34" name="图片 33" descr="草莓"/>
                  <p:cNvPicPr>
                    <a:picLocks noChangeAspect="1"/>
                  </p:cNvPicPr>
                  <p:nvPr/>
                </p:nvPicPr>
                <p:blipFill>
                  <a:blip r:embed="rId8"/>
                  <a:stretch>
                    <a:fillRect/>
                  </a:stretch>
                </p:blipFill>
                <p:spPr>
                  <a:xfrm>
                    <a:off x="791" y="8235"/>
                    <a:ext cx="2698" cy="2698"/>
                  </a:xfrm>
                  <a:prstGeom prst="rect">
                    <a:avLst/>
                  </a:prstGeom>
                </p:spPr>
              </p:pic>
            </p:grpSp>
          </p:grpSp>
          <p:grpSp>
            <p:nvGrpSpPr>
              <p:cNvPr id="65" name="组合 64"/>
              <p:cNvGrpSpPr/>
              <p:nvPr/>
            </p:nvGrpSpPr>
            <p:grpSpPr>
              <a:xfrm>
                <a:off x="1556" y="392"/>
                <a:ext cx="15362" cy="9499"/>
                <a:chOff x="1556" y="392"/>
                <a:chExt cx="15362" cy="9499"/>
              </a:xfrm>
            </p:grpSpPr>
            <p:grpSp>
              <p:nvGrpSpPr>
                <p:cNvPr id="66" name="组合 65"/>
                <p:cNvGrpSpPr/>
                <p:nvPr/>
              </p:nvGrpSpPr>
              <p:grpSpPr>
                <a:xfrm>
                  <a:off x="1556" y="431"/>
                  <a:ext cx="15362" cy="8286"/>
                  <a:chOff x="2107" y="864"/>
                  <a:chExt cx="15362" cy="8286"/>
                </a:xfrm>
              </p:grpSpPr>
              <p:pic>
                <p:nvPicPr>
                  <p:cNvPr id="67" name="图形 8"/>
                  <p:cNvPicPr>
                    <a:picLocks noChangeAspect="1"/>
                  </p:cNvPicPr>
                  <p:nvPr/>
                </p:nvPicPr>
                <p:blipFill>
                  <a:blip r:embed="rId9" cstate="screen">
                    <a:extLst>
                      <a:ext uri="{96DAC541-7B7A-43D3-8B79-37D633B846F1}">
                        <asvg:svgBlip xmlns:asvg="http://schemas.microsoft.com/office/drawing/2016/SVG/main" r:embed="rId1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2400" y="2456"/>
                    <a:ext cx="1010" cy="1250"/>
                  </a:xfrm>
                  <a:prstGeom prst="rect">
                    <a:avLst/>
                  </a:prstGeom>
                </p:spPr>
              </p:pic>
              <p:pic>
                <p:nvPicPr>
                  <p:cNvPr id="68" name="图形 9"/>
                  <p:cNvPicPr>
                    <a:picLocks noChangeAspect="1"/>
                  </p:cNvPicPr>
                  <p:nvPr/>
                </p:nvPicPr>
                <p:blipFill>
                  <a:blip r:embed="rId9" cstate="screen">
                    <a:extLst>
                      <a:ext uri="{96DAC541-7B7A-43D3-8B79-37D633B846F1}">
                        <asvg:svgBlip xmlns:asvg="http://schemas.microsoft.com/office/drawing/2016/SVG/main" r:embed="rId1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16578" y="4855"/>
                    <a:ext cx="891" cy="1103"/>
                  </a:xfrm>
                  <a:prstGeom prst="rect">
                    <a:avLst/>
                  </a:prstGeom>
                </p:spPr>
              </p:pic>
              <p:pic>
                <p:nvPicPr>
                  <p:cNvPr id="69" name="图形 10"/>
                  <p:cNvPicPr>
                    <a:picLocks noChangeAspect="1"/>
                  </p:cNvPicPr>
                  <p:nvPr/>
                </p:nvPicPr>
                <p:blipFill>
                  <a:blip r:embed="rId11" cstate="screen">
                    <a:extLst>
                      <a:ext uri="{96DAC541-7B7A-43D3-8B79-37D633B846F1}">
                        <asvg:svgBlip xmlns:asvg="http://schemas.microsoft.com/office/drawing/2016/SVG/main" r:embed="rId1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2596" y="7609"/>
                    <a:ext cx="1245" cy="1541"/>
                  </a:xfrm>
                  <a:prstGeom prst="rect">
                    <a:avLst/>
                  </a:prstGeom>
                </p:spPr>
              </p:pic>
              <p:pic>
                <p:nvPicPr>
                  <p:cNvPr id="70" name="图形 15"/>
                  <p:cNvPicPr>
                    <a:picLocks noChangeAspect="1"/>
                  </p:cNvPicPr>
                  <p:nvPr/>
                </p:nvPicPr>
                <p:blipFill>
                  <a:blip r:embed="rId12" cstate="screen">
                    <a:extLst>
                      <a:ext uri="{96DAC541-7B7A-43D3-8B79-37D633B846F1}">
                        <asvg:svgBlip xmlns:asvg="http://schemas.microsoft.com/office/drawing/2016/SVG/main" r:embed="rId13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5090" y="864"/>
                    <a:ext cx="753" cy="1130"/>
                  </a:xfrm>
                  <a:prstGeom prst="rect">
                    <a:avLst/>
                  </a:prstGeom>
                </p:spPr>
              </p:pic>
              <p:pic>
                <p:nvPicPr>
                  <p:cNvPr id="71" name="图形 16"/>
                  <p:cNvPicPr>
                    <a:picLocks noChangeAspect="1"/>
                  </p:cNvPicPr>
                  <p:nvPr/>
                </p:nvPicPr>
                <p:blipFill>
                  <a:blip r:embed="rId12" cstate="screen">
                    <a:extLst>
                      <a:ext uri="{96DAC541-7B7A-43D3-8B79-37D633B846F1}">
                        <asvg:svgBlip xmlns:asvg="http://schemas.microsoft.com/office/drawing/2016/SVG/main" r:embed="rId13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2107" y="4841"/>
                    <a:ext cx="722" cy="1084"/>
                  </a:xfrm>
                  <a:prstGeom prst="rect">
                    <a:avLst/>
                  </a:prstGeom>
                </p:spPr>
              </p:pic>
            </p:grpSp>
            <p:pic>
              <p:nvPicPr>
                <p:cNvPr id="73" name="图形 10"/>
                <p:cNvPicPr>
                  <a:picLocks noChangeAspect="1"/>
                </p:cNvPicPr>
                <p:nvPr/>
              </p:nvPicPr>
              <p:blipFill>
                <a:blip r:embed="rId11" cstate="screen">
                  <a:extLst>
                    <a:ext uri="{96DAC541-7B7A-43D3-8B79-37D633B846F1}">
                      <asvg:svgBlip xmlns:asvg="http://schemas.microsoft.com/office/drawing/2016/SVG/main" r:embed="rId1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3842" y="392"/>
                  <a:ext cx="1245" cy="1541"/>
                </a:xfrm>
                <a:prstGeom prst="rect">
                  <a:avLst/>
                </a:prstGeom>
              </p:spPr>
            </p:pic>
            <p:pic>
              <p:nvPicPr>
                <p:cNvPr id="74" name="图形 10"/>
                <p:cNvPicPr>
                  <a:picLocks noChangeAspect="1"/>
                </p:cNvPicPr>
                <p:nvPr/>
              </p:nvPicPr>
              <p:blipFill>
                <a:blip r:embed="rId11" cstate="screen">
                  <a:extLst>
                    <a:ext uri="{96DAC541-7B7A-43D3-8B79-37D633B846F1}">
                      <asvg:svgBlip xmlns:asvg="http://schemas.microsoft.com/office/drawing/2016/SVG/main" r:embed="rId1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4580" y="8350"/>
                  <a:ext cx="1245" cy="1541"/>
                </a:xfrm>
                <a:prstGeom prst="rect">
                  <a:avLst/>
                </a:prstGeom>
              </p:spPr>
            </p:pic>
          </p:grpSp>
        </p:grpSp>
      </p:grpSp>
      <p:sp>
        <p:nvSpPr>
          <p:cNvPr id="101" name="TextBox 100"/>
          <p:cNvSpPr txBox="1"/>
          <p:nvPr/>
        </p:nvSpPr>
        <p:spPr>
          <a:xfrm>
            <a:off x="6192452" y="484294"/>
            <a:ext cx="891591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000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endParaRPr lang="en-US" sz="3000" b="1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2" name="TextBox 101"/>
          <p:cNvSpPr txBox="1"/>
          <p:nvPr/>
        </p:nvSpPr>
        <p:spPr>
          <a:xfrm>
            <a:off x="3812225" y="1051599"/>
            <a:ext cx="5472973" cy="517064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Diện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vuông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ABCD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30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3,5 x 3,5 = 12,25 (m</a:t>
            </a:r>
            <a:r>
              <a:rPr lang="en-US" sz="3000" b="1" baseline="300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30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dài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cạnh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MR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3,5 + 6,5 = 10 (m)</a:t>
            </a:r>
          </a:p>
          <a:p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Diện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nhật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BMRT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3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 x 4,2 = 42 (m</a:t>
            </a:r>
            <a:r>
              <a:rPr lang="en-US" sz="3000" b="1" baseline="30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3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Diện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vuông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MNPQlà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30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3,5 x 3,5 = 12,25 (m</a:t>
            </a:r>
            <a:r>
              <a:rPr lang="en-US" sz="3000" b="1" baseline="300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30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Diện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mảnh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đất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r>
              <a:rPr lang="en-US" sz="30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12,25 + </a:t>
            </a:r>
            <a:r>
              <a:rPr lang="en-US" sz="3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42</a:t>
            </a:r>
            <a:r>
              <a:rPr lang="en-US" sz="30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+ 12,25 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= 66,5 (m</a:t>
            </a:r>
            <a:r>
              <a:rPr lang="en-US" sz="3000" b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	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Đáp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66,5m</a:t>
            </a:r>
            <a:r>
              <a:rPr lang="en-US" sz="30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en-US" sz="3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843064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1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10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10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10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10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10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0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0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0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0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0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0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0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0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10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10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1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BEE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4" name="组合 173"/>
          <p:cNvGrpSpPr/>
          <p:nvPr/>
        </p:nvGrpSpPr>
        <p:grpSpPr>
          <a:xfrm>
            <a:off x="0" y="635"/>
            <a:ext cx="12217400" cy="6857365"/>
            <a:chOff x="198" y="179"/>
            <a:chExt cx="20158" cy="10821"/>
          </a:xfrm>
        </p:grpSpPr>
        <p:grpSp>
          <p:nvGrpSpPr>
            <p:cNvPr id="124" name="组合 123"/>
            <p:cNvGrpSpPr/>
            <p:nvPr/>
          </p:nvGrpSpPr>
          <p:grpSpPr>
            <a:xfrm>
              <a:off x="9572" y="179"/>
              <a:ext cx="10784" cy="10801"/>
              <a:chOff x="-2" y="-76"/>
              <a:chExt cx="19220" cy="11142"/>
            </a:xfrm>
          </p:grpSpPr>
          <p:grpSp>
            <p:nvGrpSpPr>
              <p:cNvPr id="125" name="组合 124"/>
              <p:cNvGrpSpPr/>
              <p:nvPr/>
            </p:nvGrpSpPr>
            <p:grpSpPr>
              <a:xfrm rot="5400000">
                <a:off x="4736" y="-3915"/>
                <a:ext cx="9744" cy="19220"/>
                <a:chOff x="4789" y="266"/>
                <a:chExt cx="9744" cy="11143"/>
              </a:xfrm>
            </p:grpSpPr>
            <p:cxnSp>
              <p:nvCxnSpPr>
                <p:cNvPr id="126" name="直接连接符 125"/>
                <p:cNvCxnSpPr/>
                <p:nvPr/>
              </p:nvCxnSpPr>
              <p:spPr>
                <a:xfrm>
                  <a:off x="4789" y="266"/>
                  <a:ext cx="0" cy="11143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7" name="直接连接符 126"/>
                <p:cNvCxnSpPr/>
                <p:nvPr/>
              </p:nvCxnSpPr>
              <p:spPr>
                <a:xfrm>
                  <a:off x="6181" y="266"/>
                  <a:ext cx="0" cy="11143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8" name="直接连接符 127"/>
                <p:cNvCxnSpPr/>
                <p:nvPr/>
              </p:nvCxnSpPr>
              <p:spPr>
                <a:xfrm>
                  <a:off x="7573" y="266"/>
                  <a:ext cx="0" cy="11143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9" name="直接连接符 128"/>
                <p:cNvCxnSpPr/>
                <p:nvPr/>
              </p:nvCxnSpPr>
              <p:spPr>
                <a:xfrm>
                  <a:off x="8965" y="266"/>
                  <a:ext cx="0" cy="11143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0" name="直接连接符 129"/>
                <p:cNvCxnSpPr/>
                <p:nvPr/>
              </p:nvCxnSpPr>
              <p:spPr>
                <a:xfrm>
                  <a:off x="10357" y="266"/>
                  <a:ext cx="0" cy="11143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1" name="直接连接符 130"/>
                <p:cNvCxnSpPr/>
                <p:nvPr/>
              </p:nvCxnSpPr>
              <p:spPr>
                <a:xfrm>
                  <a:off x="11749" y="266"/>
                  <a:ext cx="0" cy="11143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2" name="直接连接符 131"/>
                <p:cNvCxnSpPr/>
                <p:nvPr/>
              </p:nvCxnSpPr>
              <p:spPr>
                <a:xfrm>
                  <a:off x="13141" y="266"/>
                  <a:ext cx="0" cy="11143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3" name="直接连接符 132"/>
                <p:cNvCxnSpPr/>
                <p:nvPr/>
              </p:nvCxnSpPr>
              <p:spPr>
                <a:xfrm>
                  <a:off x="14533" y="266"/>
                  <a:ext cx="0" cy="11143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34" name="组合 133"/>
              <p:cNvGrpSpPr/>
              <p:nvPr/>
            </p:nvGrpSpPr>
            <p:grpSpPr>
              <a:xfrm>
                <a:off x="499" y="-76"/>
                <a:ext cx="18096" cy="11142"/>
                <a:chOff x="613" y="266"/>
                <a:chExt cx="18096" cy="11142"/>
              </a:xfrm>
            </p:grpSpPr>
            <p:cxnSp>
              <p:nvCxnSpPr>
                <p:cNvPr id="135" name="直接连接符 134"/>
                <p:cNvCxnSpPr/>
                <p:nvPr/>
              </p:nvCxnSpPr>
              <p:spPr>
                <a:xfrm>
                  <a:off x="613" y="266"/>
                  <a:ext cx="0" cy="11143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6" name="直接连接符 135"/>
                <p:cNvCxnSpPr/>
                <p:nvPr/>
              </p:nvCxnSpPr>
              <p:spPr>
                <a:xfrm>
                  <a:off x="2005" y="266"/>
                  <a:ext cx="0" cy="11143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7" name="直接连接符 136"/>
                <p:cNvCxnSpPr/>
                <p:nvPr/>
              </p:nvCxnSpPr>
              <p:spPr>
                <a:xfrm>
                  <a:off x="3397" y="266"/>
                  <a:ext cx="0" cy="11143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8" name="直接连接符 137"/>
                <p:cNvCxnSpPr/>
                <p:nvPr/>
              </p:nvCxnSpPr>
              <p:spPr>
                <a:xfrm>
                  <a:off x="4789" y="266"/>
                  <a:ext cx="0" cy="11143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9" name="直接连接符 138"/>
                <p:cNvCxnSpPr/>
                <p:nvPr/>
              </p:nvCxnSpPr>
              <p:spPr>
                <a:xfrm>
                  <a:off x="6181" y="266"/>
                  <a:ext cx="0" cy="11143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0" name="直接连接符 139"/>
                <p:cNvCxnSpPr/>
                <p:nvPr/>
              </p:nvCxnSpPr>
              <p:spPr>
                <a:xfrm>
                  <a:off x="7573" y="266"/>
                  <a:ext cx="0" cy="11143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1" name="直接连接符 140"/>
                <p:cNvCxnSpPr/>
                <p:nvPr/>
              </p:nvCxnSpPr>
              <p:spPr>
                <a:xfrm>
                  <a:off x="8965" y="266"/>
                  <a:ext cx="0" cy="11143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2" name="直接连接符 141"/>
                <p:cNvCxnSpPr/>
                <p:nvPr/>
              </p:nvCxnSpPr>
              <p:spPr>
                <a:xfrm>
                  <a:off x="10357" y="266"/>
                  <a:ext cx="0" cy="11143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3" name="直接连接符 142"/>
                <p:cNvCxnSpPr/>
                <p:nvPr/>
              </p:nvCxnSpPr>
              <p:spPr>
                <a:xfrm>
                  <a:off x="11749" y="266"/>
                  <a:ext cx="0" cy="11143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4" name="直接连接符 143"/>
                <p:cNvCxnSpPr/>
                <p:nvPr/>
              </p:nvCxnSpPr>
              <p:spPr>
                <a:xfrm>
                  <a:off x="13141" y="266"/>
                  <a:ext cx="0" cy="11143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5" name="直接连接符 144"/>
                <p:cNvCxnSpPr/>
                <p:nvPr/>
              </p:nvCxnSpPr>
              <p:spPr>
                <a:xfrm>
                  <a:off x="14533" y="266"/>
                  <a:ext cx="0" cy="11143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6" name="直接连接符 145"/>
                <p:cNvCxnSpPr/>
                <p:nvPr/>
              </p:nvCxnSpPr>
              <p:spPr>
                <a:xfrm>
                  <a:off x="15925" y="266"/>
                  <a:ext cx="0" cy="11143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7" name="直接连接符 146"/>
                <p:cNvCxnSpPr/>
                <p:nvPr/>
              </p:nvCxnSpPr>
              <p:spPr>
                <a:xfrm>
                  <a:off x="17317" y="266"/>
                  <a:ext cx="0" cy="11143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8" name="直接连接符 147"/>
                <p:cNvCxnSpPr/>
                <p:nvPr/>
              </p:nvCxnSpPr>
              <p:spPr>
                <a:xfrm>
                  <a:off x="18709" y="266"/>
                  <a:ext cx="0" cy="11143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149" name="组合 148"/>
            <p:cNvGrpSpPr/>
            <p:nvPr/>
          </p:nvGrpSpPr>
          <p:grpSpPr>
            <a:xfrm>
              <a:off x="198" y="200"/>
              <a:ext cx="10784" cy="10801"/>
              <a:chOff x="-2" y="-76"/>
              <a:chExt cx="19220" cy="11142"/>
            </a:xfrm>
          </p:grpSpPr>
          <p:grpSp>
            <p:nvGrpSpPr>
              <p:cNvPr id="150" name="组合 149"/>
              <p:cNvGrpSpPr/>
              <p:nvPr/>
            </p:nvGrpSpPr>
            <p:grpSpPr>
              <a:xfrm rot="5400000">
                <a:off x="4736" y="-3915"/>
                <a:ext cx="9744" cy="19220"/>
                <a:chOff x="4789" y="266"/>
                <a:chExt cx="9744" cy="11143"/>
              </a:xfrm>
            </p:grpSpPr>
            <p:cxnSp>
              <p:nvCxnSpPr>
                <p:cNvPr id="151" name="直接连接符 150"/>
                <p:cNvCxnSpPr/>
                <p:nvPr/>
              </p:nvCxnSpPr>
              <p:spPr>
                <a:xfrm>
                  <a:off x="4789" y="266"/>
                  <a:ext cx="0" cy="11143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2" name="直接连接符 151"/>
                <p:cNvCxnSpPr/>
                <p:nvPr/>
              </p:nvCxnSpPr>
              <p:spPr>
                <a:xfrm>
                  <a:off x="6181" y="266"/>
                  <a:ext cx="0" cy="11143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3" name="直接连接符 152"/>
                <p:cNvCxnSpPr/>
                <p:nvPr/>
              </p:nvCxnSpPr>
              <p:spPr>
                <a:xfrm>
                  <a:off x="7573" y="266"/>
                  <a:ext cx="0" cy="11143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4" name="直接连接符 153"/>
                <p:cNvCxnSpPr/>
                <p:nvPr/>
              </p:nvCxnSpPr>
              <p:spPr>
                <a:xfrm>
                  <a:off x="8965" y="266"/>
                  <a:ext cx="0" cy="11143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5" name="直接连接符 154"/>
                <p:cNvCxnSpPr/>
                <p:nvPr/>
              </p:nvCxnSpPr>
              <p:spPr>
                <a:xfrm>
                  <a:off x="10357" y="266"/>
                  <a:ext cx="0" cy="11143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6" name="直接连接符 155"/>
                <p:cNvCxnSpPr/>
                <p:nvPr/>
              </p:nvCxnSpPr>
              <p:spPr>
                <a:xfrm>
                  <a:off x="11749" y="266"/>
                  <a:ext cx="0" cy="11143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7" name="直接连接符 156"/>
                <p:cNvCxnSpPr/>
                <p:nvPr/>
              </p:nvCxnSpPr>
              <p:spPr>
                <a:xfrm>
                  <a:off x="13141" y="266"/>
                  <a:ext cx="0" cy="11143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8" name="直接连接符 157"/>
                <p:cNvCxnSpPr/>
                <p:nvPr/>
              </p:nvCxnSpPr>
              <p:spPr>
                <a:xfrm>
                  <a:off x="14533" y="266"/>
                  <a:ext cx="0" cy="11143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59" name="组合 158"/>
              <p:cNvGrpSpPr/>
              <p:nvPr/>
            </p:nvGrpSpPr>
            <p:grpSpPr>
              <a:xfrm>
                <a:off x="499" y="-76"/>
                <a:ext cx="18096" cy="11142"/>
                <a:chOff x="613" y="266"/>
                <a:chExt cx="18096" cy="11142"/>
              </a:xfrm>
            </p:grpSpPr>
            <p:cxnSp>
              <p:nvCxnSpPr>
                <p:cNvPr id="160" name="直接连接符 159"/>
                <p:cNvCxnSpPr/>
                <p:nvPr/>
              </p:nvCxnSpPr>
              <p:spPr>
                <a:xfrm>
                  <a:off x="613" y="266"/>
                  <a:ext cx="0" cy="11143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61" name="直接连接符 160"/>
                <p:cNvCxnSpPr/>
                <p:nvPr/>
              </p:nvCxnSpPr>
              <p:spPr>
                <a:xfrm>
                  <a:off x="2005" y="266"/>
                  <a:ext cx="0" cy="11143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62" name="直接连接符 161"/>
                <p:cNvCxnSpPr/>
                <p:nvPr/>
              </p:nvCxnSpPr>
              <p:spPr>
                <a:xfrm>
                  <a:off x="3397" y="266"/>
                  <a:ext cx="0" cy="11143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63" name="直接连接符 162"/>
                <p:cNvCxnSpPr/>
                <p:nvPr/>
              </p:nvCxnSpPr>
              <p:spPr>
                <a:xfrm>
                  <a:off x="4789" y="266"/>
                  <a:ext cx="0" cy="11143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64" name="直接连接符 163"/>
                <p:cNvCxnSpPr/>
                <p:nvPr/>
              </p:nvCxnSpPr>
              <p:spPr>
                <a:xfrm>
                  <a:off x="6181" y="266"/>
                  <a:ext cx="0" cy="11143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65" name="直接连接符 164"/>
                <p:cNvCxnSpPr/>
                <p:nvPr/>
              </p:nvCxnSpPr>
              <p:spPr>
                <a:xfrm>
                  <a:off x="7573" y="266"/>
                  <a:ext cx="0" cy="11143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66" name="直接连接符 165"/>
                <p:cNvCxnSpPr/>
                <p:nvPr/>
              </p:nvCxnSpPr>
              <p:spPr>
                <a:xfrm>
                  <a:off x="8965" y="266"/>
                  <a:ext cx="0" cy="11143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67" name="直接连接符 166"/>
                <p:cNvCxnSpPr/>
                <p:nvPr/>
              </p:nvCxnSpPr>
              <p:spPr>
                <a:xfrm>
                  <a:off x="10357" y="266"/>
                  <a:ext cx="0" cy="11143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68" name="直接连接符 167"/>
                <p:cNvCxnSpPr/>
                <p:nvPr/>
              </p:nvCxnSpPr>
              <p:spPr>
                <a:xfrm>
                  <a:off x="11749" y="266"/>
                  <a:ext cx="0" cy="11143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69" name="直接连接符 168"/>
                <p:cNvCxnSpPr/>
                <p:nvPr/>
              </p:nvCxnSpPr>
              <p:spPr>
                <a:xfrm>
                  <a:off x="13141" y="266"/>
                  <a:ext cx="0" cy="11143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70" name="直接连接符 169"/>
                <p:cNvCxnSpPr/>
                <p:nvPr/>
              </p:nvCxnSpPr>
              <p:spPr>
                <a:xfrm>
                  <a:off x="14533" y="266"/>
                  <a:ext cx="0" cy="11143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71" name="直接连接符 170"/>
                <p:cNvCxnSpPr/>
                <p:nvPr/>
              </p:nvCxnSpPr>
              <p:spPr>
                <a:xfrm>
                  <a:off x="15925" y="266"/>
                  <a:ext cx="0" cy="11143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72" name="直接连接符 171"/>
                <p:cNvCxnSpPr/>
                <p:nvPr/>
              </p:nvCxnSpPr>
              <p:spPr>
                <a:xfrm>
                  <a:off x="17317" y="266"/>
                  <a:ext cx="0" cy="11143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73" name="直接连接符 172"/>
                <p:cNvCxnSpPr/>
                <p:nvPr/>
              </p:nvCxnSpPr>
              <p:spPr>
                <a:xfrm>
                  <a:off x="18709" y="266"/>
                  <a:ext cx="0" cy="11143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</p:grpSp>
      <p:pic>
        <p:nvPicPr>
          <p:cNvPr id="82" name="图片 81" descr="D:\资料\图层 2.png图层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480060" y="452438"/>
            <a:ext cx="11231245" cy="6031230"/>
          </a:xfrm>
          <a:prstGeom prst="rect">
            <a:avLst/>
          </a:prstGeom>
        </p:spPr>
      </p:pic>
      <p:grpSp>
        <p:nvGrpSpPr>
          <p:cNvPr id="65" name="组合 64"/>
          <p:cNvGrpSpPr/>
          <p:nvPr/>
        </p:nvGrpSpPr>
        <p:grpSpPr>
          <a:xfrm>
            <a:off x="251460" y="248920"/>
            <a:ext cx="11404600" cy="6031865"/>
            <a:chOff x="396" y="392"/>
            <a:chExt cx="17960" cy="9499"/>
          </a:xfrm>
        </p:grpSpPr>
        <p:grpSp>
          <p:nvGrpSpPr>
            <p:cNvPr id="66" name="组合 65"/>
            <p:cNvGrpSpPr/>
            <p:nvPr/>
          </p:nvGrpSpPr>
          <p:grpSpPr>
            <a:xfrm>
              <a:off x="396" y="431"/>
              <a:ext cx="17960" cy="8286"/>
              <a:chOff x="947" y="864"/>
              <a:chExt cx="17960" cy="8286"/>
            </a:xfrm>
          </p:grpSpPr>
          <p:pic>
            <p:nvPicPr>
              <p:cNvPr id="67" name="图形 8"/>
              <p:cNvPicPr>
                <a:picLocks noChangeAspect="1"/>
              </p:cNvPicPr>
              <p:nvPr/>
            </p:nvPicPr>
            <p:blipFill>
              <a:blip r:embed="rId3" cstate="screen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p:blipFill>
            <p:spPr>
              <a:xfrm>
                <a:off x="2400" y="2456"/>
                <a:ext cx="1010" cy="1250"/>
              </a:xfrm>
              <a:prstGeom prst="rect">
                <a:avLst/>
              </a:prstGeom>
            </p:spPr>
          </p:pic>
          <p:pic>
            <p:nvPicPr>
              <p:cNvPr id="68" name="图形 9"/>
              <p:cNvPicPr>
                <a:picLocks noChangeAspect="1"/>
              </p:cNvPicPr>
              <p:nvPr/>
            </p:nvPicPr>
            <p:blipFill>
              <a:blip r:embed="rId3" cstate="screen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p:blipFill>
            <p:spPr>
              <a:xfrm>
                <a:off x="18016" y="5154"/>
                <a:ext cx="891" cy="1103"/>
              </a:xfrm>
              <a:prstGeom prst="rect">
                <a:avLst/>
              </a:prstGeom>
            </p:spPr>
          </p:pic>
          <p:pic>
            <p:nvPicPr>
              <p:cNvPr id="69" name="图形 10"/>
              <p:cNvPicPr>
                <a:picLocks noChangeAspect="1"/>
              </p:cNvPicPr>
              <p:nvPr/>
            </p:nvPicPr>
            <p:blipFill>
              <a:blip r:embed="rId5" cstate="screen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p:blipFill>
            <p:spPr>
              <a:xfrm>
                <a:off x="2596" y="7609"/>
                <a:ext cx="1245" cy="1541"/>
              </a:xfrm>
              <a:prstGeom prst="rect">
                <a:avLst/>
              </a:prstGeom>
            </p:spPr>
          </p:pic>
          <p:pic>
            <p:nvPicPr>
              <p:cNvPr id="70" name="图形 15"/>
              <p:cNvPicPr>
                <a:picLocks noChangeAspect="1"/>
              </p:cNvPicPr>
              <p:nvPr/>
            </p:nvPicPr>
            <p:blipFill>
              <a:blip r:embed="rId6" cstate="screen"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p:blipFill>
            <p:spPr>
              <a:xfrm>
                <a:off x="5090" y="864"/>
                <a:ext cx="753" cy="1130"/>
              </a:xfrm>
              <a:prstGeom prst="rect">
                <a:avLst/>
              </a:prstGeom>
            </p:spPr>
          </p:pic>
          <p:pic>
            <p:nvPicPr>
              <p:cNvPr id="71" name="图形 16"/>
              <p:cNvPicPr>
                <a:picLocks noChangeAspect="1"/>
              </p:cNvPicPr>
              <p:nvPr/>
            </p:nvPicPr>
            <p:blipFill>
              <a:blip r:embed="rId6" cstate="screen"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p:blipFill>
            <p:spPr>
              <a:xfrm>
                <a:off x="947" y="4578"/>
                <a:ext cx="722" cy="1084"/>
              </a:xfrm>
              <a:prstGeom prst="rect">
                <a:avLst/>
              </a:prstGeom>
            </p:spPr>
          </p:pic>
        </p:grpSp>
        <p:pic>
          <p:nvPicPr>
            <p:cNvPr id="73" name="图形 10"/>
            <p:cNvPicPr>
              <a:picLocks noChangeAspect="1"/>
            </p:cNvPicPr>
            <p:nvPr/>
          </p:nvPicPr>
          <p:blipFill>
            <a:blip r:embed="rId5" cstate="screen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13842" y="392"/>
              <a:ext cx="1245" cy="1541"/>
            </a:xfrm>
            <a:prstGeom prst="rect">
              <a:avLst/>
            </a:prstGeom>
          </p:spPr>
        </p:pic>
        <p:pic>
          <p:nvPicPr>
            <p:cNvPr id="74" name="图形 10"/>
            <p:cNvPicPr>
              <a:picLocks noChangeAspect="1"/>
            </p:cNvPicPr>
            <p:nvPr/>
          </p:nvPicPr>
          <p:blipFill>
            <a:blip r:embed="rId5" cstate="screen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14580" y="8350"/>
              <a:ext cx="1245" cy="1541"/>
            </a:xfrm>
            <a:prstGeom prst="rect">
              <a:avLst/>
            </a:prstGeom>
          </p:spPr>
        </p:pic>
      </p:grpSp>
      <p:grpSp>
        <p:nvGrpSpPr>
          <p:cNvPr id="83" name="组合 82"/>
          <p:cNvGrpSpPr/>
          <p:nvPr/>
        </p:nvGrpSpPr>
        <p:grpSpPr>
          <a:xfrm>
            <a:off x="6985" y="-269240"/>
            <a:ext cx="12418060" cy="7887335"/>
            <a:chOff x="-28" y="-449"/>
            <a:chExt cx="19556" cy="12421"/>
          </a:xfrm>
        </p:grpSpPr>
        <p:pic>
          <p:nvPicPr>
            <p:cNvPr id="84" name="图片 83" descr="橡皮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16088" y="6391"/>
              <a:ext cx="3112" cy="3112"/>
            </a:xfrm>
            <a:prstGeom prst="rect">
              <a:avLst/>
            </a:prstGeom>
          </p:spPr>
        </p:pic>
        <p:pic>
          <p:nvPicPr>
            <p:cNvPr id="85" name="图片 84" descr="纸张"/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7713" y="8300"/>
              <a:ext cx="3672" cy="3672"/>
            </a:xfrm>
            <a:prstGeom prst="rect">
              <a:avLst/>
            </a:prstGeom>
          </p:spPr>
        </p:pic>
        <p:pic>
          <p:nvPicPr>
            <p:cNvPr id="87" name="图片 86" descr="书本"/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-28" y="0"/>
              <a:ext cx="3055" cy="3055"/>
            </a:xfrm>
            <a:prstGeom prst="rect">
              <a:avLst/>
            </a:prstGeom>
          </p:spPr>
        </p:pic>
        <p:pic>
          <p:nvPicPr>
            <p:cNvPr id="89" name="图片 88" descr="冰激凌"/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15830" y="431"/>
              <a:ext cx="3698" cy="3698"/>
            </a:xfrm>
            <a:prstGeom prst="rect">
              <a:avLst/>
            </a:prstGeom>
          </p:spPr>
        </p:pic>
        <p:pic>
          <p:nvPicPr>
            <p:cNvPr id="90" name="图片 89" descr="笔"/>
            <p:cNvPicPr>
              <a:picLocks noChangeAspect="1"/>
            </p:cNvPicPr>
            <p:nvPr/>
          </p:nvPicPr>
          <p:blipFill>
            <a:blip r:embed="rId12"/>
            <a:stretch>
              <a:fillRect/>
            </a:stretch>
          </p:blipFill>
          <p:spPr>
            <a:xfrm>
              <a:off x="8212" y="-449"/>
              <a:ext cx="2467" cy="2467"/>
            </a:xfrm>
            <a:prstGeom prst="rect">
              <a:avLst/>
            </a:prstGeom>
          </p:spPr>
        </p:pic>
        <p:pic>
          <p:nvPicPr>
            <p:cNvPr id="91" name="图片 90" descr="草莓"/>
            <p:cNvPicPr>
              <a:picLocks noChangeAspect="1"/>
            </p:cNvPicPr>
            <p:nvPr/>
          </p:nvPicPr>
          <p:blipFill>
            <a:blip r:embed="rId13"/>
            <a:stretch>
              <a:fillRect/>
            </a:stretch>
          </p:blipFill>
          <p:spPr>
            <a:xfrm>
              <a:off x="791" y="7193"/>
              <a:ext cx="2698" cy="2698"/>
            </a:xfrm>
            <a:prstGeom prst="rect">
              <a:avLst/>
            </a:prstGeom>
          </p:spPr>
        </p:pic>
      </p:grpSp>
      <p:sp>
        <p:nvSpPr>
          <p:cNvPr id="81" name="Rectangle 80"/>
          <p:cNvSpPr/>
          <p:nvPr/>
        </p:nvSpPr>
        <p:spPr>
          <a:xfrm>
            <a:off x="2058480" y="1112218"/>
            <a:ext cx="880209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0"/>
              </a:spcBef>
            </a:pPr>
            <a:r>
              <a:rPr lang="en-US" altLang="en-US" sz="4000" b="1" u="sng" dirty="0" err="1">
                <a:solidFill>
                  <a:srgbClr val="FF0000"/>
                </a:solidFill>
                <a:latin typeface="UTM French Vanilla" panose="02040603050506020204" pitchFamily="18" charset="0"/>
              </a:rPr>
              <a:t>Bài</a:t>
            </a:r>
            <a:r>
              <a:rPr lang="en-US" altLang="en-US" sz="4000" b="1" u="sng" dirty="0">
                <a:solidFill>
                  <a:srgbClr val="FF0000"/>
                </a:solidFill>
                <a:latin typeface="UTM French Vanilla" panose="02040603050506020204" pitchFamily="18" charset="0"/>
              </a:rPr>
              <a:t> 2</a:t>
            </a:r>
            <a:r>
              <a:rPr lang="en-US" altLang="en-US" sz="4000" b="1" dirty="0">
                <a:solidFill>
                  <a:srgbClr val="FF0000"/>
                </a:solidFill>
                <a:latin typeface="UTM French Vanilla" panose="02040603050506020204" pitchFamily="18" charset="0"/>
              </a:rPr>
              <a:t>: </a:t>
            </a:r>
            <a:r>
              <a:rPr lang="en-US" altLang="en-US" sz="4000" b="1" dirty="0" err="1">
                <a:solidFill>
                  <a:srgbClr val="FF0000"/>
                </a:solidFill>
                <a:latin typeface="UTM French Vanilla" panose="02040603050506020204" pitchFamily="18" charset="0"/>
              </a:rPr>
              <a:t>Một</a:t>
            </a:r>
            <a:r>
              <a:rPr lang="en-US" altLang="en-US" sz="4000" b="1" dirty="0">
                <a:solidFill>
                  <a:srgbClr val="FF0000"/>
                </a:solidFill>
                <a:latin typeface="UTM French Vanilla" panose="02040603050506020204" pitchFamily="18" charset="0"/>
              </a:rPr>
              <a:t> </a:t>
            </a:r>
            <a:r>
              <a:rPr lang="en-US" altLang="en-US" sz="4000" b="1" dirty="0" err="1">
                <a:solidFill>
                  <a:srgbClr val="FF0000"/>
                </a:solidFill>
                <a:latin typeface="UTM French Vanilla" panose="02040603050506020204" pitchFamily="18" charset="0"/>
              </a:rPr>
              <a:t>khu</a:t>
            </a:r>
            <a:r>
              <a:rPr lang="en-US" altLang="en-US" sz="4000" b="1" dirty="0">
                <a:solidFill>
                  <a:srgbClr val="FF0000"/>
                </a:solidFill>
                <a:latin typeface="UTM French Vanilla" panose="02040603050506020204" pitchFamily="18" charset="0"/>
              </a:rPr>
              <a:t> </a:t>
            </a:r>
            <a:r>
              <a:rPr lang="en-US" altLang="en-US" sz="4000" b="1" dirty="0" err="1">
                <a:solidFill>
                  <a:srgbClr val="FF0000"/>
                </a:solidFill>
                <a:latin typeface="UTM French Vanilla" panose="02040603050506020204" pitchFamily="18" charset="0"/>
              </a:rPr>
              <a:t>đất</a:t>
            </a:r>
            <a:r>
              <a:rPr lang="en-US" altLang="en-US" sz="4000" b="1" dirty="0">
                <a:solidFill>
                  <a:srgbClr val="FF0000"/>
                </a:solidFill>
                <a:latin typeface="UTM French Vanilla" panose="02040603050506020204" pitchFamily="18" charset="0"/>
              </a:rPr>
              <a:t> </a:t>
            </a:r>
            <a:r>
              <a:rPr lang="en-US" altLang="en-US" sz="4000" b="1" dirty="0" err="1">
                <a:solidFill>
                  <a:srgbClr val="FF0000"/>
                </a:solidFill>
                <a:latin typeface="UTM French Vanilla" panose="02040603050506020204" pitchFamily="18" charset="0"/>
              </a:rPr>
              <a:t>có</a:t>
            </a:r>
            <a:r>
              <a:rPr lang="en-US" altLang="en-US" sz="4000" b="1" dirty="0">
                <a:solidFill>
                  <a:srgbClr val="FF0000"/>
                </a:solidFill>
                <a:latin typeface="UTM French Vanilla" panose="02040603050506020204" pitchFamily="18" charset="0"/>
              </a:rPr>
              <a:t> </a:t>
            </a:r>
            <a:r>
              <a:rPr lang="en-US" altLang="en-US" sz="4000" b="1" dirty="0" err="1">
                <a:solidFill>
                  <a:srgbClr val="FF0000"/>
                </a:solidFill>
                <a:latin typeface="UTM French Vanilla" panose="02040603050506020204" pitchFamily="18" charset="0"/>
              </a:rPr>
              <a:t>kích</a:t>
            </a:r>
            <a:r>
              <a:rPr lang="en-US" altLang="en-US" sz="4000" b="1" dirty="0">
                <a:solidFill>
                  <a:srgbClr val="FF0000"/>
                </a:solidFill>
                <a:latin typeface="UTM French Vanilla" panose="02040603050506020204" pitchFamily="18" charset="0"/>
              </a:rPr>
              <a:t> </a:t>
            </a:r>
            <a:r>
              <a:rPr lang="en-US" altLang="en-US" sz="4000" b="1" dirty="0" err="1">
                <a:solidFill>
                  <a:srgbClr val="FF0000"/>
                </a:solidFill>
                <a:latin typeface="UTM French Vanilla" panose="02040603050506020204" pitchFamily="18" charset="0"/>
              </a:rPr>
              <a:t>thước</a:t>
            </a:r>
            <a:r>
              <a:rPr lang="en-US" altLang="en-US" sz="4000" b="1" dirty="0">
                <a:solidFill>
                  <a:srgbClr val="FF0000"/>
                </a:solidFill>
                <a:latin typeface="UTM French Vanilla" panose="02040603050506020204" pitchFamily="18" charset="0"/>
              </a:rPr>
              <a:t> </a:t>
            </a:r>
            <a:r>
              <a:rPr lang="en-US" altLang="en-US" sz="4000" b="1" dirty="0" err="1">
                <a:solidFill>
                  <a:srgbClr val="FF0000"/>
                </a:solidFill>
                <a:latin typeface="UTM French Vanilla" panose="02040603050506020204" pitchFamily="18" charset="0"/>
              </a:rPr>
              <a:t>theo</a:t>
            </a:r>
            <a:r>
              <a:rPr lang="en-US" altLang="en-US" sz="4000" b="1" dirty="0">
                <a:solidFill>
                  <a:srgbClr val="FF0000"/>
                </a:solidFill>
                <a:latin typeface="UTM French Vanilla" panose="02040603050506020204" pitchFamily="18" charset="0"/>
              </a:rPr>
              <a:t> </a:t>
            </a:r>
            <a:r>
              <a:rPr lang="en-US" altLang="en-US" sz="4000" b="1" dirty="0" err="1">
                <a:solidFill>
                  <a:srgbClr val="FF0000"/>
                </a:solidFill>
                <a:latin typeface="UTM French Vanilla" panose="02040603050506020204" pitchFamily="18" charset="0"/>
              </a:rPr>
              <a:t>hình</a:t>
            </a:r>
            <a:r>
              <a:rPr lang="en-US" altLang="en-US" sz="4000" b="1" dirty="0">
                <a:solidFill>
                  <a:srgbClr val="FF0000"/>
                </a:solidFill>
                <a:latin typeface="UTM French Vanilla" panose="02040603050506020204" pitchFamily="18" charset="0"/>
              </a:rPr>
              <a:t> </a:t>
            </a:r>
            <a:r>
              <a:rPr lang="en-US" altLang="en-US" sz="4000" b="1" dirty="0" err="1">
                <a:solidFill>
                  <a:srgbClr val="FF0000"/>
                </a:solidFill>
                <a:latin typeface="UTM French Vanilla" panose="02040603050506020204" pitchFamily="18" charset="0"/>
              </a:rPr>
              <a:t>vẽ</a:t>
            </a:r>
            <a:r>
              <a:rPr lang="en-US" altLang="en-US" sz="4000" b="1" dirty="0">
                <a:solidFill>
                  <a:srgbClr val="FF0000"/>
                </a:solidFill>
                <a:latin typeface="UTM French Vanilla" panose="02040603050506020204" pitchFamily="18" charset="0"/>
              </a:rPr>
              <a:t> </a:t>
            </a:r>
            <a:r>
              <a:rPr lang="en-US" altLang="en-US" sz="4000" b="1" dirty="0" err="1">
                <a:solidFill>
                  <a:srgbClr val="FF0000"/>
                </a:solidFill>
                <a:latin typeface="UTM French Vanilla" panose="02040603050506020204" pitchFamily="18" charset="0"/>
              </a:rPr>
              <a:t>dưới</a:t>
            </a:r>
            <a:r>
              <a:rPr lang="en-US" altLang="en-US" sz="4000" b="1" dirty="0">
                <a:solidFill>
                  <a:srgbClr val="FF0000"/>
                </a:solidFill>
                <a:latin typeface="UTM French Vanilla" panose="02040603050506020204" pitchFamily="18" charset="0"/>
              </a:rPr>
              <a:t> </a:t>
            </a:r>
            <a:r>
              <a:rPr lang="en-US" altLang="en-US" sz="4000" b="1" dirty="0" err="1">
                <a:solidFill>
                  <a:srgbClr val="FF0000"/>
                </a:solidFill>
                <a:latin typeface="UTM French Vanilla" panose="02040603050506020204" pitchFamily="18" charset="0"/>
              </a:rPr>
              <a:t>đây</a:t>
            </a:r>
            <a:r>
              <a:rPr lang="en-US" altLang="en-US" sz="4000" b="1" dirty="0">
                <a:solidFill>
                  <a:srgbClr val="FF0000"/>
                </a:solidFill>
                <a:latin typeface="UTM French Vanilla" panose="02040603050506020204" pitchFamily="18" charset="0"/>
              </a:rPr>
              <a:t>. </a:t>
            </a:r>
            <a:r>
              <a:rPr lang="en-US" altLang="en-US" sz="4000" b="1" dirty="0" err="1">
                <a:solidFill>
                  <a:srgbClr val="FF0000"/>
                </a:solidFill>
                <a:latin typeface="UTM French Vanilla" panose="02040603050506020204" pitchFamily="18" charset="0"/>
              </a:rPr>
              <a:t>Tính</a:t>
            </a:r>
            <a:r>
              <a:rPr lang="en-US" altLang="en-US" sz="4000" b="1" dirty="0">
                <a:solidFill>
                  <a:srgbClr val="FF0000"/>
                </a:solidFill>
                <a:latin typeface="UTM French Vanilla" panose="02040603050506020204" pitchFamily="18" charset="0"/>
              </a:rPr>
              <a:t> </a:t>
            </a:r>
            <a:r>
              <a:rPr lang="en-US" altLang="en-US" sz="4000" b="1" dirty="0" err="1">
                <a:solidFill>
                  <a:srgbClr val="FF0000"/>
                </a:solidFill>
                <a:latin typeface="UTM French Vanilla" panose="02040603050506020204" pitchFamily="18" charset="0"/>
              </a:rPr>
              <a:t>diện</a:t>
            </a:r>
            <a:r>
              <a:rPr lang="en-US" altLang="en-US" sz="4000" b="1" dirty="0">
                <a:solidFill>
                  <a:srgbClr val="FF0000"/>
                </a:solidFill>
                <a:latin typeface="UTM French Vanilla" panose="02040603050506020204" pitchFamily="18" charset="0"/>
              </a:rPr>
              <a:t> </a:t>
            </a:r>
            <a:r>
              <a:rPr lang="en-US" altLang="en-US" sz="4000" b="1" dirty="0" err="1">
                <a:solidFill>
                  <a:srgbClr val="FF0000"/>
                </a:solidFill>
                <a:latin typeface="UTM French Vanilla" panose="02040603050506020204" pitchFamily="18" charset="0"/>
              </a:rPr>
              <a:t>tích</a:t>
            </a:r>
            <a:r>
              <a:rPr lang="en-US" altLang="en-US" sz="4000" b="1" dirty="0">
                <a:solidFill>
                  <a:srgbClr val="FF0000"/>
                </a:solidFill>
                <a:latin typeface="UTM French Vanilla" panose="02040603050506020204" pitchFamily="18" charset="0"/>
              </a:rPr>
              <a:t> </a:t>
            </a:r>
            <a:r>
              <a:rPr lang="en-US" altLang="en-US" sz="4000" b="1" dirty="0" err="1">
                <a:solidFill>
                  <a:srgbClr val="FF0000"/>
                </a:solidFill>
                <a:latin typeface="UTM French Vanilla" panose="02040603050506020204" pitchFamily="18" charset="0"/>
              </a:rPr>
              <a:t>khu</a:t>
            </a:r>
            <a:r>
              <a:rPr lang="en-US" altLang="en-US" sz="4000" b="1" dirty="0">
                <a:solidFill>
                  <a:srgbClr val="FF0000"/>
                </a:solidFill>
                <a:latin typeface="UTM French Vanilla" panose="02040603050506020204" pitchFamily="18" charset="0"/>
              </a:rPr>
              <a:t> </a:t>
            </a:r>
            <a:r>
              <a:rPr lang="en-US" altLang="en-US" sz="4000" b="1" dirty="0" err="1">
                <a:solidFill>
                  <a:srgbClr val="FF0000"/>
                </a:solidFill>
                <a:latin typeface="UTM French Vanilla" panose="02040603050506020204" pitchFamily="18" charset="0"/>
              </a:rPr>
              <a:t>đất</a:t>
            </a:r>
            <a:r>
              <a:rPr lang="en-US" altLang="en-US" sz="4000" b="1" dirty="0">
                <a:solidFill>
                  <a:srgbClr val="FF0000"/>
                </a:solidFill>
                <a:latin typeface="UTM French Vanilla" panose="02040603050506020204" pitchFamily="18" charset="0"/>
              </a:rPr>
              <a:t> </a:t>
            </a:r>
            <a:r>
              <a:rPr lang="en-US" altLang="en-US" sz="4000" b="1" dirty="0" err="1">
                <a:solidFill>
                  <a:srgbClr val="FF0000"/>
                </a:solidFill>
                <a:latin typeface="UTM French Vanilla" panose="02040603050506020204" pitchFamily="18" charset="0"/>
              </a:rPr>
              <a:t>đó</a:t>
            </a:r>
            <a:r>
              <a:rPr lang="en-US" altLang="en-US" sz="4000" b="1" dirty="0">
                <a:solidFill>
                  <a:srgbClr val="FF0000"/>
                </a:solidFill>
                <a:latin typeface="UTM French Vanilla" panose="02040603050506020204" pitchFamily="18" charset="0"/>
              </a:rPr>
              <a:t>. </a:t>
            </a:r>
            <a:r>
              <a:rPr lang="en-US" altLang="en-US" sz="2000" b="1" dirty="0">
                <a:latin typeface="UTM French Vanilla" panose="02040603050506020204" pitchFamily="18" charset="0"/>
              </a:rPr>
              <a:t>(</a:t>
            </a:r>
            <a:r>
              <a:rPr lang="en-US" altLang="en-US" sz="2000" b="1" dirty="0" err="1">
                <a:latin typeface="UTM French Vanilla" panose="02040603050506020204" pitchFamily="18" charset="0"/>
              </a:rPr>
              <a:t>ngoài</a:t>
            </a:r>
            <a:r>
              <a:rPr lang="en-US" altLang="en-US" sz="2000" b="1" dirty="0">
                <a:latin typeface="UTM French Vanilla" panose="02040603050506020204" pitchFamily="18" charset="0"/>
              </a:rPr>
              <a:t> </a:t>
            </a:r>
            <a:r>
              <a:rPr lang="en-US" altLang="en-US" sz="2000" b="1" dirty="0" err="1">
                <a:latin typeface="UTM French Vanilla" panose="02040603050506020204" pitchFamily="18" charset="0"/>
              </a:rPr>
              <a:t>chuẩn</a:t>
            </a:r>
            <a:r>
              <a:rPr lang="en-US" altLang="en-US" sz="2000" b="1" dirty="0">
                <a:latin typeface="UTM French Vanilla" panose="02040603050506020204" pitchFamily="18" charset="0"/>
              </a:rPr>
              <a:t>)</a:t>
            </a:r>
          </a:p>
        </p:txBody>
      </p:sp>
      <p:grpSp>
        <p:nvGrpSpPr>
          <p:cNvPr id="104" name="Group 103"/>
          <p:cNvGrpSpPr/>
          <p:nvPr/>
        </p:nvGrpSpPr>
        <p:grpSpPr>
          <a:xfrm>
            <a:off x="5226238" y="2625397"/>
            <a:ext cx="4981874" cy="3350561"/>
            <a:chOff x="4329113" y="3042538"/>
            <a:chExt cx="4814887" cy="2828226"/>
          </a:xfrm>
        </p:grpSpPr>
        <p:sp>
          <p:nvSpPr>
            <p:cNvPr id="105" name="Line 7"/>
            <p:cNvSpPr>
              <a:spLocks noChangeShapeType="1"/>
            </p:cNvSpPr>
            <p:nvPr/>
          </p:nvSpPr>
          <p:spPr bwMode="auto">
            <a:xfrm>
              <a:off x="4329113" y="3048000"/>
              <a:ext cx="28956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106" name="Group 105"/>
            <p:cNvGrpSpPr/>
            <p:nvPr/>
          </p:nvGrpSpPr>
          <p:grpSpPr>
            <a:xfrm>
              <a:off x="4329113" y="3042538"/>
              <a:ext cx="4814887" cy="2828226"/>
              <a:chOff x="4329113" y="3042538"/>
              <a:chExt cx="4814887" cy="2828226"/>
            </a:xfrm>
          </p:grpSpPr>
          <p:sp>
            <p:nvSpPr>
              <p:cNvPr id="107" name="Line 8"/>
              <p:cNvSpPr>
                <a:spLocks noChangeShapeType="1"/>
              </p:cNvSpPr>
              <p:nvPr/>
            </p:nvSpPr>
            <p:spPr bwMode="auto">
              <a:xfrm flipV="1">
                <a:off x="4329113" y="3042538"/>
                <a:ext cx="0" cy="106680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8" name="Line 9"/>
              <p:cNvSpPr>
                <a:spLocks noChangeShapeType="1"/>
              </p:cNvSpPr>
              <p:nvPr/>
            </p:nvSpPr>
            <p:spPr bwMode="auto">
              <a:xfrm>
                <a:off x="4329113" y="4109338"/>
                <a:ext cx="1309687" cy="546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9" name="Line 13"/>
              <p:cNvSpPr>
                <a:spLocks noChangeShapeType="1"/>
              </p:cNvSpPr>
              <p:nvPr/>
            </p:nvSpPr>
            <p:spPr bwMode="auto">
              <a:xfrm flipV="1">
                <a:off x="8458200" y="4495800"/>
                <a:ext cx="0" cy="99060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0" name="Line 14"/>
              <p:cNvSpPr>
                <a:spLocks noChangeShapeType="1"/>
              </p:cNvSpPr>
              <p:nvPr/>
            </p:nvSpPr>
            <p:spPr bwMode="auto">
              <a:xfrm flipV="1">
                <a:off x="5638800" y="4114800"/>
                <a:ext cx="0" cy="137160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1" name="Line 16"/>
              <p:cNvSpPr>
                <a:spLocks noChangeShapeType="1"/>
              </p:cNvSpPr>
              <p:nvPr/>
            </p:nvSpPr>
            <p:spPr bwMode="auto">
              <a:xfrm>
                <a:off x="5638800" y="5486400"/>
                <a:ext cx="281940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2" name="Line 17"/>
              <p:cNvSpPr>
                <a:spLocks noChangeShapeType="1"/>
              </p:cNvSpPr>
              <p:nvPr/>
            </p:nvSpPr>
            <p:spPr bwMode="auto">
              <a:xfrm flipH="1" flipV="1">
                <a:off x="7222853" y="3048000"/>
                <a:ext cx="10340" cy="144780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3" name="Line 18"/>
              <p:cNvSpPr>
                <a:spLocks noChangeShapeType="1"/>
              </p:cNvSpPr>
              <p:nvPr/>
            </p:nvSpPr>
            <p:spPr bwMode="auto">
              <a:xfrm flipV="1">
                <a:off x="7239000" y="4495800"/>
                <a:ext cx="121920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4" name="Text Box 21"/>
              <p:cNvSpPr txBox="1">
                <a:spLocks noChangeArrowheads="1"/>
              </p:cNvSpPr>
              <p:nvPr/>
            </p:nvSpPr>
            <p:spPr bwMode="auto">
              <a:xfrm>
                <a:off x="7418765" y="4114800"/>
                <a:ext cx="930063" cy="44627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2300" dirty="0">
                    <a:latin typeface="Times New Roman" panose="02020603050405020304" pitchFamily="18" charset="0"/>
                  </a:rPr>
                  <a:t>40,5m</a:t>
                </a:r>
              </a:p>
            </p:txBody>
          </p:sp>
          <p:sp>
            <p:nvSpPr>
              <p:cNvPr id="115" name="Text Box 22"/>
              <p:cNvSpPr txBox="1">
                <a:spLocks noChangeArrowheads="1"/>
              </p:cNvSpPr>
              <p:nvPr/>
            </p:nvSpPr>
            <p:spPr bwMode="auto">
              <a:xfrm>
                <a:off x="4498387" y="4049524"/>
                <a:ext cx="930063" cy="44627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2300" dirty="0">
                    <a:latin typeface="Times New Roman" panose="02020603050405020304" pitchFamily="18" charset="0"/>
                  </a:rPr>
                  <a:t>40,5m</a:t>
                </a:r>
              </a:p>
            </p:txBody>
          </p:sp>
          <p:sp>
            <p:nvSpPr>
              <p:cNvPr id="116" name="Text Box 23"/>
              <p:cNvSpPr txBox="1">
                <a:spLocks noChangeArrowheads="1"/>
              </p:cNvSpPr>
              <p:nvPr/>
            </p:nvSpPr>
            <p:spPr bwMode="auto">
              <a:xfrm>
                <a:off x="7174948" y="3352800"/>
                <a:ext cx="708848" cy="44627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2300" dirty="0">
                    <a:latin typeface="Times New Roman" panose="02020603050405020304" pitchFamily="18" charset="0"/>
                  </a:rPr>
                  <a:t>50m</a:t>
                </a:r>
              </a:p>
            </p:txBody>
          </p:sp>
          <p:sp>
            <p:nvSpPr>
              <p:cNvPr id="117" name="Text Box 24"/>
              <p:cNvSpPr txBox="1">
                <a:spLocks noChangeArrowheads="1"/>
              </p:cNvSpPr>
              <p:nvPr/>
            </p:nvSpPr>
            <p:spPr bwMode="auto">
              <a:xfrm>
                <a:off x="4968863" y="4539363"/>
                <a:ext cx="708848" cy="44627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2300" dirty="0">
                    <a:latin typeface="Times New Roman" panose="02020603050405020304" pitchFamily="18" charset="0"/>
                  </a:rPr>
                  <a:t>50m</a:t>
                </a:r>
              </a:p>
            </p:txBody>
          </p:sp>
          <p:sp>
            <p:nvSpPr>
              <p:cNvPr id="118" name="Text Box 25"/>
              <p:cNvSpPr txBox="1">
                <a:spLocks noChangeArrowheads="1"/>
              </p:cNvSpPr>
              <p:nvPr/>
            </p:nvSpPr>
            <p:spPr bwMode="auto">
              <a:xfrm>
                <a:off x="6511925" y="5424488"/>
                <a:ext cx="1077539" cy="44627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2300" dirty="0">
                    <a:latin typeface="Times New Roman" panose="02020603050405020304" pitchFamily="18" charset="0"/>
                  </a:rPr>
                  <a:t>100,5m</a:t>
                </a:r>
              </a:p>
            </p:txBody>
          </p:sp>
          <p:sp>
            <p:nvSpPr>
              <p:cNvPr id="119" name="Text Box 51"/>
              <p:cNvSpPr txBox="1">
                <a:spLocks noChangeArrowheads="1"/>
              </p:cNvSpPr>
              <p:nvPr/>
            </p:nvSpPr>
            <p:spPr bwMode="auto">
              <a:xfrm>
                <a:off x="8435152" y="4845750"/>
                <a:ext cx="708848" cy="44627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2300">
                    <a:latin typeface="Times New Roman" panose="02020603050405020304" pitchFamily="18" charset="0"/>
                  </a:rPr>
                  <a:t>30m</a:t>
                </a:r>
              </a:p>
            </p:txBody>
          </p:sp>
        </p:grpSp>
      </p:grpSp>
      <p:cxnSp>
        <p:nvCxnSpPr>
          <p:cNvPr id="120" name="Straight Connector 119"/>
          <p:cNvCxnSpPr/>
          <p:nvPr/>
        </p:nvCxnSpPr>
        <p:spPr>
          <a:xfrm>
            <a:off x="4885847" y="2365363"/>
            <a:ext cx="3332766" cy="0"/>
          </a:xfrm>
          <a:prstGeom prst="line">
            <a:avLst/>
          </a:prstGeom>
          <a:ln w="28575">
            <a:solidFill>
              <a:srgbClr val="0000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1" name="图片 22">
            <a:extLst>
              <a:ext uri="{FF2B5EF4-FFF2-40B4-BE49-F238E27FC236}">
                <a16:creationId xmlns:a16="http://schemas.microsoft.com/office/drawing/2014/main" id="{88EE6487-B9A5-4EDF-AB5F-F4A8EE6F6985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saturation sat="300000"/>
                    </a14:imgEffect>
                    <a14:imgEffect>
                      <a14:brightnessContrast bright="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92641" y="2286548"/>
            <a:ext cx="6027060" cy="2838156"/>
          </a:xfrm>
          <a:prstGeom prst="rect">
            <a:avLst/>
          </a:prstGeom>
        </p:spPr>
      </p:pic>
      <p:sp>
        <p:nvSpPr>
          <p:cNvPr id="122" name="TextBox 121"/>
          <p:cNvSpPr txBox="1"/>
          <p:nvPr/>
        </p:nvSpPr>
        <p:spPr>
          <a:xfrm>
            <a:off x="1333974" y="2667188"/>
            <a:ext cx="3562251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>
                <a:latin typeface="UTM French Vanilla" panose="02040603050506020204" pitchFamily="18" charset="0"/>
              </a:rPr>
              <a:t>Muốn</a:t>
            </a:r>
            <a:r>
              <a:rPr lang="en-US" sz="3200" b="1" dirty="0">
                <a:latin typeface="UTM French Vanilla" panose="02040603050506020204" pitchFamily="18" charset="0"/>
              </a:rPr>
              <a:t> </a:t>
            </a:r>
            <a:r>
              <a:rPr lang="en-US" sz="3200" b="1" dirty="0" err="1">
                <a:latin typeface="UTM French Vanilla" panose="02040603050506020204" pitchFamily="18" charset="0"/>
              </a:rPr>
              <a:t>tính</a:t>
            </a:r>
            <a:r>
              <a:rPr lang="en-US" sz="3200" b="1" dirty="0">
                <a:latin typeface="UTM French Vanilla" panose="02040603050506020204" pitchFamily="18" charset="0"/>
              </a:rPr>
              <a:t> </a:t>
            </a:r>
            <a:r>
              <a:rPr lang="en-US" sz="3200" b="1" dirty="0" err="1">
                <a:latin typeface="UTM French Vanilla" panose="02040603050506020204" pitchFamily="18" charset="0"/>
              </a:rPr>
              <a:t>diện</a:t>
            </a:r>
            <a:r>
              <a:rPr lang="en-US" sz="3200" b="1" dirty="0">
                <a:latin typeface="UTM French Vanilla" panose="02040603050506020204" pitchFamily="18" charset="0"/>
              </a:rPr>
              <a:t> </a:t>
            </a:r>
            <a:r>
              <a:rPr lang="en-US" sz="3200" b="1" dirty="0" err="1">
                <a:latin typeface="UTM French Vanilla" panose="02040603050506020204" pitchFamily="18" charset="0"/>
              </a:rPr>
              <a:t>tích</a:t>
            </a:r>
            <a:r>
              <a:rPr lang="en-US" sz="3200" b="1" dirty="0">
                <a:latin typeface="UTM French Vanilla" panose="02040603050506020204" pitchFamily="18" charset="0"/>
              </a:rPr>
              <a:t> </a:t>
            </a:r>
            <a:r>
              <a:rPr lang="en-US" sz="3200" b="1" dirty="0" err="1">
                <a:latin typeface="UTM French Vanilla" panose="02040603050506020204" pitchFamily="18" charset="0"/>
              </a:rPr>
              <a:t>của</a:t>
            </a:r>
            <a:r>
              <a:rPr lang="en-US" sz="3200" b="1" dirty="0">
                <a:latin typeface="UTM French Vanilla" panose="02040603050506020204" pitchFamily="18" charset="0"/>
              </a:rPr>
              <a:t> </a:t>
            </a:r>
            <a:r>
              <a:rPr lang="en-US" sz="3200" b="1" dirty="0" err="1">
                <a:latin typeface="UTM French Vanilla" panose="02040603050506020204" pitchFamily="18" charset="0"/>
              </a:rPr>
              <a:t>khu</a:t>
            </a:r>
            <a:r>
              <a:rPr lang="en-US" sz="3200" b="1" dirty="0">
                <a:latin typeface="UTM French Vanilla" panose="02040603050506020204" pitchFamily="18" charset="0"/>
              </a:rPr>
              <a:t> </a:t>
            </a:r>
            <a:r>
              <a:rPr lang="en-US" sz="3200" b="1" dirty="0" err="1">
                <a:latin typeface="UTM French Vanilla" panose="02040603050506020204" pitchFamily="18" charset="0"/>
              </a:rPr>
              <a:t>đất</a:t>
            </a:r>
            <a:endParaRPr lang="en-US" sz="3200" b="1" dirty="0">
              <a:latin typeface="UTM French Vanilla" panose="02040603050506020204" pitchFamily="18" charset="0"/>
            </a:endParaRPr>
          </a:p>
          <a:p>
            <a:pPr algn="ctr"/>
            <a:r>
              <a:rPr lang="en-US" sz="3200" b="1" dirty="0" err="1">
                <a:latin typeface="UTM French Vanilla" panose="02040603050506020204" pitchFamily="18" charset="0"/>
              </a:rPr>
              <a:t>như</a:t>
            </a:r>
            <a:r>
              <a:rPr lang="en-US" sz="3200" b="1" dirty="0">
                <a:latin typeface="UTM French Vanilla" panose="02040603050506020204" pitchFamily="18" charset="0"/>
              </a:rPr>
              <a:t> </a:t>
            </a:r>
            <a:r>
              <a:rPr lang="en-US" sz="3200" b="1" dirty="0" err="1">
                <a:latin typeface="UTM French Vanilla" panose="02040603050506020204" pitchFamily="18" charset="0"/>
              </a:rPr>
              <a:t>hình</a:t>
            </a:r>
            <a:r>
              <a:rPr lang="en-US" sz="3200" b="1" dirty="0">
                <a:latin typeface="UTM French Vanilla" panose="02040603050506020204" pitchFamily="18" charset="0"/>
              </a:rPr>
              <a:t> </a:t>
            </a:r>
            <a:r>
              <a:rPr lang="en-US" sz="3200" b="1" dirty="0" err="1">
                <a:latin typeface="UTM French Vanilla" panose="02040603050506020204" pitchFamily="18" charset="0"/>
              </a:rPr>
              <a:t>vẽ</a:t>
            </a:r>
            <a:r>
              <a:rPr lang="en-US" sz="3200" b="1" dirty="0">
                <a:latin typeface="UTM French Vanilla" panose="02040603050506020204" pitchFamily="18" charset="0"/>
              </a:rPr>
              <a:t> ta </a:t>
            </a:r>
            <a:r>
              <a:rPr lang="en-US" sz="3200" b="1" dirty="0" err="1">
                <a:latin typeface="UTM French Vanilla" panose="02040603050506020204" pitchFamily="18" charset="0"/>
              </a:rPr>
              <a:t>làm</a:t>
            </a:r>
            <a:r>
              <a:rPr lang="en-US" sz="3200" b="1" dirty="0">
                <a:latin typeface="UTM French Vanilla" panose="02040603050506020204" pitchFamily="18" charset="0"/>
              </a:rPr>
              <a:t> </a:t>
            </a:r>
            <a:r>
              <a:rPr lang="en-US" sz="3200" b="1" dirty="0" err="1">
                <a:latin typeface="UTM French Vanilla" panose="02040603050506020204" pitchFamily="18" charset="0"/>
              </a:rPr>
              <a:t>thế</a:t>
            </a:r>
            <a:r>
              <a:rPr lang="en-US" sz="3200" b="1" dirty="0">
                <a:latin typeface="UTM French Vanilla" panose="02040603050506020204" pitchFamily="18" charset="0"/>
              </a:rPr>
              <a:t> </a:t>
            </a:r>
            <a:r>
              <a:rPr lang="en-US" sz="3200" b="1" dirty="0" err="1">
                <a:latin typeface="UTM French Vanilla" panose="02040603050506020204" pitchFamily="18" charset="0"/>
              </a:rPr>
              <a:t>nào</a:t>
            </a:r>
            <a:r>
              <a:rPr lang="en-US" sz="3200" b="1" dirty="0">
                <a:latin typeface="UTM French Vanilla" panose="02040603050506020204" pitchFamily="18" charset="0"/>
              </a:rPr>
              <a:t>?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20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3" presetClass="entr" presetSubtype="3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3" presetClass="entr" presetSubtype="3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" grpId="0"/>
      <p:bldP spid="12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BEE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4" name="组合 173"/>
          <p:cNvGrpSpPr/>
          <p:nvPr/>
        </p:nvGrpSpPr>
        <p:grpSpPr>
          <a:xfrm>
            <a:off x="0" y="635"/>
            <a:ext cx="12217400" cy="6857365"/>
            <a:chOff x="198" y="179"/>
            <a:chExt cx="20158" cy="10821"/>
          </a:xfrm>
        </p:grpSpPr>
        <p:grpSp>
          <p:nvGrpSpPr>
            <p:cNvPr id="124" name="组合 123"/>
            <p:cNvGrpSpPr/>
            <p:nvPr/>
          </p:nvGrpSpPr>
          <p:grpSpPr>
            <a:xfrm>
              <a:off x="9572" y="179"/>
              <a:ext cx="10784" cy="10801"/>
              <a:chOff x="-2" y="-76"/>
              <a:chExt cx="19220" cy="11142"/>
            </a:xfrm>
          </p:grpSpPr>
          <p:grpSp>
            <p:nvGrpSpPr>
              <p:cNvPr id="125" name="组合 124"/>
              <p:cNvGrpSpPr/>
              <p:nvPr/>
            </p:nvGrpSpPr>
            <p:grpSpPr>
              <a:xfrm rot="5400000">
                <a:off x="4736" y="-3915"/>
                <a:ext cx="9744" cy="19220"/>
                <a:chOff x="4789" y="266"/>
                <a:chExt cx="9744" cy="11143"/>
              </a:xfrm>
            </p:grpSpPr>
            <p:cxnSp>
              <p:nvCxnSpPr>
                <p:cNvPr id="126" name="直接连接符 125"/>
                <p:cNvCxnSpPr/>
                <p:nvPr/>
              </p:nvCxnSpPr>
              <p:spPr>
                <a:xfrm>
                  <a:off x="4789" y="266"/>
                  <a:ext cx="0" cy="11143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7" name="直接连接符 126"/>
                <p:cNvCxnSpPr/>
                <p:nvPr/>
              </p:nvCxnSpPr>
              <p:spPr>
                <a:xfrm>
                  <a:off x="6181" y="266"/>
                  <a:ext cx="0" cy="11143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8" name="直接连接符 127"/>
                <p:cNvCxnSpPr/>
                <p:nvPr/>
              </p:nvCxnSpPr>
              <p:spPr>
                <a:xfrm>
                  <a:off x="7573" y="266"/>
                  <a:ext cx="0" cy="11143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9" name="直接连接符 128"/>
                <p:cNvCxnSpPr/>
                <p:nvPr/>
              </p:nvCxnSpPr>
              <p:spPr>
                <a:xfrm>
                  <a:off x="8965" y="266"/>
                  <a:ext cx="0" cy="11143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0" name="直接连接符 129"/>
                <p:cNvCxnSpPr/>
                <p:nvPr/>
              </p:nvCxnSpPr>
              <p:spPr>
                <a:xfrm>
                  <a:off x="10357" y="266"/>
                  <a:ext cx="0" cy="11143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1" name="直接连接符 130"/>
                <p:cNvCxnSpPr/>
                <p:nvPr/>
              </p:nvCxnSpPr>
              <p:spPr>
                <a:xfrm>
                  <a:off x="11749" y="266"/>
                  <a:ext cx="0" cy="11143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2" name="直接连接符 131"/>
                <p:cNvCxnSpPr/>
                <p:nvPr/>
              </p:nvCxnSpPr>
              <p:spPr>
                <a:xfrm>
                  <a:off x="13141" y="266"/>
                  <a:ext cx="0" cy="11143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3" name="直接连接符 132"/>
                <p:cNvCxnSpPr/>
                <p:nvPr/>
              </p:nvCxnSpPr>
              <p:spPr>
                <a:xfrm>
                  <a:off x="14533" y="266"/>
                  <a:ext cx="0" cy="11143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34" name="组合 133"/>
              <p:cNvGrpSpPr/>
              <p:nvPr/>
            </p:nvGrpSpPr>
            <p:grpSpPr>
              <a:xfrm>
                <a:off x="499" y="-76"/>
                <a:ext cx="18096" cy="11142"/>
                <a:chOff x="613" y="266"/>
                <a:chExt cx="18096" cy="11142"/>
              </a:xfrm>
            </p:grpSpPr>
            <p:cxnSp>
              <p:nvCxnSpPr>
                <p:cNvPr id="135" name="直接连接符 134"/>
                <p:cNvCxnSpPr/>
                <p:nvPr/>
              </p:nvCxnSpPr>
              <p:spPr>
                <a:xfrm>
                  <a:off x="613" y="266"/>
                  <a:ext cx="0" cy="11143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6" name="直接连接符 135"/>
                <p:cNvCxnSpPr/>
                <p:nvPr/>
              </p:nvCxnSpPr>
              <p:spPr>
                <a:xfrm>
                  <a:off x="2005" y="266"/>
                  <a:ext cx="0" cy="11143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7" name="直接连接符 136"/>
                <p:cNvCxnSpPr/>
                <p:nvPr/>
              </p:nvCxnSpPr>
              <p:spPr>
                <a:xfrm>
                  <a:off x="3397" y="266"/>
                  <a:ext cx="0" cy="11143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8" name="直接连接符 137"/>
                <p:cNvCxnSpPr/>
                <p:nvPr/>
              </p:nvCxnSpPr>
              <p:spPr>
                <a:xfrm>
                  <a:off x="4789" y="266"/>
                  <a:ext cx="0" cy="11143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9" name="直接连接符 138"/>
                <p:cNvCxnSpPr/>
                <p:nvPr/>
              </p:nvCxnSpPr>
              <p:spPr>
                <a:xfrm>
                  <a:off x="6181" y="266"/>
                  <a:ext cx="0" cy="11143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0" name="直接连接符 139"/>
                <p:cNvCxnSpPr/>
                <p:nvPr/>
              </p:nvCxnSpPr>
              <p:spPr>
                <a:xfrm>
                  <a:off x="7573" y="266"/>
                  <a:ext cx="0" cy="11143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1" name="直接连接符 140"/>
                <p:cNvCxnSpPr/>
                <p:nvPr/>
              </p:nvCxnSpPr>
              <p:spPr>
                <a:xfrm>
                  <a:off x="8965" y="266"/>
                  <a:ext cx="0" cy="11143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2" name="直接连接符 141"/>
                <p:cNvCxnSpPr/>
                <p:nvPr/>
              </p:nvCxnSpPr>
              <p:spPr>
                <a:xfrm>
                  <a:off x="10357" y="266"/>
                  <a:ext cx="0" cy="11143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3" name="直接连接符 142"/>
                <p:cNvCxnSpPr/>
                <p:nvPr/>
              </p:nvCxnSpPr>
              <p:spPr>
                <a:xfrm>
                  <a:off x="11749" y="266"/>
                  <a:ext cx="0" cy="11143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4" name="直接连接符 143"/>
                <p:cNvCxnSpPr/>
                <p:nvPr/>
              </p:nvCxnSpPr>
              <p:spPr>
                <a:xfrm>
                  <a:off x="13141" y="266"/>
                  <a:ext cx="0" cy="11143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5" name="直接连接符 144"/>
                <p:cNvCxnSpPr/>
                <p:nvPr/>
              </p:nvCxnSpPr>
              <p:spPr>
                <a:xfrm>
                  <a:off x="14533" y="266"/>
                  <a:ext cx="0" cy="11143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6" name="直接连接符 145"/>
                <p:cNvCxnSpPr/>
                <p:nvPr/>
              </p:nvCxnSpPr>
              <p:spPr>
                <a:xfrm>
                  <a:off x="15925" y="266"/>
                  <a:ext cx="0" cy="11143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7" name="直接连接符 146"/>
                <p:cNvCxnSpPr/>
                <p:nvPr/>
              </p:nvCxnSpPr>
              <p:spPr>
                <a:xfrm>
                  <a:off x="17317" y="266"/>
                  <a:ext cx="0" cy="11143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8" name="直接连接符 147"/>
                <p:cNvCxnSpPr/>
                <p:nvPr/>
              </p:nvCxnSpPr>
              <p:spPr>
                <a:xfrm>
                  <a:off x="18709" y="266"/>
                  <a:ext cx="0" cy="11143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149" name="组合 148"/>
            <p:cNvGrpSpPr/>
            <p:nvPr/>
          </p:nvGrpSpPr>
          <p:grpSpPr>
            <a:xfrm>
              <a:off x="198" y="200"/>
              <a:ext cx="10784" cy="10801"/>
              <a:chOff x="-2" y="-76"/>
              <a:chExt cx="19220" cy="11142"/>
            </a:xfrm>
          </p:grpSpPr>
          <p:grpSp>
            <p:nvGrpSpPr>
              <p:cNvPr id="150" name="组合 149"/>
              <p:cNvGrpSpPr/>
              <p:nvPr/>
            </p:nvGrpSpPr>
            <p:grpSpPr>
              <a:xfrm rot="5400000">
                <a:off x="4736" y="-3915"/>
                <a:ext cx="9744" cy="19220"/>
                <a:chOff x="4789" y="266"/>
                <a:chExt cx="9744" cy="11143"/>
              </a:xfrm>
            </p:grpSpPr>
            <p:cxnSp>
              <p:nvCxnSpPr>
                <p:cNvPr id="151" name="直接连接符 150"/>
                <p:cNvCxnSpPr/>
                <p:nvPr/>
              </p:nvCxnSpPr>
              <p:spPr>
                <a:xfrm>
                  <a:off x="4789" y="266"/>
                  <a:ext cx="0" cy="11143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2" name="直接连接符 151"/>
                <p:cNvCxnSpPr/>
                <p:nvPr/>
              </p:nvCxnSpPr>
              <p:spPr>
                <a:xfrm>
                  <a:off x="6181" y="266"/>
                  <a:ext cx="0" cy="11143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3" name="直接连接符 152"/>
                <p:cNvCxnSpPr/>
                <p:nvPr/>
              </p:nvCxnSpPr>
              <p:spPr>
                <a:xfrm>
                  <a:off x="7573" y="266"/>
                  <a:ext cx="0" cy="11143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4" name="直接连接符 153"/>
                <p:cNvCxnSpPr/>
                <p:nvPr/>
              </p:nvCxnSpPr>
              <p:spPr>
                <a:xfrm>
                  <a:off x="8965" y="266"/>
                  <a:ext cx="0" cy="11143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5" name="直接连接符 154"/>
                <p:cNvCxnSpPr/>
                <p:nvPr/>
              </p:nvCxnSpPr>
              <p:spPr>
                <a:xfrm>
                  <a:off x="10357" y="266"/>
                  <a:ext cx="0" cy="11143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6" name="直接连接符 155"/>
                <p:cNvCxnSpPr/>
                <p:nvPr/>
              </p:nvCxnSpPr>
              <p:spPr>
                <a:xfrm>
                  <a:off x="11749" y="266"/>
                  <a:ext cx="0" cy="11143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7" name="直接连接符 156"/>
                <p:cNvCxnSpPr/>
                <p:nvPr/>
              </p:nvCxnSpPr>
              <p:spPr>
                <a:xfrm>
                  <a:off x="13141" y="266"/>
                  <a:ext cx="0" cy="11143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8" name="直接连接符 157"/>
                <p:cNvCxnSpPr/>
                <p:nvPr/>
              </p:nvCxnSpPr>
              <p:spPr>
                <a:xfrm>
                  <a:off x="14533" y="266"/>
                  <a:ext cx="0" cy="11143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59" name="组合 158"/>
              <p:cNvGrpSpPr/>
              <p:nvPr/>
            </p:nvGrpSpPr>
            <p:grpSpPr>
              <a:xfrm>
                <a:off x="499" y="-76"/>
                <a:ext cx="18096" cy="11142"/>
                <a:chOff x="613" y="266"/>
                <a:chExt cx="18096" cy="11142"/>
              </a:xfrm>
            </p:grpSpPr>
            <p:cxnSp>
              <p:nvCxnSpPr>
                <p:cNvPr id="160" name="直接连接符 159"/>
                <p:cNvCxnSpPr/>
                <p:nvPr/>
              </p:nvCxnSpPr>
              <p:spPr>
                <a:xfrm>
                  <a:off x="613" y="266"/>
                  <a:ext cx="0" cy="11143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61" name="直接连接符 160"/>
                <p:cNvCxnSpPr/>
                <p:nvPr/>
              </p:nvCxnSpPr>
              <p:spPr>
                <a:xfrm>
                  <a:off x="2005" y="266"/>
                  <a:ext cx="0" cy="11143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62" name="直接连接符 161"/>
                <p:cNvCxnSpPr/>
                <p:nvPr/>
              </p:nvCxnSpPr>
              <p:spPr>
                <a:xfrm>
                  <a:off x="3397" y="266"/>
                  <a:ext cx="0" cy="11143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63" name="直接连接符 162"/>
                <p:cNvCxnSpPr/>
                <p:nvPr/>
              </p:nvCxnSpPr>
              <p:spPr>
                <a:xfrm>
                  <a:off x="4789" y="266"/>
                  <a:ext cx="0" cy="11143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64" name="直接连接符 163"/>
                <p:cNvCxnSpPr/>
                <p:nvPr/>
              </p:nvCxnSpPr>
              <p:spPr>
                <a:xfrm>
                  <a:off x="6181" y="266"/>
                  <a:ext cx="0" cy="11143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65" name="直接连接符 164"/>
                <p:cNvCxnSpPr/>
                <p:nvPr/>
              </p:nvCxnSpPr>
              <p:spPr>
                <a:xfrm>
                  <a:off x="7573" y="266"/>
                  <a:ext cx="0" cy="11143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66" name="直接连接符 165"/>
                <p:cNvCxnSpPr/>
                <p:nvPr/>
              </p:nvCxnSpPr>
              <p:spPr>
                <a:xfrm>
                  <a:off x="8965" y="266"/>
                  <a:ext cx="0" cy="11143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67" name="直接连接符 166"/>
                <p:cNvCxnSpPr/>
                <p:nvPr/>
              </p:nvCxnSpPr>
              <p:spPr>
                <a:xfrm>
                  <a:off x="10357" y="266"/>
                  <a:ext cx="0" cy="11143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68" name="直接连接符 167"/>
                <p:cNvCxnSpPr/>
                <p:nvPr/>
              </p:nvCxnSpPr>
              <p:spPr>
                <a:xfrm>
                  <a:off x="11749" y="266"/>
                  <a:ext cx="0" cy="11143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69" name="直接连接符 168"/>
                <p:cNvCxnSpPr/>
                <p:nvPr/>
              </p:nvCxnSpPr>
              <p:spPr>
                <a:xfrm>
                  <a:off x="13141" y="266"/>
                  <a:ext cx="0" cy="11143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70" name="直接连接符 169"/>
                <p:cNvCxnSpPr/>
                <p:nvPr/>
              </p:nvCxnSpPr>
              <p:spPr>
                <a:xfrm>
                  <a:off x="14533" y="266"/>
                  <a:ext cx="0" cy="11143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71" name="直接连接符 170"/>
                <p:cNvCxnSpPr/>
                <p:nvPr/>
              </p:nvCxnSpPr>
              <p:spPr>
                <a:xfrm>
                  <a:off x="15925" y="266"/>
                  <a:ext cx="0" cy="11143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72" name="直接连接符 171"/>
                <p:cNvCxnSpPr/>
                <p:nvPr/>
              </p:nvCxnSpPr>
              <p:spPr>
                <a:xfrm>
                  <a:off x="17317" y="266"/>
                  <a:ext cx="0" cy="11143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73" name="直接连接符 172"/>
                <p:cNvCxnSpPr/>
                <p:nvPr/>
              </p:nvCxnSpPr>
              <p:spPr>
                <a:xfrm>
                  <a:off x="18709" y="266"/>
                  <a:ext cx="0" cy="11143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</p:grpSp>
      <p:pic>
        <p:nvPicPr>
          <p:cNvPr id="82" name="图片 81" descr="D:\资料\图层 2.png图层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0" y="498118"/>
            <a:ext cx="12192000" cy="6405562"/>
          </a:xfrm>
          <a:prstGeom prst="rect">
            <a:avLst/>
          </a:prstGeom>
        </p:spPr>
      </p:pic>
      <p:grpSp>
        <p:nvGrpSpPr>
          <p:cNvPr id="83" name="组合 82"/>
          <p:cNvGrpSpPr/>
          <p:nvPr/>
        </p:nvGrpSpPr>
        <p:grpSpPr>
          <a:xfrm>
            <a:off x="61864" y="-132089"/>
            <a:ext cx="12322175" cy="7451090"/>
            <a:chOff x="123" y="-144"/>
            <a:chExt cx="19405" cy="11734"/>
          </a:xfrm>
        </p:grpSpPr>
        <p:pic>
          <p:nvPicPr>
            <p:cNvPr id="84" name="图片 83" descr="橡皮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6320" y="7077"/>
              <a:ext cx="3112" cy="3112"/>
            </a:xfrm>
            <a:prstGeom prst="rect">
              <a:avLst/>
            </a:prstGeom>
          </p:spPr>
        </p:pic>
        <p:pic>
          <p:nvPicPr>
            <p:cNvPr id="85" name="图片 84" descr="纸张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7691" y="7918"/>
              <a:ext cx="3672" cy="3672"/>
            </a:xfrm>
            <a:prstGeom prst="rect">
              <a:avLst/>
            </a:prstGeom>
          </p:spPr>
        </p:pic>
        <p:pic>
          <p:nvPicPr>
            <p:cNvPr id="87" name="图片 86" descr="书本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 rot="979556">
              <a:off x="123" y="-144"/>
              <a:ext cx="3055" cy="3055"/>
            </a:xfrm>
            <a:prstGeom prst="rect">
              <a:avLst/>
            </a:prstGeom>
          </p:spPr>
        </p:pic>
        <p:pic>
          <p:nvPicPr>
            <p:cNvPr id="89" name="图片 88" descr="冰激凌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15830" y="431"/>
              <a:ext cx="3698" cy="3698"/>
            </a:xfrm>
            <a:prstGeom prst="rect">
              <a:avLst/>
            </a:prstGeom>
          </p:spPr>
        </p:pic>
        <p:pic>
          <p:nvPicPr>
            <p:cNvPr id="90" name="图片 89" descr="笔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7970" y="-50"/>
              <a:ext cx="2467" cy="2467"/>
            </a:xfrm>
            <a:prstGeom prst="rect">
              <a:avLst/>
            </a:prstGeom>
          </p:spPr>
        </p:pic>
        <p:pic>
          <p:nvPicPr>
            <p:cNvPr id="91" name="图片 90" descr="草莓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388" y="8135"/>
              <a:ext cx="1989" cy="1989"/>
            </a:xfrm>
            <a:prstGeom prst="rect">
              <a:avLst/>
            </a:prstGeom>
          </p:spPr>
        </p:pic>
      </p:grpSp>
      <p:grpSp>
        <p:nvGrpSpPr>
          <p:cNvPr id="81" name="Group 80"/>
          <p:cNvGrpSpPr/>
          <p:nvPr/>
        </p:nvGrpSpPr>
        <p:grpSpPr>
          <a:xfrm>
            <a:off x="386759" y="2431794"/>
            <a:ext cx="4981874" cy="3363523"/>
            <a:chOff x="4329113" y="3042538"/>
            <a:chExt cx="4814887" cy="2839167"/>
          </a:xfrm>
        </p:grpSpPr>
        <p:sp>
          <p:nvSpPr>
            <p:cNvPr id="86" name="Line 7"/>
            <p:cNvSpPr>
              <a:spLocks noChangeShapeType="1"/>
            </p:cNvSpPr>
            <p:nvPr/>
          </p:nvSpPr>
          <p:spPr bwMode="auto">
            <a:xfrm>
              <a:off x="4329113" y="3048000"/>
              <a:ext cx="28956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88" name="Group 87"/>
            <p:cNvGrpSpPr/>
            <p:nvPr/>
          </p:nvGrpSpPr>
          <p:grpSpPr>
            <a:xfrm>
              <a:off x="4329113" y="3042538"/>
              <a:ext cx="4814887" cy="2839167"/>
              <a:chOff x="4329113" y="3042538"/>
              <a:chExt cx="4814887" cy="2839167"/>
            </a:xfrm>
          </p:grpSpPr>
          <p:sp>
            <p:nvSpPr>
              <p:cNvPr id="92" name="Line 8"/>
              <p:cNvSpPr>
                <a:spLocks noChangeShapeType="1"/>
              </p:cNvSpPr>
              <p:nvPr/>
            </p:nvSpPr>
            <p:spPr bwMode="auto">
              <a:xfrm flipV="1">
                <a:off x="4329113" y="3042538"/>
                <a:ext cx="0" cy="106680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3" name="Line 9"/>
              <p:cNvSpPr>
                <a:spLocks noChangeShapeType="1"/>
              </p:cNvSpPr>
              <p:nvPr/>
            </p:nvSpPr>
            <p:spPr bwMode="auto">
              <a:xfrm>
                <a:off x="4329113" y="4109338"/>
                <a:ext cx="1309687" cy="546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4" name="Line 13"/>
              <p:cNvSpPr>
                <a:spLocks noChangeShapeType="1"/>
              </p:cNvSpPr>
              <p:nvPr/>
            </p:nvSpPr>
            <p:spPr bwMode="auto">
              <a:xfrm flipV="1">
                <a:off x="8458200" y="4495800"/>
                <a:ext cx="0" cy="99060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5" name="Line 14"/>
              <p:cNvSpPr>
                <a:spLocks noChangeShapeType="1"/>
              </p:cNvSpPr>
              <p:nvPr/>
            </p:nvSpPr>
            <p:spPr bwMode="auto">
              <a:xfrm flipV="1">
                <a:off x="5638800" y="4114800"/>
                <a:ext cx="0" cy="137160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6" name="Line 16"/>
              <p:cNvSpPr>
                <a:spLocks noChangeShapeType="1"/>
              </p:cNvSpPr>
              <p:nvPr/>
            </p:nvSpPr>
            <p:spPr bwMode="auto">
              <a:xfrm>
                <a:off x="5638800" y="5486400"/>
                <a:ext cx="281940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7" name="Line 17"/>
              <p:cNvSpPr>
                <a:spLocks noChangeShapeType="1"/>
              </p:cNvSpPr>
              <p:nvPr/>
            </p:nvSpPr>
            <p:spPr bwMode="auto">
              <a:xfrm flipH="1" flipV="1">
                <a:off x="7222853" y="3048000"/>
                <a:ext cx="10340" cy="144780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8" name="Line 18"/>
              <p:cNvSpPr>
                <a:spLocks noChangeShapeType="1"/>
              </p:cNvSpPr>
              <p:nvPr/>
            </p:nvSpPr>
            <p:spPr bwMode="auto">
              <a:xfrm flipV="1">
                <a:off x="7239000" y="4495800"/>
                <a:ext cx="121920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9" name="Text Box 21"/>
              <p:cNvSpPr txBox="1">
                <a:spLocks noChangeArrowheads="1"/>
              </p:cNvSpPr>
              <p:nvPr/>
            </p:nvSpPr>
            <p:spPr bwMode="auto">
              <a:xfrm>
                <a:off x="7418765" y="4114800"/>
                <a:ext cx="930063" cy="44627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2300" dirty="0">
                    <a:latin typeface="Times New Roman" panose="02020603050405020304" pitchFamily="18" charset="0"/>
                  </a:rPr>
                  <a:t>40,5m</a:t>
                </a:r>
              </a:p>
            </p:txBody>
          </p:sp>
          <p:sp>
            <p:nvSpPr>
              <p:cNvPr id="100" name="Text Box 22"/>
              <p:cNvSpPr txBox="1">
                <a:spLocks noChangeArrowheads="1"/>
              </p:cNvSpPr>
              <p:nvPr/>
            </p:nvSpPr>
            <p:spPr bwMode="auto">
              <a:xfrm>
                <a:off x="4498387" y="4049524"/>
                <a:ext cx="930063" cy="44627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2300" dirty="0">
                    <a:latin typeface="Times New Roman" panose="02020603050405020304" pitchFamily="18" charset="0"/>
                  </a:rPr>
                  <a:t>40,5m</a:t>
                </a:r>
              </a:p>
            </p:txBody>
          </p:sp>
          <p:sp>
            <p:nvSpPr>
              <p:cNvPr id="101" name="Text Box 23"/>
              <p:cNvSpPr txBox="1">
                <a:spLocks noChangeArrowheads="1"/>
              </p:cNvSpPr>
              <p:nvPr/>
            </p:nvSpPr>
            <p:spPr bwMode="auto">
              <a:xfrm>
                <a:off x="7174948" y="3352800"/>
                <a:ext cx="708848" cy="44627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2300" dirty="0">
                    <a:latin typeface="Times New Roman" panose="02020603050405020304" pitchFamily="18" charset="0"/>
                  </a:rPr>
                  <a:t>50m</a:t>
                </a:r>
              </a:p>
            </p:txBody>
          </p:sp>
          <p:sp>
            <p:nvSpPr>
              <p:cNvPr id="102" name="Text Box 24"/>
              <p:cNvSpPr txBox="1">
                <a:spLocks noChangeArrowheads="1"/>
              </p:cNvSpPr>
              <p:nvPr/>
            </p:nvSpPr>
            <p:spPr bwMode="auto">
              <a:xfrm>
                <a:off x="4968863" y="4539363"/>
                <a:ext cx="708848" cy="44627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2300" dirty="0">
                    <a:latin typeface="Times New Roman" panose="02020603050405020304" pitchFamily="18" charset="0"/>
                  </a:rPr>
                  <a:t>50m</a:t>
                </a:r>
              </a:p>
            </p:txBody>
          </p:sp>
          <p:sp>
            <p:nvSpPr>
              <p:cNvPr id="103" name="Text Box 25"/>
              <p:cNvSpPr txBox="1">
                <a:spLocks noChangeArrowheads="1"/>
              </p:cNvSpPr>
              <p:nvPr/>
            </p:nvSpPr>
            <p:spPr bwMode="auto">
              <a:xfrm>
                <a:off x="6651902" y="5435429"/>
                <a:ext cx="1077539" cy="44627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2300" dirty="0">
                    <a:latin typeface="Times New Roman" panose="02020603050405020304" pitchFamily="18" charset="0"/>
                  </a:rPr>
                  <a:t>100,5m</a:t>
                </a:r>
              </a:p>
            </p:txBody>
          </p:sp>
          <p:sp>
            <p:nvSpPr>
              <p:cNvPr id="104" name="Text Box 51"/>
              <p:cNvSpPr txBox="1">
                <a:spLocks noChangeArrowheads="1"/>
              </p:cNvSpPr>
              <p:nvPr/>
            </p:nvSpPr>
            <p:spPr bwMode="auto">
              <a:xfrm>
                <a:off x="8435152" y="4845750"/>
                <a:ext cx="708848" cy="44627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2300">
                    <a:latin typeface="Times New Roman" panose="02020603050405020304" pitchFamily="18" charset="0"/>
                  </a:rPr>
                  <a:t>30m</a:t>
                </a:r>
              </a:p>
            </p:txBody>
          </p:sp>
        </p:grpSp>
      </p:grpSp>
      <p:cxnSp>
        <p:nvCxnSpPr>
          <p:cNvPr id="105" name="Straight Connector 104"/>
          <p:cNvCxnSpPr>
            <a:cxnSpLocks noChangeShapeType="1"/>
          </p:cNvCxnSpPr>
          <p:nvPr/>
        </p:nvCxnSpPr>
        <p:spPr bwMode="auto">
          <a:xfrm flipV="1">
            <a:off x="1741379" y="2446492"/>
            <a:ext cx="3118" cy="1251907"/>
          </a:xfrm>
          <a:prstGeom prst="line">
            <a:avLst/>
          </a:prstGeom>
          <a:noFill/>
          <a:ln w="19050" algn="ctr">
            <a:solidFill>
              <a:srgbClr val="FF0000"/>
            </a:solidFill>
            <a:prstDash val="sys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06" name="Straight Connector 105"/>
          <p:cNvCxnSpPr>
            <a:cxnSpLocks noChangeShapeType="1"/>
          </p:cNvCxnSpPr>
          <p:nvPr/>
        </p:nvCxnSpPr>
        <p:spPr bwMode="auto">
          <a:xfrm flipH="1" flipV="1">
            <a:off x="3394090" y="4160393"/>
            <a:ext cx="1130" cy="1166611"/>
          </a:xfrm>
          <a:prstGeom prst="line">
            <a:avLst/>
          </a:prstGeom>
          <a:noFill/>
          <a:ln w="19050" algn="ctr">
            <a:solidFill>
              <a:srgbClr val="FF0000"/>
            </a:solidFill>
            <a:prstDash val="sys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1" name="TextBox 10"/>
          <p:cNvSpPr txBox="1"/>
          <p:nvPr/>
        </p:nvSpPr>
        <p:spPr>
          <a:xfrm>
            <a:off x="225581" y="2030445"/>
            <a:ext cx="415498" cy="4770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</a:p>
        </p:txBody>
      </p:sp>
      <p:sp>
        <p:nvSpPr>
          <p:cNvPr id="107" name="TextBox 106"/>
          <p:cNvSpPr txBox="1"/>
          <p:nvPr/>
        </p:nvSpPr>
        <p:spPr>
          <a:xfrm>
            <a:off x="1536748" y="1977311"/>
            <a:ext cx="397866" cy="4770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</a:p>
        </p:txBody>
      </p:sp>
      <p:sp>
        <p:nvSpPr>
          <p:cNvPr id="108" name="TextBox 107"/>
          <p:cNvSpPr txBox="1"/>
          <p:nvPr/>
        </p:nvSpPr>
        <p:spPr>
          <a:xfrm>
            <a:off x="1411659" y="3625849"/>
            <a:ext cx="397866" cy="4770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</a:p>
        </p:txBody>
      </p:sp>
      <p:sp>
        <p:nvSpPr>
          <p:cNvPr id="109" name="TextBox 108"/>
          <p:cNvSpPr txBox="1"/>
          <p:nvPr/>
        </p:nvSpPr>
        <p:spPr>
          <a:xfrm>
            <a:off x="178763" y="3627424"/>
            <a:ext cx="415498" cy="4770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</a:p>
        </p:txBody>
      </p:sp>
      <p:sp>
        <p:nvSpPr>
          <p:cNvPr id="110" name="TextBox 109"/>
          <p:cNvSpPr txBox="1"/>
          <p:nvPr/>
        </p:nvSpPr>
        <p:spPr>
          <a:xfrm>
            <a:off x="3269111" y="1948580"/>
            <a:ext cx="380232" cy="4770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</a:p>
        </p:txBody>
      </p:sp>
      <p:sp>
        <p:nvSpPr>
          <p:cNvPr id="111" name="TextBox 110"/>
          <p:cNvSpPr txBox="1"/>
          <p:nvPr/>
        </p:nvSpPr>
        <p:spPr>
          <a:xfrm>
            <a:off x="3178742" y="5530522"/>
            <a:ext cx="415498" cy="4770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</a:t>
            </a:r>
          </a:p>
        </p:txBody>
      </p:sp>
      <p:sp>
        <p:nvSpPr>
          <p:cNvPr id="112" name="TextBox 111"/>
          <p:cNvSpPr txBox="1"/>
          <p:nvPr/>
        </p:nvSpPr>
        <p:spPr>
          <a:xfrm>
            <a:off x="1547274" y="5512286"/>
            <a:ext cx="415498" cy="4770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</a:p>
        </p:txBody>
      </p:sp>
      <p:sp>
        <p:nvSpPr>
          <p:cNvPr id="113" name="TextBox 112"/>
          <p:cNvSpPr txBox="1"/>
          <p:nvPr/>
        </p:nvSpPr>
        <p:spPr>
          <a:xfrm>
            <a:off x="3366224" y="3694088"/>
            <a:ext cx="292068" cy="4770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</a:p>
        </p:txBody>
      </p:sp>
      <p:sp>
        <p:nvSpPr>
          <p:cNvPr id="114" name="TextBox 113"/>
          <p:cNvSpPr txBox="1"/>
          <p:nvPr/>
        </p:nvSpPr>
        <p:spPr>
          <a:xfrm>
            <a:off x="4539079" y="3703906"/>
            <a:ext cx="415498" cy="4770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</a:p>
        </p:txBody>
      </p:sp>
      <p:sp>
        <p:nvSpPr>
          <p:cNvPr id="115" name="TextBox 114"/>
          <p:cNvSpPr txBox="1"/>
          <p:nvPr/>
        </p:nvSpPr>
        <p:spPr>
          <a:xfrm>
            <a:off x="4476032" y="5497687"/>
            <a:ext cx="470000" cy="4770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</a:p>
        </p:txBody>
      </p:sp>
      <p:pic>
        <p:nvPicPr>
          <p:cNvPr id="116" name="图片 22">
            <a:extLst>
              <a:ext uri="{FF2B5EF4-FFF2-40B4-BE49-F238E27FC236}">
                <a16:creationId xmlns:a16="http://schemas.microsoft.com/office/drawing/2014/main" id="{88EE6487-B9A5-4EDF-AB5F-F4A8EE6F6985}"/>
              </a:ext>
            </a:extLst>
          </p:cNvPr>
          <p:cNvPicPr>
            <a:picLocks noChangeAspect="1"/>
          </p:cNvPicPr>
          <p:nvPr/>
        </p:nvPicPr>
        <p:blipFill>
          <a:blip r:embed="rId9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saturation sat="300000"/>
                    </a14:imgEffect>
                    <a14:imgEffect>
                      <a14:brightnessContrast bright="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4116924" y="2937420"/>
            <a:ext cx="8676743" cy="1946966"/>
          </a:xfrm>
          <a:prstGeom prst="rect">
            <a:avLst/>
          </a:prstGeom>
        </p:spPr>
      </p:pic>
      <p:sp>
        <p:nvSpPr>
          <p:cNvPr id="117" name="TextBox 116"/>
          <p:cNvSpPr txBox="1"/>
          <p:nvPr/>
        </p:nvSpPr>
        <p:spPr>
          <a:xfrm>
            <a:off x="6000050" y="3401275"/>
            <a:ext cx="5128327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b="1" dirty="0" err="1">
                <a:latin typeface="UTM French Vanilla" panose="02040603050506020204" pitchFamily="18" charset="0"/>
              </a:rPr>
              <a:t>Muốn</a:t>
            </a:r>
            <a:r>
              <a:rPr lang="en-US" sz="3200" b="1" dirty="0">
                <a:latin typeface="UTM French Vanilla" panose="02040603050506020204" pitchFamily="18" charset="0"/>
              </a:rPr>
              <a:t> </a:t>
            </a:r>
            <a:r>
              <a:rPr lang="en-US" sz="3200" b="1" dirty="0" err="1">
                <a:latin typeface="UTM French Vanilla" panose="02040603050506020204" pitchFamily="18" charset="0"/>
              </a:rPr>
              <a:t>tính</a:t>
            </a:r>
            <a:r>
              <a:rPr lang="en-US" sz="3200" b="1" dirty="0">
                <a:latin typeface="UTM French Vanilla" panose="02040603050506020204" pitchFamily="18" charset="0"/>
              </a:rPr>
              <a:t> </a:t>
            </a:r>
            <a:r>
              <a:rPr lang="en-US" sz="3200" b="1" dirty="0" err="1">
                <a:latin typeface="UTM French Vanilla" panose="02040603050506020204" pitchFamily="18" charset="0"/>
              </a:rPr>
              <a:t>diện</a:t>
            </a:r>
            <a:r>
              <a:rPr lang="en-US" sz="3200" b="1" dirty="0">
                <a:latin typeface="UTM French Vanilla" panose="02040603050506020204" pitchFamily="18" charset="0"/>
              </a:rPr>
              <a:t> </a:t>
            </a:r>
            <a:r>
              <a:rPr lang="en-US" sz="3200" b="1" dirty="0" err="1">
                <a:latin typeface="UTM French Vanilla" panose="02040603050506020204" pitchFamily="18" charset="0"/>
              </a:rPr>
              <a:t>tích</a:t>
            </a:r>
            <a:r>
              <a:rPr lang="en-US" sz="3200" b="1" dirty="0">
                <a:latin typeface="UTM French Vanilla" panose="02040603050506020204" pitchFamily="18" charset="0"/>
              </a:rPr>
              <a:t> </a:t>
            </a:r>
            <a:r>
              <a:rPr lang="en-US" sz="3200" b="1" dirty="0" err="1">
                <a:latin typeface="UTM French Vanilla" panose="02040603050506020204" pitchFamily="18" charset="0"/>
              </a:rPr>
              <a:t>của</a:t>
            </a:r>
            <a:r>
              <a:rPr lang="en-US" sz="3200" b="1" dirty="0">
                <a:latin typeface="UTM French Vanilla" panose="02040603050506020204" pitchFamily="18" charset="0"/>
              </a:rPr>
              <a:t> </a:t>
            </a:r>
            <a:r>
              <a:rPr lang="en-US" sz="3200" b="1" dirty="0" err="1">
                <a:latin typeface="UTM French Vanilla" panose="02040603050506020204" pitchFamily="18" charset="0"/>
              </a:rPr>
              <a:t>mảnh</a:t>
            </a:r>
            <a:r>
              <a:rPr lang="en-US" sz="3200" b="1" dirty="0">
                <a:latin typeface="UTM French Vanilla" panose="02040603050506020204" pitchFamily="18" charset="0"/>
              </a:rPr>
              <a:t> </a:t>
            </a:r>
            <a:r>
              <a:rPr lang="en-US" sz="3200" b="1" dirty="0" err="1">
                <a:latin typeface="UTM French Vanilla" panose="02040603050506020204" pitchFamily="18" charset="0"/>
              </a:rPr>
              <a:t>đất</a:t>
            </a:r>
            <a:endParaRPr lang="en-US" sz="3200" b="1" dirty="0">
              <a:latin typeface="UTM French Vanilla" panose="02040603050506020204" pitchFamily="18" charset="0"/>
            </a:endParaRPr>
          </a:p>
          <a:p>
            <a:pPr algn="ctr"/>
            <a:r>
              <a:rPr lang="en-US" sz="3200" b="1" dirty="0" err="1">
                <a:latin typeface="UTM French Vanilla" panose="02040603050506020204" pitchFamily="18" charset="0"/>
              </a:rPr>
              <a:t>như</a:t>
            </a:r>
            <a:r>
              <a:rPr lang="en-US" sz="3200" b="1" dirty="0">
                <a:latin typeface="UTM French Vanilla" panose="02040603050506020204" pitchFamily="18" charset="0"/>
              </a:rPr>
              <a:t> </a:t>
            </a:r>
            <a:r>
              <a:rPr lang="en-US" sz="3200" b="1" dirty="0" err="1">
                <a:latin typeface="UTM French Vanilla" panose="02040603050506020204" pitchFamily="18" charset="0"/>
              </a:rPr>
              <a:t>hình</a:t>
            </a:r>
            <a:r>
              <a:rPr lang="en-US" sz="3200" b="1" dirty="0">
                <a:latin typeface="UTM French Vanilla" panose="02040603050506020204" pitchFamily="18" charset="0"/>
              </a:rPr>
              <a:t> </a:t>
            </a:r>
            <a:r>
              <a:rPr lang="en-US" sz="3200" b="1" dirty="0" err="1">
                <a:latin typeface="UTM French Vanilla" panose="02040603050506020204" pitchFamily="18" charset="0"/>
              </a:rPr>
              <a:t>vẽ</a:t>
            </a:r>
            <a:r>
              <a:rPr lang="en-US" sz="3200" b="1" dirty="0">
                <a:latin typeface="UTM French Vanilla" panose="02040603050506020204" pitchFamily="18" charset="0"/>
              </a:rPr>
              <a:t> ta </a:t>
            </a:r>
            <a:r>
              <a:rPr lang="en-US" sz="3200" b="1" dirty="0" err="1">
                <a:latin typeface="UTM French Vanilla" panose="02040603050506020204" pitchFamily="18" charset="0"/>
              </a:rPr>
              <a:t>làm</a:t>
            </a:r>
            <a:r>
              <a:rPr lang="en-US" sz="3200" b="1" dirty="0">
                <a:latin typeface="UTM French Vanilla" panose="02040603050506020204" pitchFamily="18" charset="0"/>
              </a:rPr>
              <a:t> </a:t>
            </a:r>
            <a:r>
              <a:rPr lang="en-US" sz="3200" b="1" dirty="0" err="1">
                <a:latin typeface="UTM French Vanilla" panose="02040603050506020204" pitchFamily="18" charset="0"/>
              </a:rPr>
              <a:t>thế</a:t>
            </a:r>
            <a:r>
              <a:rPr lang="en-US" sz="3200" b="1" dirty="0">
                <a:latin typeface="UTM French Vanilla" panose="02040603050506020204" pitchFamily="18" charset="0"/>
              </a:rPr>
              <a:t> </a:t>
            </a:r>
            <a:r>
              <a:rPr lang="en-US" sz="3200" b="1" dirty="0" err="1">
                <a:latin typeface="UTM French Vanilla" panose="02040603050506020204" pitchFamily="18" charset="0"/>
              </a:rPr>
              <a:t>nào</a:t>
            </a:r>
            <a:r>
              <a:rPr lang="en-US" sz="3200" b="1" dirty="0">
                <a:latin typeface="UTM French Vanilla" panose="02040603050506020204" pitchFamily="18" charset="0"/>
              </a:rPr>
              <a:t>?</a:t>
            </a:r>
          </a:p>
        </p:txBody>
      </p:sp>
      <p:sp>
        <p:nvSpPr>
          <p:cNvPr id="118" name="TextBox 117"/>
          <p:cNvSpPr txBox="1"/>
          <p:nvPr/>
        </p:nvSpPr>
        <p:spPr>
          <a:xfrm>
            <a:off x="7028889" y="1671473"/>
            <a:ext cx="2369559" cy="4462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3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Diện</a:t>
            </a:r>
            <a:r>
              <a:rPr lang="en-US" sz="2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sz="2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khu</a:t>
            </a:r>
            <a:r>
              <a:rPr lang="en-US" sz="2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đất</a:t>
            </a:r>
            <a:endParaRPr lang="en-US" sz="23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9" name="Down Arrow 118"/>
          <p:cNvSpPr/>
          <p:nvPr/>
        </p:nvSpPr>
        <p:spPr>
          <a:xfrm>
            <a:off x="8176125" y="2117868"/>
            <a:ext cx="245733" cy="358002"/>
          </a:xfrm>
          <a:prstGeom prst="downArrow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0" name="TextBox 119"/>
          <p:cNvSpPr txBox="1"/>
          <p:nvPr/>
        </p:nvSpPr>
        <p:spPr>
          <a:xfrm>
            <a:off x="4965538" y="2547933"/>
            <a:ext cx="2052164" cy="800219"/>
          </a:xfrm>
          <a:prstGeom prst="rect">
            <a:avLst/>
          </a:prstGeom>
          <a:noFill/>
          <a:ln>
            <a:solidFill>
              <a:srgbClr val="0000CC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sz="23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Diện</a:t>
            </a:r>
            <a:r>
              <a:rPr lang="en-US" sz="23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sz="23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HCN</a:t>
            </a:r>
          </a:p>
          <a:p>
            <a:pPr algn="ctr"/>
            <a:r>
              <a:rPr lang="en-US" sz="23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ABCD</a:t>
            </a:r>
          </a:p>
        </p:txBody>
      </p:sp>
      <p:sp>
        <p:nvSpPr>
          <p:cNvPr id="121" name="TextBox 120"/>
          <p:cNvSpPr txBox="1"/>
          <p:nvPr/>
        </p:nvSpPr>
        <p:spPr>
          <a:xfrm>
            <a:off x="7286664" y="2547933"/>
            <a:ext cx="2052164" cy="800219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sz="23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Diện</a:t>
            </a:r>
            <a:r>
              <a:rPr lang="en-US" sz="23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sz="23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HCN</a:t>
            </a:r>
          </a:p>
          <a:p>
            <a:pPr algn="ctr"/>
            <a:r>
              <a:rPr lang="en-US" sz="23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BEGH</a:t>
            </a:r>
          </a:p>
        </p:txBody>
      </p:sp>
      <p:sp>
        <p:nvSpPr>
          <p:cNvPr id="122" name="TextBox 121"/>
          <p:cNvSpPr txBox="1"/>
          <p:nvPr/>
        </p:nvSpPr>
        <p:spPr>
          <a:xfrm>
            <a:off x="9689899" y="2552900"/>
            <a:ext cx="2052164" cy="800219"/>
          </a:xfrm>
          <a:prstGeom prst="rect">
            <a:avLst/>
          </a:prstGeom>
          <a:noFill/>
          <a:ln>
            <a:solidFill>
              <a:srgbClr val="006600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sz="2300" b="1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Diện</a:t>
            </a:r>
            <a:r>
              <a:rPr lang="en-US" sz="2300" b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b="1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sz="2300" b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HCN</a:t>
            </a:r>
          </a:p>
          <a:p>
            <a:pPr algn="ctr"/>
            <a:r>
              <a:rPr lang="en-US" sz="2300" b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IKMG</a:t>
            </a:r>
          </a:p>
        </p:txBody>
      </p:sp>
      <p:sp>
        <p:nvSpPr>
          <p:cNvPr id="123" name="TextBox 122"/>
          <p:cNvSpPr txBox="1"/>
          <p:nvPr/>
        </p:nvSpPr>
        <p:spPr>
          <a:xfrm>
            <a:off x="6973396" y="2747331"/>
            <a:ext cx="367408" cy="4770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</a:p>
        </p:txBody>
      </p:sp>
      <p:sp>
        <p:nvSpPr>
          <p:cNvPr id="176" name="TextBox 175"/>
          <p:cNvSpPr txBox="1"/>
          <p:nvPr/>
        </p:nvSpPr>
        <p:spPr>
          <a:xfrm>
            <a:off x="9273769" y="2727011"/>
            <a:ext cx="367408" cy="4770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</a:p>
        </p:txBody>
      </p:sp>
      <p:sp>
        <p:nvSpPr>
          <p:cNvPr id="177" name="Down Arrow 176"/>
          <p:cNvSpPr/>
          <p:nvPr/>
        </p:nvSpPr>
        <p:spPr>
          <a:xfrm>
            <a:off x="5858465" y="3490669"/>
            <a:ext cx="245733" cy="358002"/>
          </a:xfrm>
          <a:prstGeom prst="downArrow">
            <a:avLst/>
          </a:prstGeom>
          <a:solidFill>
            <a:schemeClr val="bg1"/>
          </a:solidFill>
          <a:ln>
            <a:solidFill>
              <a:srgbClr val="00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8" name="TextBox 177"/>
          <p:cNvSpPr txBox="1"/>
          <p:nvPr/>
        </p:nvSpPr>
        <p:spPr>
          <a:xfrm>
            <a:off x="5323279" y="3779111"/>
            <a:ext cx="1300356" cy="4462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AB x BC</a:t>
            </a:r>
          </a:p>
        </p:txBody>
      </p:sp>
      <p:sp>
        <p:nvSpPr>
          <p:cNvPr id="179" name="Down Arrow 178"/>
          <p:cNvSpPr/>
          <p:nvPr/>
        </p:nvSpPr>
        <p:spPr>
          <a:xfrm>
            <a:off x="8209563" y="3490669"/>
            <a:ext cx="245733" cy="358002"/>
          </a:xfrm>
          <a:prstGeom prst="downArrow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0" name="TextBox 179"/>
          <p:cNvSpPr txBox="1"/>
          <p:nvPr/>
        </p:nvSpPr>
        <p:spPr>
          <a:xfrm>
            <a:off x="7503692" y="3743639"/>
            <a:ext cx="1659429" cy="4462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HG   x   GE</a:t>
            </a:r>
          </a:p>
        </p:txBody>
      </p:sp>
      <p:sp>
        <p:nvSpPr>
          <p:cNvPr id="181" name="Line 8"/>
          <p:cNvSpPr>
            <a:spLocks noChangeShapeType="1"/>
          </p:cNvSpPr>
          <p:nvPr/>
        </p:nvSpPr>
        <p:spPr bwMode="auto">
          <a:xfrm flipV="1">
            <a:off x="386512" y="2431793"/>
            <a:ext cx="0" cy="1263824"/>
          </a:xfrm>
          <a:prstGeom prst="line">
            <a:avLst/>
          </a:prstGeom>
          <a:noFill/>
          <a:ln w="28575">
            <a:solidFill>
              <a:srgbClr val="0000CC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2" name="Line 9"/>
          <p:cNvSpPr>
            <a:spLocks noChangeShapeType="1"/>
          </p:cNvSpPr>
          <p:nvPr/>
        </p:nvSpPr>
        <p:spPr bwMode="auto">
          <a:xfrm>
            <a:off x="389709" y="2444426"/>
            <a:ext cx="1355109" cy="6471"/>
          </a:xfrm>
          <a:prstGeom prst="line">
            <a:avLst/>
          </a:prstGeom>
          <a:noFill/>
          <a:ln w="28575">
            <a:solidFill>
              <a:srgbClr val="0000CC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3" name="Line 8"/>
          <p:cNvSpPr>
            <a:spLocks noChangeShapeType="1"/>
          </p:cNvSpPr>
          <p:nvPr/>
        </p:nvSpPr>
        <p:spPr bwMode="auto">
          <a:xfrm flipV="1">
            <a:off x="1735681" y="2454365"/>
            <a:ext cx="0" cy="1263824"/>
          </a:xfrm>
          <a:prstGeom prst="line">
            <a:avLst/>
          </a:prstGeom>
          <a:noFill/>
          <a:ln w="28575">
            <a:solidFill>
              <a:srgbClr val="0000CC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4" name="Line 9"/>
          <p:cNvSpPr>
            <a:spLocks noChangeShapeType="1"/>
          </p:cNvSpPr>
          <p:nvPr/>
        </p:nvSpPr>
        <p:spPr bwMode="auto">
          <a:xfrm>
            <a:off x="380317" y="3697664"/>
            <a:ext cx="1355109" cy="6471"/>
          </a:xfrm>
          <a:prstGeom prst="line">
            <a:avLst/>
          </a:prstGeom>
          <a:noFill/>
          <a:ln w="28575">
            <a:solidFill>
              <a:srgbClr val="0000CC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5" name="Line 14"/>
          <p:cNvSpPr>
            <a:spLocks noChangeShapeType="1"/>
          </p:cNvSpPr>
          <p:nvPr/>
        </p:nvSpPr>
        <p:spPr bwMode="auto">
          <a:xfrm flipH="1" flipV="1">
            <a:off x="1742346" y="2458913"/>
            <a:ext cx="8531" cy="2870562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6" name="Line 9"/>
          <p:cNvSpPr>
            <a:spLocks noChangeShapeType="1"/>
          </p:cNvSpPr>
          <p:nvPr/>
        </p:nvSpPr>
        <p:spPr bwMode="auto">
          <a:xfrm flipV="1">
            <a:off x="1725158" y="2438149"/>
            <a:ext cx="1647742" cy="584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7" name="Line 8"/>
          <p:cNvSpPr>
            <a:spLocks noChangeShapeType="1"/>
          </p:cNvSpPr>
          <p:nvPr/>
        </p:nvSpPr>
        <p:spPr bwMode="auto">
          <a:xfrm flipH="1" flipV="1">
            <a:off x="3381675" y="2446490"/>
            <a:ext cx="20405" cy="2887451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8" name="Line 9"/>
          <p:cNvSpPr>
            <a:spLocks noChangeShapeType="1"/>
          </p:cNvSpPr>
          <p:nvPr/>
        </p:nvSpPr>
        <p:spPr bwMode="auto">
          <a:xfrm>
            <a:off x="1747822" y="5318263"/>
            <a:ext cx="1652951" cy="2464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9" name="Down Arrow 188"/>
          <p:cNvSpPr/>
          <p:nvPr/>
        </p:nvSpPr>
        <p:spPr>
          <a:xfrm>
            <a:off x="7764923" y="4131757"/>
            <a:ext cx="234391" cy="369518"/>
          </a:xfrm>
          <a:prstGeom prst="downArrow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0" name="TextBox 189"/>
          <p:cNvSpPr txBox="1"/>
          <p:nvPr/>
        </p:nvSpPr>
        <p:spPr>
          <a:xfrm>
            <a:off x="6754843" y="4465878"/>
            <a:ext cx="1733167" cy="4462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100,5 – 40,5 </a:t>
            </a:r>
          </a:p>
        </p:txBody>
      </p:sp>
      <p:sp>
        <p:nvSpPr>
          <p:cNvPr id="191" name="Down Arrow 190"/>
          <p:cNvSpPr/>
          <p:nvPr/>
        </p:nvSpPr>
        <p:spPr>
          <a:xfrm>
            <a:off x="8726495" y="4127590"/>
            <a:ext cx="218314" cy="358209"/>
          </a:xfrm>
          <a:prstGeom prst="downArrow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2" name="TextBox 191"/>
          <p:cNvSpPr txBox="1"/>
          <p:nvPr/>
        </p:nvSpPr>
        <p:spPr>
          <a:xfrm>
            <a:off x="8382216" y="4472532"/>
            <a:ext cx="1088760" cy="4462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50 + 30</a:t>
            </a:r>
          </a:p>
        </p:txBody>
      </p:sp>
      <p:sp>
        <p:nvSpPr>
          <p:cNvPr id="193" name="Line 8"/>
          <p:cNvSpPr>
            <a:spLocks noChangeShapeType="1"/>
          </p:cNvSpPr>
          <p:nvPr/>
        </p:nvSpPr>
        <p:spPr bwMode="auto">
          <a:xfrm flipH="1" flipV="1">
            <a:off x="3394617" y="4153123"/>
            <a:ext cx="12390" cy="1189041"/>
          </a:xfrm>
          <a:prstGeom prst="line">
            <a:avLst/>
          </a:prstGeom>
          <a:noFill/>
          <a:ln w="28575">
            <a:solidFill>
              <a:srgbClr val="00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4" name="Line 9"/>
          <p:cNvSpPr>
            <a:spLocks noChangeShapeType="1"/>
          </p:cNvSpPr>
          <p:nvPr/>
        </p:nvSpPr>
        <p:spPr bwMode="auto">
          <a:xfrm>
            <a:off x="3396474" y="4163502"/>
            <a:ext cx="1246435" cy="6398"/>
          </a:xfrm>
          <a:prstGeom prst="line">
            <a:avLst/>
          </a:prstGeom>
          <a:noFill/>
          <a:ln w="28575">
            <a:solidFill>
              <a:srgbClr val="00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5" name="Line 8"/>
          <p:cNvSpPr>
            <a:spLocks noChangeShapeType="1"/>
          </p:cNvSpPr>
          <p:nvPr/>
        </p:nvSpPr>
        <p:spPr bwMode="auto">
          <a:xfrm flipH="1" flipV="1">
            <a:off x="4641320" y="4160391"/>
            <a:ext cx="22979" cy="1157870"/>
          </a:xfrm>
          <a:prstGeom prst="line">
            <a:avLst/>
          </a:prstGeom>
          <a:noFill/>
          <a:ln w="28575">
            <a:solidFill>
              <a:srgbClr val="00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6" name="Line 9"/>
          <p:cNvSpPr>
            <a:spLocks noChangeShapeType="1"/>
          </p:cNvSpPr>
          <p:nvPr/>
        </p:nvSpPr>
        <p:spPr bwMode="auto">
          <a:xfrm>
            <a:off x="3414495" y="5318263"/>
            <a:ext cx="1263801" cy="15679"/>
          </a:xfrm>
          <a:prstGeom prst="line">
            <a:avLst/>
          </a:prstGeom>
          <a:noFill/>
          <a:ln w="28575">
            <a:solidFill>
              <a:srgbClr val="00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7" name="Down Arrow 196"/>
          <p:cNvSpPr/>
          <p:nvPr/>
        </p:nvSpPr>
        <p:spPr>
          <a:xfrm>
            <a:off x="10689942" y="3450901"/>
            <a:ext cx="245733" cy="358002"/>
          </a:xfrm>
          <a:prstGeom prst="downArrow">
            <a:avLst/>
          </a:prstGeom>
          <a:solidFill>
            <a:schemeClr val="bg1"/>
          </a:solidFill>
          <a:ln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8" name="TextBox 197"/>
          <p:cNvSpPr txBox="1"/>
          <p:nvPr/>
        </p:nvSpPr>
        <p:spPr>
          <a:xfrm>
            <a:off x="10175265" y="3724068"/>
            <a:ext cx="1479892" cy="4462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IK  x  KM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0" dur="20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3" dur="20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6" dur="20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9" dur="20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5" dur="20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8" dur="20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1" dur="20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4" dur="20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3" presetClass="entr" presetSubtype="3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23" presetClass="entr" presetSubtype="3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8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3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8" dur="5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3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8" dur="5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3" dur="20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6" dur="2000"/>
                                        <p:tgtEl>
                                          <p:spTgt spid="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1" dur="500"/>
                                        <p:tgtEl>
                                          <p:spTgt spid="1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500"/>
                            </p:stCondLst>
                            <p:childTnLst>
                              <p:par>
                                <p:cTn id="1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5" dur="500"/>
                                        <p:tgtEl>
                                          <p:spTgt spid="1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1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9" dur="500"/>
                                        <p:tgtEl>
                                          <p:spTgt spid="1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1500"/>
                            </p:stCondLst>
                            <p:childTnLst>
                              <p:par>
                                <p:cTn id="121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3" dur="500"/>
                                        <p:tgtEl>
                                          <p:spTgt spid="1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8" dur="500"/>
                                        <p:tgtEl>
                                          <p:spTgt spid="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3" dur="500"/>
                                        <p:tgtEl>
                                          <p:spTgt spid="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8" dur="500"/>
                                        <p:tgtEl>
                                          <p:spTgt spid="1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9" fill="hold">
                            <p:stCondLst>
                              <p:cond delay="500"/>
                            </p:stCondLst>
                            <p:childTnLst>
                              <p:par>
                                <p:cTn id="14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2" dur="500"/>
                                        <p:tgtEl>
                                          <p:spTgt spid="1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6" dur="500"/>
                                        <p:tgtEl>
                                          <p:spTgt spid="1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7" fill="hold">
                            <p:stCondLst>
                              <p:cond delay="1500"/>
                            </p:stCondLst>
                            <p:childTnLst>
                              <p:par>
                                <p:cTn id="148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0" dur="500"/>
                                        <p:tgtEl>
                                          <p:spTgt spid="1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1" fill="hold">
                      <p:stCondLst>
                        <p:cond delay="indefinite"/>
                      </p:stCondLst>
                      <p:childTnLst>
                        <p:par>
                          <p:cTn id="152" fill="hold">
                            <p:stCondLst>
                              <p:cond delay="0"/>
                            </p:stCondLst>
                            <p:childTnLst>
                              <p:par>
                                <p:cTn id="15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5" dur="500"/>
                                        <p:tgtEl>
                                          <p:spTgt spid="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6" fill="hold">
                      <p:stCondLst>
                        <p:cond delay="indefinite"/>
                      </p:stCondLst>
                      <p:childTnLst>
                        <p:par>
                          <p:cTn id="157" fill="hold">
                            <p:stCondLst>
                              <p:cond delay="0"/>
                            </p:stCondLst>
                            <p:childTnLst>
                              <p:par>
                                <p:cTn id="15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0" dur="500"/>
                                        <p:tgtEl>
                                          <p:spTgt spid="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1" fill="hold">
                      <p:stCondLst>
                        <p:cond delay="indefinite"/>
                      </p:stCondLst>
                      <p:childTnLst>
                        <p:par>
                          <p:cTn id="162" fill="hold">
                            <p:stCondLst>
                              <p:cond delay="0"/>
                            </p:stCondLst>
                            <p:childTnLst>
                              <p:par>
                                <p:cTn id="16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5" dur="500"/>
                                        <p:tgtEl>
                                          <p:spTgt spid="1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6" fill="hold">
                      <p:stCondLst>
                        <p:cond delay="indefinite"/>
                      </p:stCondLst>
                      <p:childTnLst>
                        <p:par>
                          <p:cTn id="167" fill="hold">
                            <p:stCondLst>
                              <p:cond delay="0"/>
                            </p:stCondLst>
                            <p:childTnLst>
                              <p:par>
                                <p:cTn id="16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0" dur="500"/>
                                        <p:tgtEl>
                                          <p:spTgt spid="1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1" fill="hold">
                      <p:stCondLst>
                        <p:cond delay="indefinite"/>
                      </p:stCondLst>
                      <p:childTnLst>
                        <p:par>
                          <p:cTn id="172" fill="hold">
                            <p:stCondLst>
                              <p:cond delay="0"/>
                            </p:stCondLst>
                            <p:childTnLst>
                              <p:par>
                                <p:cTn id="17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5" dur="500"/>
                                        <p:tgtEl>
                                          <p:spTgt spid="1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6" fill="hold">
                      <p:stCondLst>
                        <p:cond delay="indefinite"/>
                      </p:stCondLst>
                      <p:childTnLst>
                        <p:par>
                          <p:cTn id="177" fill="hold">
                            <p:stCondLst>
                              <p:cond delay="0"/>
                            </p:stCondLst>
                            <p:childTnLst>
                              <p:par>
                                <p:cTn id="17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0" dur="500"/>
                                        <p:tgtEl>
                                          <p:spTgt spid="1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1" fill="hold">
                      <p:stCondLst>
                        <p:cond delay="indefinite"/>
                      </p:stCondLst>
                      <p:childTnLst>
                        <p:par>
                          <p:cTn id="182" fill="hold">
                            <p:stCondLst>
                              <p:cond delay="0"/>
                            </p:stCondLst>
                            <p:childTnLst>
                              <p:par>
                                <p:cTn id="18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5" dur="500"/>
                                        <p:tgtEl>
                                          <p:spTgt spid="1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6" fill="hold">
                            <p:stCondLst>
                              <p:cond delay="500"/>
                            </p:stCondLst>
                            <p:childTnLst>
                              <p:par>
                                <p:cTn id="18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9" dur="500"/>
                                        <p:tgtEl>
                                          <p:spTgt spid="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0" fill="hold">
                            <p:stCondLst>
                              <p:cond delay="1000"/>
                            </p:stCondLst>
                            <p:childTnLst>
                              <p:par>
                                <p:cTn id="19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3" dur="500"/>
                                        <p:tgtEl>
                                          <p:spTgt spid="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4" fill="hold">
                            <p:stCondLst>
                              <p:cond delay="1500"/>
                            </p:stCondLst>
                            <p:childTnLst>
                              <p:par>
                                <p:cTn id="195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97" dur="500"/>
                                        <p:tgtEl>
                                          <p:spTgt spid="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8" fill="hold">
                      <p:stCondLst>
                        <p:cond delay="indefinite"/>
                      </p:stCondLst>
                      <p:childTnLst>
                        <p:par>
                          <p:cTn id="199" fill="hold">
                            <p:stCondLst>
                              <p:cond delay="0"/>
                            </p:stCondLst>
                            <p:childTnLst>
                              <p:par>
                                <p:cTn id="20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2" dur="500"/>
                                        <p:tgtEl>
                                          <p:spTgt spid="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3" fill="hold">
                      <p:stCondLst>
                        <p:cond delay="indefinite"/>
                      </p:stCondLst>
                      <p:childTnLst>
                        <p:par>
                          <p:cTn id="204" fill="hold">
                            <p:stCondLst>
                              <p:cond delay="0"/>
                            </p:stCondLst>
                            <p:childTnLst>
                              <p:par>
                                <p:cTn id="20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7" dur="500"/>
                                        <p:tgtEl>
                                          <p:spTgt spid="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07" grpId="0"/>
      <p:bldP spid="108" grpId="0"/>
      <p:bldP spid="109" grpId="0"/>
      <p:bldP spid="110" grpId="0"/>
      <p:bldP spid="111" grpId="0"/>
      <p:bldP spid="112" grpId="0"/>
      <p:bldP spid="113" grpId="0"/>
      <p:bldP spid="114" grpId="0"/>
      <p:bldP spid="115" grpId="0"/>
      <p:bldP spid="117" grpId="0"/>
      <p:bldP spid="117" grpId="1"/>
      <p:bldP spid="118" grpId="0"/>
      <p:bldP spid="119" grpId="0" animBg="1"/>
      <p:bldP spid="120" grpId="0" animBg="1"/>
      <p:bldP spid="121" grpId="0" animBg="1"/>
      <p:bldP spid="122" grpId="0" animBg="1"/>
      <p:bldP spid="123" grpId="0"/>
      <p:bldP spid="176" grpId="0"/>
      <p:bldP spid="177" grpId="0" animBg="1"/>
      <p:bldP spid="178" grpId="0"/>
      <p:bldP spid="179" grpId="0" animBg="1"/>
      <p:bldP spid="180" grpId="0"/>
      <p:bldP spid="181" grpId="0" animBg="1"/>
      <p:bldP spid="182" grpId="0" animBg="1"/>
      <p:bldP spid="183" grpId="0" animBg="1"/>
      <p:bldP spid="184" grpId="0" animBg="1"/>
      <p:bldP spid="185" grpId="0" animBg="1"/>
      <p:bldP spid="186" grpId="0" animBg="1"/>
      <p:bldP spid="187" grpId="0" animBg="1"/>
      <p:bldP spid="188" grpId="0" animBg="1"/>
      <p:bldP spid="189" grpId="0" animBg="1"/>
      <p:bldP spid="190" grpId="0"/>
      <p:bldP spid="191" grpId="0" animBg="1"/>
      <p:bldP spid="192" grpId="0"/>
      <p:bldP spid="193" grpId="0" animBg="1"/>
      <p:bldP spid="194" grpId="0" animBg="1"/>
      <p:bldP spid="195" grpId="0" animBg="1"/>
      <p:bldP spid="196" grpId="0" animBg="1"/>
      <p:bldP spid="197" grpId="0" animBg="1"/>
      <p:bldP spid="198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BEE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4" name="组合 173"/>
          <p:cNvGrpSpPr/>
          <p:nvPr/>
        </p:nvGrpSpPr>
        <p:grpSpPr>
          <a:xfrm>
            <a:off x="0" y="635"/>
            <a:ext cx="12217400" cy="6857365"/>
            <a:chOff x="198" y="179"/>
            <a:chExt cx="20158" cy="10821"/>
          </a:xfrm>
        </p:grpSpPr>
        <p:grpSp>
          <p:nvGrpSpPr>
            <p:cNvPr id="124" name="组合 123"/>
            <p:cNvGrpSpPr/>
            <p:nvPr/>
          </p:nvGrpSpPr>
          <p:grpSpPr>
            <a:xfrm>
              <a:off x="9572" y="179"/>
              <a:ext cx="10784" cy="10801"/>
              <a:chOff x="-2" y="-76"/>
              <a:chExt cx="19220" cy="11142"/>
            </a:xfrm>
          </p:grpSpPr>
          <p:grpSp>
            <p:nvGrpSpPr>
              <p:cNvPr id="125" name="组合 124"/>
              <p:cNvGrpSpPr/>
              <p:nvPr/>
            </p:nvGrpSpPr>
            <p:grpSpPr>
              <a:xfrm rot="5400000">
                <a:off x="4736" y="-3915"/>
                <a:ext cx="9744" cy="19220"/>
                <a:chOff x="4789" y="266"/>
                <a:chExt cx="9744" cy="11143"/>
              </a:xfrm>
            </p:grpSpPr>
            <p:cxnSp>
              <p:nvCxnSpPr>
                <p:cNvPr id="126" name="直接连接符 125"/>
                <p:cNvCxnSpPr/>
                <p:nvPr/>
              </p:nvCxnSpPr>
              <p:spPr>
                <a:xfrm>
                  <a:off x="4789" y="266"/>
                  <a:ext cx="0" cy="11143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7" name="直接连接符 126"/>
                <p:cNvCxnSpPr/>
                <p:nvPr/>
              </p:nvCxnSpPr>
              <p:spPr>
                <a:xfrm>
                  <a:off x="6181" y="266"/>
                  <a:ext cx="0" cy="11143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8" name="直接连接符 127"/>
                <p:cNvCxnSpPr/>
                <p:nvPr/>
              </p:nvCxnSpPr>
              <p:spPr>
                <a:xfrm>
                  <a:off x="7573" y="266"/>
                  <a:ext cx="0" cy="11143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9" name="直接连接符 128"/>
                <p:cNvCxnSpPr/>
                <p:nvPr/>
              </p:nvCxnSpPr>
              <p:spPr>
                <a:xfrm>
                  <a:off x="8965" y="266"/>
                  <a:ext cx="0" cy="11143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0" name="直接连接符 129"/>
                <p:cNvCxnSpPr/>
                <p:nvPr/>
              </p:nvCxnSpPr>
              <p:spPr>
                <a:xfrm>
                  <a:off x="10357" y="266"/>
                  <a:ext cx="0" cy="11143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1" name="直接连接符 130"/>
                <p:cNvCxnSpPr/>
                <p:nvPr/>
              </p:nvCxnSpPr>
              <p:spPr>
                <a:xfrm>
                  <a:off x="11749" y="266"/>
                  <a:ext cx="0" cy="11143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2" name="直接连接符 131"/>
                <p:cNvCxnSpPr/>
                <p:nvPr/>
              </p:nvCxnSpPr>
              <p:spPr>
                <a:xfrm>
                  <a:off x="13141" y="266"/>
                  <a:ext cx="0" cy="11143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3" name="直接连接符 132"/>
                <p:cNvCxnSpPr/>
                <p:nvPr/>
              </p:nvCxnSpPr>
              <p:spPr>
                <a:xfrm>
                  <a:off x="14533" y="266"/>
                  <a:ext cx="0" cy="11143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34" name="组合 133"/>
              <p:cNvGrpSpPr/>
              <p:nvPr/>
            </p:nvGrpSpPr>
            <p:grpSpPr>
              <a:xfrm>
                <a:off x="499" y="-76"/>
                <a:ext cx="18096" cy="11142"/>
                <a:chOff x="613" y="266"/>
                <a:chExt cx="18096" cy="11142"/>
              </a:xfrm>
            </p:grpSpPr>
            <p:cxnSp>
              <p:nvCxnSpPr>
                <p:cNvPr id="135" name="直接连接符 134"/>
                <p:cNvCxnSpPr/>
                <p:nvPr/>
              </p:nvCxnSpPr>
              <p:spPr>
                <a:xfrm>
                  <a:off x="613" y="266"/>
                  <a:ext cx="0" cy="11143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6" name="直接连接符 135"/>
                <p:cNvCxnSpPr/>
                <p:nvPr/>
              </p:nvCxnSpPr>
              <p:spPr>
                <a:xfrm>
                  <a:off x="2005" y="266"/>
                  <a:ext cx="0" cy="11143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7" name="直接连接符 136"/>
                <p:cNvCxnSpPr/>
                <p:nvPr/>
              </p:nvCxnSpPr>
              <p:spPr>
                <a:xfrm>
                  <a:off x="3397" y="266"/>
                  <a:ext cx="0" cy="11143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8" name="直接连接符 137"/>
                <p:cNvCxnSpPr/>
                <p:nvPr/>
              </p:nvCxnSpPr>
              <p:spPr>
                <a:xfrm>
                  <a:off x="4789" y="266"/>
                  <a:ext cx="0" cy="11143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9" name="直接连接符 138"/>
                <p:cNvCxnSpPr/>
                <p:nvPr/>
              </p:nvCxnSpPr>
              <p:spPr>
                <a:xfrm>
                  <a:off x="6181" y="266"/>
                  <a:ext cx="0" cy="11143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0" name="直接连接符 139"/>
                <p:cNvCxnSpPr/>
                <p:nvPr/>
              </p:nvCxnSpPr>
              <p:spPr>
                <a:xfrm>
                  <a:off x="7573" y="266"/>
                  <a:ext cx="0" cy="11143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1" name="直接连接符 140"/>
                <p:cNvCxnSpPr/>
                <p:nvPr/>
              </p:nvCxnSpPr>
              <p:spPr>
                <a:xfrm>
                  <a:off x="8965" y="266"/>
                  <a:ext cx="0" cy="11143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2" name="直接连接符 141"/>
                <p:cNvCxnSpPr/>
                <p:nvPr/>
              </p:nvCxnSpPr>
              <p:spPr>
                <a:xfrm>
                  <a:off x="10357" y="266"/>
                  <a:ext cx="0" cy="11143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3" name="直接连接符 142"/>
                <p:cNvCxnSpPr/>
                <p:nvPr/>
              </p:nvCxnSpPr>
              <p:spPr>
                <a:xfrm>
                  <a:off x="11749" y="266"/>
                  <a:ext cx="0" cy="11143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4" name="直接连接符 143"/>
                <p:cNvCxnSpPr/>
                <p:nvPr/>
              </p:nvCxnSpPr>
              <p:spPr>
                <a:xfrm>
                  <a:off x="13141" y="266"/>
                  <a:ext cx="0" cy="11143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5" name="直接连接符 144"/>
                <p:cNvCxnSpPr/>
                <p:nvPr/>
              </p:nvCxnSpPr>
              <p:spPr>
                <a:xfrm>
                  <a:off x="14533" y="266"/>
                  <a:ext cx="0" cy="11143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6" name="直接连接符 145"/>
                <p:cNvCxnSpPr/>
                <p:nvPr/>
              </p:nvCxnSpPr>
              <p:spPr>
                <a:xfrm>
                  <a:off x="15925" y="266"/>
                  <a:ext cx="0" cy="11143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7" name="直接连接符 146"/>
                <p:cNvCxnSpPr/>
                <p:nvPr/>
              </p:nvCxnSpPr>
              <p:spPr>
                <a:xfrm>
                  <a:off x="17317" y="266"/>
                  <a:ext cx="0" cy="11143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8" name="直接连接符 147"/>
                <p:cNvCxnSpPr/>
                <p:nvPr/>
              </p:nvCxnSpPr>
              <p:spPr>
                <a:xfrm>
                  <a:off x="18709" y="266"/>
                  <a:ext cx="0" cy="11143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149" name="组合 148"/>
            <p:cNvGrpSpPr/>
            <p:nvPr/>
          </p:nvGrpSpPr>
          <p:grpSpPr>
            <a:xfrm>
              <a:off x="198" y="200"/>
              <a:ext cx="10784" cy="10801"/>
              <a:chOff x="-2" y="-76"/>
              <a:chExt cx="19220" cy="11142"/>
            </a:xfrm>
          </p:grpSpPr>
          <p:grpSp>
            <p:nvGrpSpPr>
              <p:cNvPr id="150" name="组合 149"/>
              <p:cNvGrpSpPr/>
              <p:nvPr/>
            </p:nvGrpSpPr>
            <p:grpSpPr>
              <a:xfrm rot="5400000">
                <a:off x="4736" y="-3915"/>
                <a:ext cx="9744" cy="19220"/>
                <a:chOff x="4789" y="266"/>
                <a:chExt cx="9744" cy="11143"/>
              </a:xfrm>
            </p:grpSpPr>
            <p:cxnSp>
              <p:nvCxnSpPr>
                <p:cNvPr id="151" name="直接连接符 150"/>
                <p:cNvCxnSpPr/>
                <p:nvPr/>
              </p:nvCxnSpPr>
              <p:spPr>
                <a:xfrm>
                  <a:off x="4789" y="266"/>
                  <a:ext cx="0" cy="11143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2" name="直接连接符 151"/>
                <p:cNvCxnSpPr/>
                <p:nvPr/>
              </p:nvCxnSpPr>
              <p:spPr>
                <a:xfrm>
                  <a:off x="6181" y="266"/>
                  <a:ext cx="0" cy="11143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3" name="直接连接符 152"/>
                <p:cNvCxnSpPr/>
                <p:nvPr/>
              </p:nvCxnSpPr>
              <p:spPr>
                <a:xfrm>
                  <a:off x="7573" y="266"/>
                  <a:ext cx="0" cy="11143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4" name="直接连接符 153"/>
                <p:cNvCxnSpPr/>
                <p:nvPr/>
              </p:nvCxnSpPr>
              <p:spPr>
                <a:xfrm>
                  <a:off x="8965" y="266"/>
                  <a:ext cx="0" cy="11143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5" name="直接连接符 154"/>
                <p:cNvCxnSpPr/>
                <p:nvPr/>
              </p:nvCxnSpPr>
              <p:spPr>
                <a:xfrm>
                  <a:off x="10357" y="266"/>
                  <a:ext cx="0" cy="11143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6" name="直接连接符 155"/>
                <p:cNvCxnSpPr/>
                <p:nvPr/>
              </p:nvCxnSpPr>
              <p:spPr>
                <a:xfrm>
                  <a:off x="11749" y="266"/>
                  <a:ext cx="0" cy="11143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7" name="直接连接符 156"/>
                <p:cNvCxnSpPr/>
                <p:nvPr/>
              </p:nvCxnSpPr>
              <p:spPr>
                <a:xfrm>
                  <a:off x="13141" y="266"/>
                  <a:ext cx="0" cy="11143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8" name="直接连接符 157"/>
                <p:cNvCxnSpPr/>
                <p:nvPr/>
              </p:nvCxnSpPr>
              <p:spPr>
                <a:xfrm>
                  <a:off x="14533" y="266"/>
                  <a:ext cx="0" cy="11143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59" name="组合 158"/>
              <p:cNvGrpSpPr/>
              <p:nvPr/>
            </p:nvGrpSpPr>
            <p:grpSpPr>
              <a:xfrm>
                <a:off x="499" y="-76"/>
                <a:ext cx="18096" cy="11142"/>
                <a:chOff x="613" y="266"/>
                <a:chExt cx="18096" cy="11142"/>
              </a:xfrm>
            </p:grpSpPr>
            <p:cxnSp>
              <p:nvCxnSpPr>
                <p:cNvPr id="160" name="直接连接符 159"/>
                <p:cNvCxnSpPr/>
                <p:nvPr/>
              </p:nvCxnSpPr>
              <p:spPr>
                <a:xfrm>
                  <a:off x="613" y="266"/>
                  <a:ext cx="0" cy="11143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61" name="直接连接符 160"/>
                <p:cNvCxnSpPr/>
                <p:nvPr/>
              </p:nvCxnSpPr>
              <p:spPr>
                <a:xfrm>
                  <a:off x="2005" y="266"/>
                  <a:ext cx="0" cy="11143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62" name="直接连接符 161"/>
                <p:cNvCxnSpPr/>
                <p:nvPr/>
              </p:nvCxnSpPr>
              <p:spPr>
                <a:xfrm>
                  <a:off x="3397" y="266"/>
                  <a:ext cx="0" cy="11143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63" name="直接连接符 162"/>
                <p:cNvCxnSpPr/>
                <p:nvPr/>
              </p:nvCxnSpPr>
              <p:spPr>
                <a:xfrm>
                  <a:off x="4789" y="266"/>
                  <a:ext cx="0" cy="11143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64" name="直接连接符 163"/>
                <p:cNvCxnSpPr/>
                <p:nvPr/>
              </p:nvCxnSpPr>
              <p:spPr>
                <a:xfrm>
                  <a:off x="6181" y="266"/>
                  <a:ext cx="0" cy="11143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65" name="直接连接符 164"/>
                <p:cNvCxnSpPr/>
                <p:nvPr/>
              </p:nvCxnSpPr>
              <p:spPr>
                <a:xfrm>
                  <a:off x="7573" y="266"/>
                  <a:ext cx="0" cy="11143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66" name="直接连接符 165"/>
                <p:cNvCxnSpPr/>
                <p:nvPr/>
              </p:nvCxnSpPr>
              <p:spPr>
                <a:xfrm>
                  <a:off x="8965" y="266"/>
                  <a:ext cx="0" cy="11143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67" name="直接连接符 166"/>
                <p:cNvCxnSpPr/>
                <p:nvPr/>
              </p:nvCxnSpPr>
              <p:spPr>
                <a:xfrm>
                  <a:off x="10357" y="266"/>
                  <a:ext cx="0" cy="11143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68" name="直接连接符 167"/>
                <p:cNvCxnSpPr/>
                <p:nvPr/>
              </p:nvCxnSpPr>
              <p:spPr>
                <a:xfrm>
                  <a:off x="11749" y="266"/>
                  <a:ext cx="0" cy="11143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69" name="直接连接符 168"/>
                <p:cNvCxnSpPr/>
                <p:nvPr/>
              </p:nvCxnSpPr>
              <p:spPr>
                <a:xfrm>
                  <a:off x="13141" y="266"/>
                  <a:ext cx="0" cy="11143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70" name="直接连接符 169"/>
                <p:cNvCxnSpPr/>
                <p:nvPr/>
              </p:nvCxnSpPr>
              <p:spPr>
                <a:xfrm>
                  <a:off x="14533" y="266"/>
                  <a:ext cx="0" cy="11143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71" name="直接连接符 170"/>
                <p:cNvCxnSpPr/>
                <p:nvPr/>
              </p:nvCxnSpPr>
              <p:spPr>
                <a:xfrm>
                  <a:off x="15925" y="266"/>
                  <a:ext cx="0" cy="11143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72" name="直接连接符 171"/>
                <p:cNvCxnSpPr/>
                <p:nvPr/>
              </p:nvCxnSpPr>
              <p:spPr>
                <a:xfrm>
                  <a:off x="17317" y="266"/>
                  <a:ext cx="0" cy="11143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73" name="直接连接符 172"/>
                <p:cNvCxnSpPr/>
                <p:nvPr/>
              </p:nvCxnSpPr>
              <p:spPr>
                <a:xfrm>
                  <a:off x="18709" y="266"/>
                  <a:ext cx="0" cy="11143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</p:grpSp>
      <p:pic>
        <p:nvPicPr>
          <p:cNvPr id="82" name="图片 81" descr="D:\资料\图层 2.png图层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6986" y="452438"/>
            <a:ext cx="12185014" cy="6031230"/>
          </a:xfrm>
          <a:prstGeom prst="rect">
            <a:avLst/>
          </a:prstGeom>
        </p:spPr>
      </p:pic>
      <p:grpSp>
        <p:nvGrpSpPr>
          <p:cNvPr id="65" name="组合 64"/>
          <p:cNvGrpSpPr/>
          <p:nvPr/>
        </p:nvGrpSpPr>
        <p:grpSpPr>
          <a:xfrm>
            <a:off x="34925" y="248920"/>
            <a:ext cx="12164060" cy="6554470"/>
            <a:chOff x="55" y="392"/>
            <a:chExt cx="19156" cy="10322"/>
          </a:xfrm>
        </p:grpSpPr>
        <p:grpSp>
          <p:nvGrpSpPr>
            <p:cNvPr id="66" name="组合 65"/>
            <p:cNvGrpSpPr/>
            <p:nvPr/>
          </p:nvGrpSpPr>
          <p:grpSpPr>
            <a:xfrm>
              <a:off x="55" y="431"/>
              <a:ext cx="19156" cy="8689"/>
              <a:chOff x="606" y="864"/>
              <a:chExt cx="19156" cy="8689"/>
            </a:xfrm>
          </p:grpSpPr>
          <p:pic>
            <p:nvPicPr>
              <p:cNvPr id="67" name="图形 8"/>
              <p:cNvPicPr>
                <a:picLocks noChangeAspect="1"/>
              </p:cNvPicPr>
              <p:nvPr/>
            </p:nvPicPr>
            <p:blipFill>
              <a:blip r:embed="rId3" cstate="screen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p:blipFill>
            <p:spPr>
              <a:xfrm>
                <a:off x="1279" y="2015"/>
                <a:ext cx="1010" cy="1250"/>
              </a:xfrm>
              <a:prstGeom prst="rect">
                <a:avLst/>
              </a:prstGeom>
            </p:spPr>
          </p:pic>
          <p:pic>
            <p:nvPicPr>
              <p:cNvPr id="68" name="图形 9"/>
              <p:cNvPicPr>
                <a:picLocks noChangeAspect="1"/>
              </p:cNvPicPr>
              <p:nvPr/>
            </p:nvPicPr>
            <p:blipFill>
              <a:blip r:embed="rId3" cstate="screen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p:blipFill>
            <p:spPr>
              <a:xfrm>
                <a:off x="18871" y="5028"/>
                <a:ext cx="891" cy="1103"/>
              </a:xfrm>
              <a:prstGeom prst="rect">
                <a:avLst/>
              </a:prstGeom>
            </p:spPr>
          </p:pic>
          <p:pic>
            <p:nvPicPr>
              <p:cNvPr id="69" name="图形 10"/>
              <p:cNvPicPr>
                <a:picLocks noChangeAspect="1"/>
              </p:cNvPicPr>
              <p:nvPr/>
            </p:nvPicPr>
            <p:blipFill>
              <a:blip r:embed="rId5" cstate="screen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p:blipFill>
            <p:spPr>
              <a:xfrm>
                <a:off x="1853" y="8012"/>
                <a:ext cx="1245" cy="1541"/>
              </a:xfrm>
              <a:prstGeom prst="rect">
                <a:avLst/>
              </a:prstGeom>
            </p:spPr>
          </p:pic>
          <p:pic>
            <p:nvPicPr>
              <p:cNvPr id="70" name="图形 15"/>
              <p:cNvPicPr>
                <a:picLocks noChangeAspect="1"/>
              </p:cNvPicPr>
              <p:nvPr/>
            </p:nvPicPr>
            <p:blipFill>
              <a:blip r:embed="rId6" cstate="screen"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p:blipFill>
            <p:spPr>
              <a:xfrm>
                <a:off x="5090" y="864"/>
                <a:ext cx="753" cy="1130"/>
              </a:xfrm>
              <a:prstGeom prst="rect">
                <a:avLst/>
              </a:prstGeom>
            </p:spPr>
          </p:pic>
          <p:pic>
            <p:nvPicPr>
              <p:cNvPr id="71" name="图形 16"/>
              <p:cNvPicPr>
                <a:picLocks noChangeAspect="1"/>
              </p:cNvPicPr>
              <p:nvPr/>
            </p:nvPicPr>
            <p:blipFill>
              <a:blip r:embed="rId6" cstate="screen"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p:blipFill>
            <p:spPr>
              <a:xfrm>
                <a:off x="606" y="4730"/>
                <a:ext cx="722" cy="1084"/>
              </a:xfrm>
              <a:prstGeom prst="rect">
                <a:avLst/>
              </a:prstGeom>
            </p:spPr>
          </p:pic>
        </p:grpSp>
        <p:pic>
          <p:nvPicPr>
            <p:cNvPr id="73" name="图形 10"/>
            <p:cNvPicPr>
              <a:picLocks noChangeAspect="1"/>
            </p:cNvPicPr>
            <p:nvPr/>
          </p:nvPicPr>
          <p:blipFill>
            <a:blip r:embed="rId5" cstate="screen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13842" y="392"/>
              <a:ext cx="1245" cy="1541"/>
            </a:xfrm>
            <a:prstGeom prst="rect">
              <a:avLst/>
            </a:prstGeom>
          </p:spPr>
        </p:pic>
        <p:pic>
          <p:nvPicPr>
            <p:cNvPr id="74" name="图形 10"/>
            <p:cNvPicPr>
              <a:picLocks noChangeAspect="1"/>
            </p:cNvPicPr>
            <p:nvPr/>
          </p:nvPicPr>
          <p:blipFill>
            <a:blip r:embed="rId5" cstate="screen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14977" y="9173"/>
              <a:ext cx="1245" cy="1541"/>
            </a:xfrm>
            <a:prstGeom prst="rect">
              <a:avLst/>
            </a:prstGeom>
          </p:spPr>
        </p:pic>
      </p:grpSp>
      <p:grpSp>
        <p:nvGrpSpPr>
          <p:cNvPr id="83" name="组合 82"/>
          <p:cNvGrpSpPr/>
          <p:nvPr/>
        </p:nvGrpSpPr>
        <p:grpSpPr>
          <a:xfrm>
            <a:off x="-234950" y="-172720"/>
            <a:ext cx="12959080" cy="7722870"/>
            <a:chOff x="-409" y="-297"/>
            <a:chExt cx="20408" cy="12162"/>
          </a:xfrm>
        </p:grpSpPr>
        <p:pic>
          <p:nvPicPr>
            <p:cNvPr id="84" name="图片 83" descr="橡皮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16088" y="6391"/>
              <a:ext cx="3112" cy="3112"/>
            </a:xfrm>
            <a:prstGeom prst="rect">
              <a:avLst/>
            </a:prstGeom>
          </p:spPr>
        </p:pic>
        <p:pic>
          <p:nvPicPr>
            <p:cNvPr id="85" name="图片 84" descr="纸张"/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7741" y="8193"/>
              <a:ext cx="3672" cy="3672"/>
            </a:xfrm>
            <a:prstGeom prst="rect">
              <a:avLst/>
            </a:prstGeom>
          </p:spPr>
        </p:pic>
        <p:pic>
          <p:nvPicPr>
            <p:cNvPr id="87" name="图片 86" descr="书本"/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-409" y="-39"/>
              <a:ext cx="3055" cy="3055"/>
            </a:xfrm>
            <a:prstGeom prst="rect">
              <a:avLst/>
            </a:prstGeom>
          </p:spPr>
        </p:pic>
        <p:pic>
          <p:nvPicPr>
            <p:cNvPr id="89" name="图片 88" descr="冰激凌"/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16301" y="-249"/>
              <a:ext cx="3698" cy="3698"/>
            </a:xfrm>
            <a:prstGeom prst="rect">
              <a:avLst/>
            </a:prstGeom>
          </p:spPr>
        </p:pic>
        <p:pic>
          <p:nvPicPr>
            <p:cNvPr id="90" name="图片 89" descr="笔"/>
            <p:cNvPicPr>
              <a:picLocks noChangeAspect="1"/>
            </p:cNvPicPr>
            <p:nvPr/>
          </p:nvPicPr>
          <p:blipFill>
            <a:blip r:embed="rId12"/>
            <a:stretch>
              <a:fillRect/>
            </a:stretch>
          </p:blipFill>
          <p:spPr>
            <a:xfrm>
              <a:off x="8046" y="-297"/>
              <a:ext cx="2467" cy="2467"/>
            </a:xfrm>
            <a:prstGeom prst="rect">
              <a:avLst/>
            </a:prstGeom>
          </p:spPr>
        </p:pic>
        <p:pic>
          <p:nvPicPr>
            <p:cNvPr id="91" name="图片 90" descr="草莓"/>
            <p:cNvPicPr>
              <a:picLocks noChangeAspect="1"/>
            </p:cNvPicPr>
            <p:nvPr/>
          </p:nvPicPr>
          <p:blipFill>
            <a:blip r:embed="rId13"/>
            <a:stretch>
              <a:fillRect/>
            </a:stretch>
          </p:blipFill>
          <p:spPr>
            <a:xfrm>
              <a:off x="885" y="7636"/>
              <a:ext cx="2698" cy="2698"/>
            </a:xfrm>
            <a:prstGeom prst="rect">
              <a:avLst/>
            </a:prstGeom>
          </p:spPr>
        </p:pic>
      </p:grpSp>
      <p:sp>
        <p:nvSpPr>
          <p:cNvPr id="81" name="TextBox 80"/>
          <p:cNvSpPr txBox="1"/>
          <p:nvPr/>
        </p:nvSpPr>
        <p:spPr>
          <a:xfrm>
            <a:off x="5557149" y="1218178"/>
            <a:ext cx="891591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000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endParaRPr lang="en-US" sz="3000" b="1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6" name="TextBox 85"/>
          <p:cNvSpPr txBox="1"/>
          <p:nvPr/>
        </p:nvSpPr>
        <p:spPr>
          <a:xfrm>
            <a:off x="1103630" y="1845628"/>
            <a:ext cx="4564070" cy="31700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Diện</a:t>
            </a:r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nhật</a:t>
            </a:r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ABCD </a:t>
            </a:r>
            <a:r>
              <a:rPr lang="en-US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25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40,5 x 30 = 1215 (m</a:t>
            </a:r>
            <a:r>
              <a:rPr lang="en-US" sz="2500" b="1" baseline="300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5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r>
              <a:rPr lang="en-US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dài</a:t>
            </a:r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cạnh</a:t>
            </a:r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HG </a:t>
            </a:r>
            <a:r>
              <a:rPr lang="en-US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2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100,5 – 40,5 = 60 (m)</a:t>
            </a:r>
          </a:p>
          <a:p>
            <a:r>
              <a:rPr lang="en-US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dài</a:t>
            </a:r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cạnh</a:t>
            </a:r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GE </a:t>
            </a:r>
            <a:r>
              <a:rPr lang="en-US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2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50 + 30 = 80 (m)</a:t>
            </a:r>
          </a:p>
          <a:p>
            <a:r>
              <a:rPr lang="en-US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Diện</a:t>
            </a:r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nhật</a:t>
            </a:r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BEGH </a:t>
            </a:r>
            <a:r>
              <a:rPr lang="en-US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r>
              <a:rPr lang="en-US" sz="2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25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80 x 60 = 4800 (m</a:t>
            </a:r>
            <a:r>
              <a:rPr lang="en-US" sz="2500" b="1" baseline="30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5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  <p:sp>
        <p:nvSpPr>
          <p:cNvPr id="88" name="TextBox 87"/>
          <p:cNvSpPr txBox="1"/>
          <p:nvPr/>
        </p:nvSpPr>
        <p:spPr>
          <a:xfrm>
            <a:off x="6236819" y="2309463"/>
            <a:ext cx="4910319" cy="201593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Diện</a:t>
            </a:r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nhật</a:t>
            </a:r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IKMG </a:t>
            </a:r>
            <a:r>
              <a:rPr lang="en-US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r>
              <a:rPr lang="en-US" sz="25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25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40,5 x 30 = 1215 (m</a:t>
            </a:r>
            <a:r>
              <a:rPr lang="en-US" sz="2500" b="1" baseline="300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5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r>
              <a:rPr lang="en-US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Diện</a:t>
            </a:r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khu</a:t>
            </a:r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đất</a:t>
            </a:r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r>
              <a:rPr lang="en-US" sz="25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1215 + </a:t>
            </a:r>
            <a:r>
              <a:rPr lang="en-US" sz="25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4800</a:t>
            </a:r>
            <a:r>
              <a:rPr lang="en-US" sz="25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+ 1215 </a:t>
            </a:r>
            <a:r>
              <a:rPr lang="en-US" sz="2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= 7230 (m</a:t>
            </a:r>
            <a:r>
              <a:rPr lang="en-US" sz="2500" b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	</a:t>
            </a:r>
            <a:r>
              <a:rPr lang="en-US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Đáp</a:t>
            </a:r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7230m</a:t>
            </a:r>
            <a:r>
              <a:rPr lang="en-US" sz="25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en-US" sz="2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3" name="Straight Connector 2"/>
          <p:cNvCxnSpPr/>
          <p:nvPr/>
        </p:nvCxnSpPr>
        <p:spPr>
          <a:xfrm>
            <a:off x="5979331" y="1931035"/>
            <a:ext cx="47229" cy="3445466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" dur="20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8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8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8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8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8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8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500"/>
                                        <p:tgtEl>
                                          <p:spTgt spid="8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8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8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8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8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8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8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8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8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DBDF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1" name="组合 40"/>
          <p:cNvGrpSpPr/>
          <p:nvPr/>
        </p:nvGrpSpPr>
        <p:grpSpPr>
          <a:xfrm>
            <a:off x="-389255" y="-2273935"/>
            <a:ext cx="12814300" cy="11353800"/>
            <a:chOff x="-613" y="-3581"/>
            <a:chExt cx="20180" cy="17880"/>
          </a:xfrm>
        </p:grpSpPr>
        <p:grpSp>
          <p:nvGrpSpPr>
            <p:cNvPr id="40" name="组合 39"/>
            <p:cNvGrpSpPr/>
            <p:nvPr/>
          </p:nvGrpSpPr>
          <p:grpSpPr>
            <a:xfrm>
              <a:off x="-166" y="-3581"/>
              <a:ext cx="19733" cy="17880"/>
              <a:chOff x="232" y="1062"/>
              <a:chExt cx="14109" cy="12784"/>
            </a:xfrm>
          </p:grpSpPr>
          <p:sp>
            <p:nvSpPr>
              <p:cNvPr id="37" name="椭圆 36"/>
              <p:cNvSpPr/>
              <p:nvPr/>
            </p:nvSpPr>
            <p:spPr>
              <a:xfrm>
                <a:off x="6020" y="1062"/>
                <a:ext cx="8321" cy="8321"/>
              </a:xfrm>
              <a:prstGeom prst="ellipse">
                <a:avLst/>
              </a:prstGeom>
              <a:solidFill>
                <a:srgbClr val="BDBDF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9" name="椭圆 38"/>
              <p:cNvSpPr/>
              <p:nvPr/>
            </p:nvSpPr>
            <p:spPr>
              <a:xfrm>
                <a:off x="232" y="5525"/>
                <a:ext cx="8321" cy="8321"/>
              </a:xfrm>
              <a:prstGeom prst="ellipse">
                <a:avLst/>
              </a:prstGeom>
              <a:solidFill>
                <a:srgbClr val="A4E5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174" name="组合 173"/>
            <p:cNvGrpSpPr/>
            <p:nvPr/>
          </p:nvGrpSpPr>
          <p:grpSpPr>
            <a:xfrm>
              <a:off x="0" y="1"/>
              <a:ext cx="19240" cy="10799"/>
              <a:chOff x="198" y="179"/>
              <a:chExt cx="20158" cy="10821"/>
            </a:xfrm>
          </p:grpSpPr>
          <p:grpSp>
            <p:nvGrpSpPr>
              <p:cNvPr id="124" name="组合 123"/>
              <p:cNvGrpSpPr/>
              <p:nvPr/>
            </p:nvGrpSpPr>
            <p:grpSpPr>
              <a:xfrm>
                <a:off x="9572" y="179"/>
                <a:ext cx="10784" cy="10801"/>
                <a:chOff x="-2" y="-76"/>
                <a:chExt cx="19220" cy="11142"/>
              </a:xfrm>
            </p:grpSpPr>
            <p:grpSp>
              <p:nvGrpSpPr>
                <p:cNvPr id="125" name="组合 124"/>
                <p:cNvGrpSpPr/>
                <p:nvPr/>
              </p:nvGrpSpPr>
              <p:grpSpPr>
                <a:xfrm rot="5400000">
                  <a:off x="4736" y="-3915"/>
                  <a:ext cx="9744" cy="19220"/>
                  <a:chOff x="4789" y="266"/>
                  <a:chExt cx="9744" cy="11143"/>
                </a:xfrm>
              </p:grpSpPr>
              <p:cxnSp>
                <p:nvCxnSpPr>
                  <p:cNvPr id="126" name="直接连接符 125"/>
                  <p:cNvCxnSpPr/>
                  <p:nvPr/>
                </p:nvCxnSpPr>
                <p:spPr>
                  <a:xfrm>
                    <a:off x="4789" y="266"/>
                    <a:ext cx="0" cy="11143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27" name="直接连接符 126"/>
                  <p:cNvCxnSpPr/>
                  <p:nvPr/>
                </p:nvCxnSpPr>
                <p:spPr>
                  <a:xfrm>
                    <a:off x="6181" y="266"/>
                    <a:ext cx="0" cy="11143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28" name="直接连接符 127"/>
                  <p:cNvCxnSpPr/>
                  <p:nvPr/>
                </p:nvCxnSpPr>
                <p:spPr>
                  <a:xfrm>
                    <a:off x="7573" y="266"/>
                    <a:ext cx="0" cy="11143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29" name="直接连接符 128"/>
                  <p:cNvCxnSpPr/>
                  <p:nvPr/>
                </p:nvCxnSpPr>
                <p:spPr>
                  <a:xfrm>
                    <a:off x="8965" y="266"/>
                    <a:ext cx="0" cy="11143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30" name="直接连接符 129"/>
                  <p:cNvCxnSpPr/>
                  <p:nvPr/>
                </p:nvCxnSpPr>
                <p:spPr>
                  <a:xfrm>
                    <a:off x="10357" y="266"/>
                    <a:ext cx="0" cy="11143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31" name="直接连接符 130"/>
                  <p:cNvCxnSpPr/>
                  <p:nvPr/>
                </p:nvCxnSpPr>
                <p:spPr>
                  <a:xfrm>
                    <a:off x="11749" y="266"/>
                    <a:ext cx="0" cy="11143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32" name="直接连接符 131"/>
                  <p:cNvCxnSpPr/>
                  <p:nvPr/>
                </p:nvCxnSpPr>
                <p:spPr>
                  <a:xfrm>
                    <a:off x="13141" y="266"/>
                    <a:ext cx="0" cy="11143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33" name="直接连接符 132"/>
                  <p:cNvCxnSpPr/>
                  <p:nvPr/>
                </p:nvCxnSpPr>
                <p:spPr>
                  <a:xfrm>
                    <a:off x="14533" y="266"/>
                    <a:ext cx="0" cy="11143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134" name="组合 133"/>
                <p:cNvGrpSpPr/>
                <p:nvPr/>
              </p:nvGrpSpPr>
              <p:grpSpPr>
                <a:xfrm>
                  <a:off x="499" y="-76"/>
                  <a:ext cx="18096" cy="11142"/>
                  <a:chOff x="613" y="266"/>
                  <a:chExt cx="18096" cy="11142"/>
                </a:xfrm>
              </p:grpSpPr>
              <p:cxnSp>
                <p:nvCxnSpPr>
                  <p:cNvPr id="135" name="直接连接符 134"/>
                  <p:cNvCxnSpPr/>
                  <p:nvPr/>
                </p:nvCxnSpPr>
                <p:spPr>
                  <a:xfrm>
                    <a:off x="613" y="266"/>
                    <a:ext cx="0" cy="11143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36" name="直接连接符 135"/>
                  <p:cNvCxnSpPr/>
                  <p:nvPr/>
                </p:nvCxnSpPr>
                <p:spPr>
                  <a:xfrm>
                    <a:off x="2005" y="266"/>
                    <a:ext cx="0" cy="11143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37" name="直接连接符 136"/>
                  <p:cNvCxnSpPr/>
                  <p:nvPr/>
                </p:nvCxnSpPr>
                <p:spPr>
                  <a:xfrm>
                    <a:off x="3397" y="266"/>
                    <a:ext cx="0" cy="11143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38" name="直接连接符 137"/>
                  <p:cNvCxnSpPr/>
                  <p:nvPr/>
                </p:nvCxnSpPr>
                <p:spPr>
                  <a:xfrm>
                    <a:off x="4789" y="266"/>
                    <a:ext cx="0" cy="11143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39" name="直接连接符 138"/>
                  <p:cNvCxnSpPr/>
                  <p:nvPr/>
                </p:nvCxnSpPr>
                <p:spPr>
                  <a:xfrm>
                    <a:off x="6181" y="266"/>
                    <a:ext cx="0" cy="11143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40" name="直接连接符 139"/>
                  <p:cNvCxnSpPr/>
                  <p:nvPr/>
                </p:nvCxnSpPr>
                <p:spPr>
                  <a:xfrm>
                    <a:off x="7573" y="266"/>
                    <a:ext cx="0" cy="11143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41" name="直接连接符 140"/>
                  <p:cNvCxnSpPr/>
                  <p:nvPr/>
                </p:nvCxnSpPr>
                <p:spPr>
                  <a:xfrm>
                    <a:off x="8965" y="266"/>
                    <a:ext cx="0" cy="11143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42" name="直接连接符 141"/>
                  <p:cNvCxnSpPr/>
                  <p:nvPr/>
                </p:nvCxnSpPr>
                <p:spPr>
                  <a:xfrm>
                    <a:off x="10357" y="266"/>
                    <a:ext cx="0" cy="11143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43" name="直接连接符 142"/>
                  <p:cNvCxnSpPr/>
                  <p:nvPr/>
                </p:nvCxnSpPr>
                <p:spPr>
                  <a:xfrm>
                    <a:off x="11749" y="266"/>
                    <a:ext cx="0" cy="11143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44" name="直接连接符 143"/>
                  <p:cNvCxnSpPr/>
                  <p:nvPr/>
                </p:nvCxnSpPr>
                <p:spPr>
                  <a:xfrm>
                    <a:off x="13141" y="266"/>
                    <a:ext cx="0" cy="11143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45" name="直接连接符 144"/>
                  <p:cNvCxnSpPr/>
                  <p:nvPr/>
                </p:nvCxnSpPr>
                <p:spPr>
                  <a:xfrm>
                    <a:off x="14533" y="266"/>
                    <a:ext cx="0" cy="11143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46" name="直接连接符 145"/>
                  <p:cNvCxnSpPr/>
                  <p:nvPr/>
                </p:nvCxnSpPr>
                <p:spPr>
                  <a:xfrm>
                    <a:off x="15925" y="266"/>
                    <a:ext cx="0" cy="11143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47" name="直接连接符 146"/>
                  <p:cNvCxnSpPr/>
                  <p:nvPr/>
                </p:nvCxnSpPr>
                <p:spPr>
                  <a:xfrm>
                    <a:off x="17317" y="266"/>
                    <a:ext cx="0" cy="11143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48" name="直接连接符 147"/>
                  <p:cNvCxnSpPr/>
                  <p:nvPr/>
                </p:nvCxnSpPr>
                <p:spPr>
                  <a:xfrm>
                    <a:off x="18709" y="266"/>
                    <a:ext cx="0" cy="11143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  <p:grpSp>
            <p:nvGrpSpPr>
              <p:cNvPr id="149" name="组合 148"/>
              <p:cNvGrpSpPr/>
              <p:nvPr/>
            </p:nvGrpSpPr>
            <p:grpSpPr>
              <a:xfrm>
                <a:off x="198" y="200"/>
                <a:ext cx="10784" cy="10801"/>
                <a:chOff x="-2" y="-76"/>
                <a:chExt cx="19220" cy="11142"/>
              </a:xfrm>
            </p:grpSpPr>
            <p:grpSp>
              <p:nvGrpSpPr>
                <p:cNvPr id="150" name="组合 149"/>
                <p:cNvGrpSpPr/>
                <p:nvPr/>
              </p:nvGrpSpPr>
              <p:grpSpPr>
                <a:xfrm rot="5400000">
                  <a:off x="4736" y="-3915"/>
                  <a:ext cx="9744" cy="19220"/>
                  <a:chOff x="4789" y="266"/>
                  <a:chExt cx="9744" cy="11143"/>
                </a:xfrm>
              </p:grpSpPr>
              <p:cxnSp>
                <p:nvCxnSpPr>
                  <p:cNvPr id="151" name="直接连接符 150"/>
                  <p:cNvCxnSpPr/>
                  <p:nvPr/>
                </p:nvCxnSpPr>
                <p:spPr>
                  <a:xfrm>
                    <a:off x="4789" y="266"/>
                    <a:ext cx="0" cy="11143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52" name="直接连接符 151"/>
                  <p:cNvCxnSpPr/>
                  <p:nvPr/>
                </p:nvCxnSpPr>
                <p:spPr>
                  <a:xfrm>
                    <a:off x="6181" y="266"/>
                    <a:ext cx="0" cy="11143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53" name="直接连接符 152"/>
                  <p:cNvCxnSpPr/>
                  <p:nvPr/>
                </p:nvCxnSpPr>
                <p:spPr>
                  <a:xfrm>
                    <a:off x="7573" y="266"/>
                    <a:ext cx="0" cy="11143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54" name="直接连接符 153"/>
                  <p:cNvCxnSpPr/>
                  <p:nvPr/>
                </p:nvCxnSpPr>
                <p:spPr>
                  <a:xfrm>
                    <a:off x="8965" y="266"/>
                    <a:ext cx="0" cy="11143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55" name="直接连接符 154"/>
                  <p:cNvCxnSpPr/>
                  <p:nvPr/>
                </p:nvCxnSpPr>
                <p:spPr>
                  <a:xfrm>
                    <a:off x="10357" y="266"/>
                    <a:ext cx="0" cy="11143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56" name="直接连接符 155"/>
                  <p:cNvCxnSpPr/>
                  <p:nvPr/>
                </p:nvCxnSpPr>
                <p:spPr>
                  <a:xfrm>
                    <a:off x="11749" y="266"/>
                    <a:ext cx="0" cy="11143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57" name="直接连接符 156"/>
                  <p:cNvCxnSpPr/>
                  <p:nvPr/>
                </p:nvCxnSpPr>
                <p:spPr>
                  <a:xfrm>
                    <a:off x="13141" y="266"/>
                    <a:ext cx="0" cy="11143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58" name="直接连接符 157"/>
                  <p:cNvCxnSpPr/>
                  <p:nvPr/>
                </p:nvCxnSpPr>
                <p:spPr>
                  <a:xfrm>
                    <a:off x="14533" y="266"/>
                    <a:ext cx="0" cy="11143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159" name="组合 158"/>
                <p:cNvGrpSpPr/>
                <p:nvPr/>
              </p:nvGrpSpPr>
              <p:grpSpPr>
                <a:xfrm>
                  <a:off x="499" y="-76"/>
                  <a:ext cx="18096" cy="11142"/>
                  <a:chOff x="613" y="266"/>
                  <a:chExt cx="18096" cy="11142"/>
                </a:xfrm>
              </p:grpSpPr>
              <p:cxnSp>
                <p:nvCxnSpPr>
                  <p:cNvPr id="160" name="直接连接符 159"/>
                  <p:cNvCxnSpPr/>
                  <p:nvPr/>
                </p:nvCxnSpPr>
                <p:spPr>
                  <a:xfrm>
                    <a:off x="613" y="266"/>
                    <a:ext cx="0" cy="11143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61" name="直接连接符 160"/>
                  <p:cNvCxnSpPr/>
                  <p:nvPr/>
                </p:nvCxnSpPr>
                <p:spPr>
                  <a:xfrm>
                    <a:off x="2005" y="266"/>
                    <a:ext cx="0" cy="11143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62" name="直接连接符 161"/>
                  <p:cNvCxnSpPr/>
                  <p:nvPr/>
                </p:nvCxnSpPr>
                <p:spPr>
                  <a:xfrm>
                    <a:off x="3397" y="266"/>
                    <a:ext cx="0" cy="11143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63" name="直接连接符 162"/>
                  <p:cNvCxnSpPr/>
                  <p:nvPr/>
                </p:nvCxnSpPr>
                <p:spPr>
                  <a:xfrm>
                    <a:off x="4789" y="266"/>
                    <a:ext cx="0" cy="11143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64" name="直接连接符 163"/>
                  <p:cNvCxnSpPr/>
                  <p:nvPr/>
                </p:nvCxnSpPr>
                <p:spPr>
                  <a:xfrm>
                    <a:off x="6181" y="266"/>
                    <a:ext cx="0" cy="11143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65" name="直接连接符 164"/>
                  <p:cNvCxnSpPr/>
                  <p:nvPr/>
                </p:nvCxnSpPr>
                <p:spPr>
                  <a:xfrm>
                    <a:off x="7573" y="266"/>
                    <a:ext cx="0" cy="11143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66" name="直接连接符 165"/>
                  <p:cNvCxnSpPr/>
                  <p:nvPr/>
                </p:nvCxnSpPr>
                <p:spPr>
                  <a:xfrm>
                    <a:off x="8965" y="266"/>
                    <a:ext cx="0" cy="11143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67" name="直接连接符 166"/>
                  <p:cNvCxnSpPr/>
                  <p:nvPr/>
                </p:nvCxnSpPr>
                <p:spPr>
                  <a:xfrm>
                    <a:off x="10357" y="266"/>
                    <a:ext cx="0" cy="11143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68" name="直接连接符 167"/>
                  <p:cNvCxnSpPr/>
                  <p:nvPr/>
                </p:nvCxnSpPr>
                <p:spPr>
                  <a:xfrm>
                    <a:off x="11749" y="266"/>
                    <a:ext cx="0" cy="11143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69" name="直接连接符 168"/>
                  <p:cNvCxnSpPr/>
                  <p:nvPr/>
                </p:nvCxnSpPr>
                <p:spPr>
                  <a:xfrm>
                    <a:off x="13141" y="266"/>
                    <a:ext cx="0" cy="11143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70" name="直接连接符 169"/>
                  <p:cNvCxnSpPr/>
                  <p:nvPr/>
                </p:nvCxnSpPr>
                <p:spPr>
                  <a:xfrm>
                    <a:off x="14533" y="266"/>
                    <a:ext cx="0" cy="11143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71" name="直接连接符 170"/>
                  <p:cNvCxnSpPr/>
                  <p:nvPr/>
                </p:nvCxnSpPr>
                <p:spPr>
                  <a:xfrm>
                    <a:off x="15925" y="266"/>
                    <a:ext cx="0" cy="11143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72" name="直接连接符 171"/>
                  <p:cNvCxnSpPr/>
                  <p:nvPr/>
                </p:nvCxnSpPr>
                <p:spPr>
                  <a:xfrm>
                    <a:off x="17317" y="266"/>
                    <a:ext cx="0" cy="11143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73" name="直接连接符 172"/>
                  <p:cNvCxnSpPr/>
                  <p:nvPr/>
                </p:nvCxnSpPr>
                <p:spPr>
                  <a:xfrm>
                    <a:off x="18709" y="266"/>
                    <a:ext cx="0" cy="11143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</p:grpSp>
        <p:grpSp>
          <p:nvGrpSpPr>
            <p:cNvPr id="36" name="组合 35"/>
            <p:cNvGrpSpPr/>
            <p:nvPr/>
          </p:nvGrpSpPr>
          <p:grpSpPr>
            <a:xfrm>
              <a:off x="-613" y="-370"/>
              <a:ext cx="20180" cy="12009"/>
              <a:chOff x="-613" y="-370"/>
              <a:chExt cx="20180" cy="12009"/>
            </a:xfrm>
          </p:grpSpPr>
          <p:grpSp>
            <p:nvGrpSpPr>
              <p:cNvPr id="35" name="组合 34"/>
              <p:cNvGrpSpPr/>
              <p:nvPr/>
            </p:nvGrpSpPr>
            <p:grpSpPr>
              <a:xfrm>
                <a:off x="-613" y="-370"/>
                <a:ext cx="20180" cy="12009"/>
                <a:chOff x="-613" y="-370"/>
                <a:chExt cx="20180" cy="12009"/>
              </a:xfrm>
            </p:grpSpPr>
            <p:pic>
              <p:nvPicPr>
                <p:cNvPr id="27" name="图片 26" descr="D:\资料\图层 2.png图层 2"/>
                <p:cNvPicPr>
                  <a:picLocks noChangeAspect="1"/>
                </p:cNvPicPr>
                <p:nvPr/>
              </p:nvPicPr>
              <p:blipFill>
                <a:blip r:embed="rId2"/>
                <a:srcRect/>
                <a:stretch>
                  <a:fillRect/>
                </a:stretch>
              </p:blipFill>
              <p:spPr>
                <a:xfrm>
                  <a:off x="756" y="713"/>
                  <a:ext cx="17687" cy="9498"/>
                </a:xfrm>
                <a:prstGeom prst="rect">
                  <a:avLst/>
                </a:prstGeom>
              </p:spPr>
            </p:pic>
            <p:grpSp>
              <p:nvGrpSpPr>
                <p:cNvPr id="28" name="组合 27"/>
                <p:cNvGrpSpPr/>
                <p:nvPr/>
              </p:nvGrpSpPr>
              <p:grpSpPr>
                <a:xfrm>
                  <a:off x="-613" y="-370"/>
                  <a:ext cx="20180" cy="12009"/>
                  <a:chOff x="-28" y="-45"/>
                  <a:chExt cx="19556" cy="11645"/>
                </a:xfrm>
              </p:grpSpPr>
              <p:pic>
                <p:nvPicPr>
                  <p:cNvPr id="29" name="图片 28" descr="橡皮"/>
                  <p:cNvPicPr>
                    <a:picLocks noChangeAspect="1"/>
                  </p:cNvPicPr>
                  <p:nvPr/>
                </p:nvPicPr>
                <p:blipFill>
                  <a:blip r:embed="rId3"/>
                  <a:stretch>
                    <a:fillRect/>
                  </a:stretch>
                </p:blipFill>
                <p:spPr>
                  <a:xfrm rot="20221151">
                    <a:off x="16773" y="4769"/>
                    <a:ext cx="2616" cy="2616"/>
                  </a:xfrm>
                  <a:prstGeom prst="rect">
                    <a:avLst/>
                  </a:prstGeom>
                </p:spPr>
              </p:pic>
              <p:pic>
                <p:nvPicPr>
                  <p:cNvPr id="30" name="图片 29" descr="纸张"/>
                  <p:cNvPicPr>
                    <a:picLocks noChangeAspect="1"/>
                  </p:cNvPicPr>
                  <p:nvPr/>
                </p:nvPicPr>
                <p:blipFill>
                  <a:blip r:embed="rId4"/>
                  <a:stretch>
                    <a:fillRect/>
                  </a:stretch>
                </p:blipFill>
                <p:spPr>
                  <a:xfrm>
                    <a:off x="7992" y="7928"/>
                    <a:ext cx="3672" cy="3672"/>
                  </a:xfrm>
                  <a:prstGeom prst="rect">
                    <a:avLst/>
                  </a:prstGeom>
                </p:spPr>
              </p:pic>
              <p:pic>
                <p:nvPicPr>
                  <p:cNvPr id="31" name="图片 30" descr="书本"/>
                  <p:cNvPicPr>
                    <a:picLocks noChangeAspect="1"/>
                  </p:cNvPicPr>
                  <p:nvPr/>
                </p:nvPicPr>
                <p:blipFill>
                  <a:blip r:embed="rId5"/>
                  <a:stretch>
                    <a:fillRect/>
                  </a:stretch>
                </p:blipFill>
                <p:spPr>
                  <a:xfrm>
                    <a:off x="-28" y="0"/>
                    <a:ext cx="3055" cy="3055"/>
                  </a:xfrm>
                  <a:prstGeom prst="rect">
                    <a:avLst/>
                  </a:prstGeom>
                </p:spPr>
              </p:pic>
              <p:pic>
                <p:nvPicPr>
                  <p:cNvPr id="32" name="图片 31" descr="冰激凌"/>
                  <p:cNvPicPr>
                    <a:picLocks noChangeAspect="1"/>
                  </p:cNvPicPr>
                  <p:nvPr/>
                </p:nvPicPr>
                <p:blipFill>
                  <a:blip r:embed="rId6"/>
                  <a:stretch>
                    <a:fillRect/>
                  </a:stretch>
                </p:blipFill>
                <p:spPr>
                  <a:xfrm>
                    <a:off x="15830" y="431"/>
                    <a:ext cx="3698" cy="3698"/>
                  </a:xfrm>
                  <a:prstGeom prst="rect">
                    <a:avLst/>
                  </a:prstGeom>
                </p:spPr>
              </p:pic>
              <p:pic>
                <p:nvPicPr>
                  <p:cNvPr id="33" name="图片 32" descr="笔"/>
                  <p:cNvPicPr>
                    <a:picLocks noChangeAspect="1"/>
                  </p:cNvPicPr>
                  <p:nvPr/>
                </p:nvPicPr>
                <p:blipFill>
                  <a:blip r:embed="rId7"/>
                  <a:stretch>
                    <a:fillRect/>
                  </a:stretch>
                </p:blipFill>
                <p:spPr>
                  <a:xfrm>
                    <a:off x="8351" y="-45"/>
                    <a:ext cx="2467" cy="2467"/>
                  </a:xfrm>
                  <a:prstGeom prst="rect">
                    <a:avLst/>
                  </a:prstGeom>
                </p:spPr>
              </p:pic>
              <p:pic>
                <p:nvPicPr>
                  <p:cNvPr id="34" name="图片 33" descr="草莓"/>
                  <p:cNvPicPr>
                    <a:picLocks noChangeAspect="1"/>
                  </p:cNvPicPr>
                  <p:nvPr/>
                </p:nvPicPr>
                <p:blipFill>
                  <a:blip r:embed="rId8"/>
                  <a:stretch>
                    <a:fillRect/>
                  </a:stretch>
                </p:blipFill>
                <p:spPr>
                  <a:xfrm>
                    <a:off x="791" y="8235"/>
                    <a:ext cx="2698" cy="2698"/>
                  </a:xfrm>
                  <a:prstGeom prst="rect">
                    <a:avLst/>
                  </a:prstGeom>
                </p:spPr>
              </p:pic>
            </p:grpSp>
          </p:grpSp>
          <p:grpSp>
            <p:nvGrpSpPr>
              <p:cNvPr id="65" name="组合 64"/>
              <p:cNvGrpSpPr/>
              <p:nvPr/>
            </p:nvGrpSpPr>
            <p:grpSpPr>
              <a:xfrm>
                <a:off x="1556" y="392"/>
                <a:ext cx="15362" cy="9499"/>
                <a:chOff x="1556" y="392"/>
                <a:chExt cx="15362" cy="9499"/>
              </a:xfrm>
            </p:grpSpPr>
            <p:grpSp>
              <p:nvGrpSpPr>
                <p:cNvPr id="66" name="组合 65"/>
                <p:cNvGrpSpPr/>
                <p:nvPr/>
              </p:nvGrpSpPr>
              <p:grpSpPr>
                <a:xfrm>
                  <a:off x="1556" y="431"/>
                  <a:ext cx="15362" cy="8286"/>
                  <a:chOff x="2107" y="864"/>
                  <a:chExt cx="15362" cy="8286"/>
                </a:xfrm>
              </p:grpSpPr>
              <p:pic>
                <p:nvPicPr>
                  <p:cNvPr id="67" name="图形 8"/>
                  <p:cNvPicPr>
                    <a:picLocks noChangeAspect="1"/>
                  </p:cNvPicPr>
                  <p:nvPr/>
                </p:nvPicPr>
                <p:blipFill>
                  <a:blip r:embed="rId9" cstate="screen">
                    <a:extLst>
                      <a:ext uri="{96DAC541-7B7A-43D3-8B79-37D633B846F1}">
                        <asvg:svgBlip xmlns:asvg="http://schemas.microsoft.com/office/drawing/2016/SVG/main" r:embed="rId1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2400" y="2456"/>
                    <a:ext cx="1010" cy="1250"/>
                  </a:xfrm>
                  <a:prstGeom prst="rect">
                    <a:avLst/>
                  </a:prstGeom>
                </p:spPr>
              </p:pic>
              <p:pic>
                <p:nvPicPr>
                  <p:cNvPr id="68" name="图形 9"/>
                  <p:cNvPicPr>
                    <a:picLocks noChangeAspect="1"/>
                  </p:cNvPicPr>
                  <p:nvPr/>
                </p:nvPicPr>
                <p:blipFill>
                  <a:blip r:embed="rId9" cstate="screen">
                    <a:extLst>
                      <a:ext uri="{96DAC541-7B7A-43D3-8B79-37D633B846F1}">
                        <asvg:svgBlip xmlns:asvg="http://schemas.microsoft.com/office/drawing/2016/SVG/main" r:embed="rId1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16578" y="4855"/>
                    <a:ext cx="891" cy="1103"/>
                  </a:xfrm>
                  <a:prstGeom prst="rect">
                    <a:avLst/>
                  </a:prstGeom>
                </p:spPr>
              </p:pic>
              <p:pic>
                <p:nvPicPr>
                  <p:cNvPr id="69" name="图形 10"/>
                  <p:cNvPicPr>
                    <a:picLocks noChangeAspect="1"/>
                  </p:cNvPicPr>
                  <p:nvPr/>
                </p:nvPicPr>
                <p:blipFill>
                  <a:blip r:embed="rId11" cstate="screen">
                    <a:extLst>
                      <a:ext uri="{96DAC541-7B7A-43D3-8B79-37D633B846F1}">
                        <asvg:svgBlip xmlns:asvg="http://schemas.microsoft.com/office/drawing/2016/SVG/main" r:embed="rId1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2596" y="7609"/>
                    <a:ext cx="1245" cy="1541"/>
                  </a:xfrm>
                  <a:prstGeom prst="rect">
                    <a:avLst/>
                  </a:prstGeom>
                </p:spPr>
              </p:pic>
              <p:pic>
                <p:nvPicPr>
                  <p:cNvPr id="70" name="图形 15"/>
                  <p:cNvPicPr>
                    <a:picLocks noChangeAspect="1"/>
                  </p:cNvPicPr>
                  <p:nvPr/>
                </p:nvPicPr>
                <p:blipFill>
                  <a:blip r:embed="rId12" cstate="screen">
                    <a:extLst>
                      <a:ext uri="{96DAC541-7B7A-43D3-8B79-37D633B846F1}">
                        <asvg:svgBlip xmlns:asvg="http://schemas.microsoft.com/office/drawing/2016/SVG/main" r:embed="rId13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5090" y="864"/>
                    <a:ext cx="753" cy="1130"/>
                  </a:xfrm>
                  <a:prstGeom prst="rect">
                    <a:avLst/>
                  </a:prstGeom>
                </p:spPr>
              </p:pic>
              <p:pic>
                <p:nvPicPr>
                  <p:cNvPr id="71" name="图形 16"/>
                  <p:cNvPicPr>
                    <a:picLocks noChangeAspect="1"/>
                  </p:cNvPicPr>
                  <p:nvPr/>
                </p:nvPicPr>
                <p:blipFill>
                  <a:blip r:embed="rId12" cstate="screen">
                    <a:extLst>
                      <a:ext uri="{96DAC541-7B7A-43D3-8B79-37D633B846F1}">
                        <asvg:svgBlip xmlns:asvg="http://schemas.microsoft.com/office/drawing/2016/SVG/main" r:embed="rId13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2107" y="4841"/>
                    <a:ext cx="722" cy="1084"/>
                  </a:xfrm>
                  <a:prstGeom prst="rect">
                    <a:avLst/>
                  </a:prstGeom>
                </p:spPr>
              </p:pic>
            </p:grpSp>
            <p:pic>
              <p:nvPicPr>
                <p:cNvPr id="73" name="图形 10"/>
                <p:cNvPicPr>
                  <a:picLocks noChangeAspect="1"/>
                </p:cNvPicPr>
                <p:nvPr/>
              </p:nvPicPr>
              <p:blipFill>
                <a:blip r:embed="rId11" cstate="screen">
                  <a:extLst>
                    <a:ext uri="{96DAC541-7B7A-43D3-8B79-37D633B846F1}">
                      <asvg:svgBlip xmlns:asvg="http://schemas.microsoft.com/office/drawing/2016/SVG/main" r:embed="rId1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3842" y="392"/>
                  <a:ext cx="1245" cy="1541"/>
                </a:xfrm>
                <a:prstGeom prst="rect">
                  <a:avLst/>
                </a:prstGeom>
              </p:spPr>
            </p:pic>
            <p:pic>
              <p:nvPicPr>
                <p:cNvPr id="74" name="图形 10"/>
                <p:cNvPicPr>
                  <a:picLocks noChangeAspect="1"/>
                </p:cNvPicPr>
                <p:nvPr/>
              </p:nvPicPr>
              <p:blipFill>
                <a:blip r:embed="rId11" cstate="screen">
                  <a:extLst>
                    <a:ext uri="{96DAC541-7B7A-43D3-8B79-37D633B846F1}">
                      <asvg:svgBlip xmlns:asvg="http://schemas.microsoft.com/office/drawing/2016/SVG/main" r:embed="rId1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4580" y="8350"/>
                  <a:ext cx="1245" cy="1541"/>
                </a:xfrm>
                <a:prstGeom prst="rect">
                  <a:avLst/>
                </a:prstGeom>
              </p:spPr>
            </p:pic>
          </p:grpSp>
        </p:grpSp>
      </p:grpSp>
      <p:pic>
        <p:nvPicPr>
          <p:cNvPr id="4" name="图片 3" descr="图层 2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929765" y="2211705"/>
            <a:ext cx="2162175" cy="4162425"/>
          </a:xfrm>
          <a:prstGeom prst="rect">
            <a:avLst/>
          </a:prstGeom>
        </p:spPr>
      </p:pic>
      <p:sp>
        <p:nvSpPr>
          <p:cNvPr id="84" name="文本框 3"/>
          <p:cNvSpPr txBox="1"/>
          <p:nvPr/>
        </p:nvSpPr>
        <p:spPr>
          <a:xfrm rot="16200000">
            <a:off x="6361311" y="-693335"/>
            <a:ext cx="1558052" cy="6168802"/>
          </a:xfrm>
          <a:prstGeom prst="roundRect">
            <a:avLst>
              <a:gd name="adj" fmla="val 50000"/>
            </a:avLst>
          </a:prstGeom>
          <a:solidFill>
            <a:srgbClr val="A4E5FF"/>
          </a:solidFill>
          <a:ln w="25400">
            <a:solidFill>
              <a:schemeClr val="tx1"/>
            </a:solidFill>
          </a:ln>
        </p:spPr>
        <p:txBody>
          <a:bodyPr vert="eaVert" wrap="square" rtlCol="0">
            <a:spAutoFit/>
          </a:bodyPr>
          <a:lstStyle/>
          <a:p>
            <a:pPr algn="ctr"/>
            <a:r>
              <a:rPr lang="en-US" altLang="zh-CN" sz="6000" b="1" dirty="0">
                <a:solidFill>
                  <a:srgbClr val="FF0000"/>
                </a:solidFill>
                <a:effectLst/>
                <a:latin typeface="UTM Atlas" panose="02040603050506020204" pitchFamily="18" charset="0"/>
                <a:cs typeface="Arial Rounded MT Bold" panose="020F0704030504030204" charset="0"/>
                <a:sym typeface="+mn-lt"/>
              </a:rPr>
              <a:t>DẶN DÒ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992772" y="3188015"/>
            <a:ext cx="3528530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000" b="1" dirty="0">
                <a:latin typeface="UTM Edwardian" panose="02040603050506020204" pitchFamily="18" charset="0"/>
              </a:rPr>
              <a:t>1. </a:t>
            </a:r>
            <a:r>
              <a:rPr lang="en-US" sz="5000" b="1" dirty="0" err="1">
                <a:latin typeface="UTM Edwardian" panose="02040603050506020204" pitchFamily="18" charset="0"/>
              </a:rPr>
              <a:t>Xem</a:t>
            </a:r>
            <a:r>
              <a:rPr lang="en-US" sz="5000" b="1" dirty="0">
                <a:latin typeface="UTM Edwardian" panose="02040603050506020204" pitchFamily="18" charset="0"/>
              </a:rPr>
              <a:t> </a:t>
            </a:r>
            <a:r>
              <a:rPr lang="en-US" sz="5000" b="1" dirty="0" err="1">
                <a:latin typeface="UTM Edwardian" panose="02040603050506020204" pitchFamily="18" charset="0"/>
              </a:rPr>
              <a:t>lại</a:t>
            </a:r>
            <a:r>
              <a:rPr lang="en-US" sz="5000" b="1" dirty="0">
                <a:latin typeface="UTM Edwardian" panose="02040603050506020204" pitchFamily="18" charset="0"/>
              </a:rPr>
              <a:t> </a:t>
            </a:r>
            <a:r>
              <a:rPr lang="en-US" sz="5000" b="1" dirty="0" err="1">
                <a:latin typeface="UTM Edwardian" panose="02040603050506020204" pitchFamily="18" charset="0"/>
              </a:rPr>
              <a:t>bài</a:t>
            </a:r>
            <a:r>
              <a:rPr lang="en-US" sz="5000" b="1" dirty="0">
                <a:latin typeface="UTM Edwardian" panose="02040603050506020204" pitchFamily="18" charset="0"/>
              </a:rPr>
              <a:t>.</a:t>
            </a:r>
          </a:p>
        </p:txBody>
      </p:sp>
      <p:sp>
        <p:nvSpPr>
          <p:cNvPr id="86" name="TextBox 85"/>
          <p:cNvSpPr txBox="1"/>
          <p:nvPr/>
        </p:nvSpPr>
        <p:spPr>
          <a:xfrm>
            <a:off x="4822676" y="3971051"/>
            <a:ext cx="6806672" cy="16312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5000" b="1" dirty="0">
                <a:latin typeface="UTM Edwardian" panose="02040603050506020204" pitchFamily="18" charset="0"/>
              </a:rPr>
              <a:t>2. </a:t>
            </a:r>
            <a:r>
              <a:rPr lang="en-US" sz="5000" b="1" dirty="0" err="1">
                <a:latin typeface="UTM Edwardian" panose="02040603050506020204" pitchFamily="18" charset="0"/>
              </a:rPr>
              <a:t>Chuẩn</a:t>
            </a:r>
            <a:r>
              <a:rPr lang="en-US" sz="5000" b="1" dirty="0">
                <a:latin typeface="UTM Edwardian" panose="02040603050506020204" pitchFamily="18" charset="0"/>
              </a:rPr>
              <a:t> </a:t>
            </a:r>
            <a:r>
              <a:rPr lang="en-US" sz="5000" b="1" dirty="0" err="1">
                <a:latin typeface="UTM Edwardian" panose="02040603050506020204" pitchFamily="18" charset="0"/>
              </a:rPr>
              <a:t>bị</a:t>
            </a:r>
            <a:r>
              <a:rPr lang="en-US" sz="5000" b="1" dirty="0">
                <a:latin typeface="UTM Edwardian" panose="02040603050506020204" pitchFamily="18" charset="0"/>
              </a:rPr>
              <a:t> </a:t>
            </a:r>
            <a:r>
              <a:rPr lang="en-US" sz="5000" b="1" dirty="0" err="1">
                <a:latin typeface="UTM Edwardian" panose="02040603050506020204" pitchFamily="18" charset="0"/>
              </a:rPr>
              <a:t>bài</a:t>
            </a:r>
            <a:r>
              <a:rPr lang="en-US" sz="5000" b="1" dirty="0">
                <a:latin typeface="UTM Edwardian" panose="02040603050506020204" pitchFamily="18" charset="0"/>
              </a:rPr>
              <a:t> </a:t>
            </a:r>
            <a:r>
              <a:rPr lang="en-US" sz="5000" b="1" dirty="0" err="1">
                <a:latin typeface="UTM Edwardian" panose="02040603050506020204" pitchFamily="18" charset="0"/>
              </a:rPr>
              <a:t>tiếp</a:t>
            </a:r>
            <a:r>
              <a:rPr lang="en-US" sz="5000" b="1" dirty="0">
                <a:latin typeface="UTM Edwardian" panose="02040603050506020204" pitchFamily="18" charset="0"/>
              </a:rPr>
              <a:t> </a:t>
            </a:r>
            <a:r>
              <a:rPr lang="en-US" sz="5000" b="1" dirty="0" err="1">
                <a:latin typeface="UTM Edwardian" panose="02040603050506020204" pitchFamily="18" charset="0"/>
              </a:rPr>
              <a:t>theo</a:t>
            </a:r>
            <a:r>
              <a:rPr lang="en-US" sz="5000" b="1" dirty="0">
                <a:latin typeface="UTM Edwardian" panose="02040603050506020204" pitchFamily="18" charset="0"/>
              </a:rPr>
              <a:t>:</a:t>
            </a:r>
          </a:p>
          <a:p>
            <a:pPr algn="ctr"/>
            <a:r>
              <a:rPr lang="en-US" sz="5000" b="1" dirty="0" err="1">
                <a:solidFill>
                  <a:srgbClr val="FF0000"/>
                </a:solidFill>
                <a:latin typeface="UTM Edwardian" panose="02040603050506020204" pitchFamily="18" charset="0"/>
              </a:rPr>
              <a:t>Luyện</a:t>
            </a:r>
            <a:r>
              <a:rPr lang="en-US" sz="5000" b="1" dirty="0">
                <a:solidFill>
                  <a:srgbClr val="FF0000"/>
                </a:solidFill>
                <a:latin typeface="UTM Edwardian" panose="02040603050506020204" pitchFamily="18" charset="0"/>
              </a:rPr>
              <a:t> </a:t>
            </a:r>
            <a:r>
              <a:rPr lang="en-US" sz="5000" b="1" dirty="0" err="1">
                <a:solidFill>
                  <a:srgbClr val="FF0000"/>
                </a:solidFill>
                <a:latin typeface="UTM Edwardian" panose="02040603050506020204" pitchFamily="18" charset="0"/>
              </a:rPr>
              <a:t>tập</a:t>
            </a:r>
            <a:r>
              <a:rPr lang="en-US" sz="5000" b="1" dirty="0">
                <a:solidFill>
                  <a:srgbClr val="FF0000"/>
                </a:solidFill>
                <a:latin typeface="UTM Edwardian" panose="02040603050506020204" pitchFamily="18" charset="0"/>
              </a:rPr>
              <a:t> </a:t>
            </a:r>
            <a:r>
              <a:rPr lang="en-US" sz="5000" b="1" dirty="0" err="1">
                <a:solidFill>
                  <a:srgbClr val="FF0000"/>
                </a:solidFill>
                <a:latin typeface="UTM Edwardian" panose="02040603050506020204" pitchFamily="18" charset="0"/>
              </a:rPr>
              <a:t>về</a:t>
            </a:r>
            <a:r>
              <a:rPr lang="en-US" sz="5000" b="1" dirty="0">
                <a:solidFill>
                  <a:srgbClr val="FF0000"/>
                </a:solidFill>
                <a:latin typeface="UTM Edwardian" panose="02040603050506020204" pitchFamily="18" charset="0"/>
              </a:rPr>
              <a:t> </a:t>
            </a:r>
            <a:r>
              <a:rPr lang="en-US" sz="5000" b="1" dirty="0" err="1">
                <a:solidFill>
                  <a:srgbClr val="FF0000"/>
                </a:solidFill>
                <a:latin typeface="UTM Edwardian" panose="02040603050506020204" pitchFamily="18" charset="0"/>
              </a:rPr>
              <a:t>diện</a:t>
            </a:r>
            <a:r>
              <a:rPr lang="en-US" sz="5000" b="1" dirty="0">
                <a:solidFill>
                  <a:srgbClr val="FF0000"/>
                </a:solidFill>
                <a:latin typeface="UTM Edwardian" panose="02040603050506020204" pitchFamily="18" charset="0"/>
              </a:rPr>
              <a:t> </a:t>
            </a:r>
            <a:r>
              <a:rPr lang="en-US" sz="5000" b="1" dirty="0" err="1">
                <a:solidFill>
                  <a:srgbClr val="FF0000"/>
                </a:solidFill>
                <a:latin typeface="UTM Edwardian" panose="02040603050506020204" pitchFamily="18" charset="0"/>
              </a:rPr>
              <a:t>tích</a:t>
            </a:r>
            <a:r>
              <a:rPr lang="en-US" sz="5000" b="1" dirty="0">
                <a:solidFill>
                  <a:srgbClr val="FF0000"/>
                </a:solidFill>
                <a:latin typeface="UTM Edwardian" panose="02040603050506020204" pitchFamily="18" charset="0"/>
              </a:rPr>
              <a:t> (</a:t>
            </a:r>
            <a:r>
              <a:rPr lang="en-US" sz="5000" b="1" dirty="0" err="1">
                <a:solidFill>
                  <a:srgbClr val="FF0000"/>
                </a:solidFill>
                <a:latin typeface="UTM Edwardian" panose="02040603050506020204" pitchFamily="18" charset="0"/>
              </a:rPr>
              <a:t>tiếp</a:t>
            </a:r>
            <a:r>
              <a:rPr lang="en-US" sz="5000" b="1" dirty="0">
                <a:solidFill>
                  <a:srgbClr val="FF0000"/>
                </a:solidFill>
                <a:latin typeface="UTM Edwardian" panose="02040603050506020204" pitchFamily="18" charset="0"/>
              </a:rPr>
              <a:t> </a:t>
            </a:r>
            <a:r>
              <a:rPr lang="en-US" sz="5000" b="1" dirty="0" err="1">
                <a:solidFill>
                  <a:srgbClr val="FF0000"/>
                </a:solidFill>
                <a:latin typeface="UTM Edwardian" panose="02040603050506020204" pitchFamily="18" charset="0"/>
              </a:rPr>
              <a:t>theo</a:t>
            </a:r>
            <a:r>
              <a:rPr lang="en-US" sz="5000" b="1" dirty="0">
                <a:solidFill>
                  <a:srgbClr val="FF0000"/>
                </a:solidFill>
                <a:latin typeface="UTM Edwardian" panose="02040603050506020204" pitchFamily="18" charset="0"/>
              </a:rPr>
              <a:t>)</a:t>
            </a: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3" dur="10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000"/>
                            </p:stCondLst>
                            <p:childTnLst>
                              <p:par>
                                <p:cTn id="15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4" grpId="0" bldLvl="0" animBg="1"/>
      <p:bldP spid="84" grpId="1" animBg="1"/>
      <p:bldP spid="5" grpId="0"/>
      <p:bldP spid="86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4E5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4" name="组合 173"/>
          <p:cNvGrpSpPr/>
          <p:nvPr/>
        </p:nvGrpSpPr>
        <p:grpSpPr>
          <a:xfrm>
            <a:off x="0" y="635"/>
            <a:ext cx="12217400" cy="6857365"/>
            <a:chOff x="198" y="179"/>
            <a:chExt cx="20158" cy="10821"/>
          </a:xfrm>
        </p:grpSpPr>
        <p:grpSp>
          <p:nvGrpSpPr>
            <p:cNvPr id="124" name="组合 123"/>
            <p:cNvGrpSpPr/>
            <p:nvPr/>
          </p:nvGrpSpPr>
          <p:grpSpPr>
            <a:xfrm>
              <a:off x="9572" y="179"/>
              <a:ext cx="10784" cy="10801"/>
              <a:chOff x="-2" y="-76"/>
              <a:chExt cx="19220" cy="11142"/>
            </a:xfrm>
          </p:grpSpPr>
          <p:grpSp>
            <p:nvGrpSpPr>
              <p:cNvPr id="125" name="组合 124"/>
              <p:cNvGrpSpPr/>
              <p:nvPr/>
            </p:nvGrpSpPr>
            <p:grpSpPr>
              <a:xfrm rot="5400000">
                <a:off x="4736" y="-3915"/>
                <a:ext cx="9744" cy="19220"/>
                <a:chOff x="4789" y="266"/>
                <a:chExt cx="9744" cy="11143"/>
              </a:xfrm>
            </p:grpSpPr>
            <p:cxnSp>
              <p:nvCxnSpPr>
                <p:cNvPr id="126" name="直接连接符 125"/>
                <p:cNvCxnSpPr/>
                <p:nvPr/>
              </p:nvCxnSpPr>
              <p:spPr>
                <a:xfrm>
                  <a:off x="4789" y="266"/>
                  <a:ext cx="0" cy="11143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7" name="直接连接符 126"/>
                <p:cNvCxnSpPr/>
                <p:nvPr/>
              </p:nvCxnSpPr>
              <p:spPr>
                <a:xfrm>
                  <a:off x="6181" y="266"/>
                  <a:ext cx="0" cy="11143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8" name="直接连接符 127"/>
                <p:cNvCxnSpPr/>
                <p:nvPr/>
              </p:nvCxnSpPr>
              <p:spPr>
                <a:xfrm>
                  <a:off x="7573" y="266"/>
                  <a:ext cx="0" cy="11143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9" name="直接连接符 128"/>
                <p:cNvCxnSpPr/>
                <p:nvPr/>
              </p:nvCxnSpPr>
              <p:spPr>
                <a:xfrm>
                  <a:off x="8965" y="266"/>
                  <a:ext cx="0" cy="11143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0" name="直接连接符 129"/>
                <p:cNvCxnSpPr/>
                <p:nvPr/>
              </p:nvCxnSpPr>
              <p:spPr>
                <a:xfrm>
                  <a:off x="10357" y="266"/>
                  <a:ext cx="0" cy="11143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1" name="直接连接符 130"/>
                <p:cNvCxnSpPr/>
                <p:nvPr/>
              </p:nvCxnSpPr>
              <p:spPr>
                <a:xfrm>
                  <a:off x="11749" y="266"/>
                  <a:ext cx="0" cy="11143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2" name="直接连接符 131"/>
                <p:cNvCxnSpPr/>
                <p:nvPr/>
              </p:nvCxnSpPr>
              <p:spPr>
                <a:xfrm>
                  <a:off x="13141" y="266"/>
                  <a:ext cx="0" cy="11143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3" name="直接连接符 132"/>
                <p:cNvCxnSpPr/>
                <p:nvPr/>
              </p:nvCxnSpPr>
              <p:spPr>
                <a:xfrm>
                  <a:off x="14533" y="266"/>
                  <a:ext cx="0" cy="11143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34" name="组合 133"/>
              <p:cNvGrpSpPr/>
              <p:nvPr/>
            </p:nvGrpSpPr>
            <p:grpSpPr>
              <a:xfrm>
                <a:off x="499" y="-76"/>
                <a:ext cx="18096" cy="11142"/>
                <a:chOff x="613" y="266"/>
                <a:chExt cx="18096" cy="11142"/>
              </a:xfrm>
            </p:grpSpPr>
            <p:cxnSp>
              <p:nvCxnSpPr>
                <p:cNvPr id="135" name="直接连接符 134"/>
                <p:cNvCxnSpPr/>
                <p:nvPr/>
              </p:nvCxnSpPr>
              <p:spPr>
                <a:xfrm>
                  <a:off x="613" y="266"/>
                  <a:ext cx="0" cy="11143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6" name="直接连接符 135"/>
                <p:cNvCxnSpPr/>
                <p:nvPr/>
              </p:nvCxnSpPr>
              <p:spPr>
                <a:xfrm>
                  <a:off x="2005" y="266"/>
                  <a:ext cx="0" cy="11143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7" name="直接连接符 136"/>
                <p:cNvCxnSpPr/>
                <p:nvPr/>
              </p:nvCxnSpPr>
              <p:spPr>
                <a:xfrm>
                  <a:off x="3397" y="266"/>
                  <a:ext cx="0" cy="11143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8" name="直接连接符 137"/>
                <p:cNvCxnSpPr/>
                <p:nvPr/>
              </p:nvCxnSpPr>
              <p:spPr>
                <a:xfrm>
                  <a:off x="4789" y="266"/>
                  <a:ext cx="0" cy="11143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9" name="直接连接符 138"/>
                <p:cNvCxnSpPr/>
                <p:nvPr/>
              </p:nvCxnSpPr>
              <p:spPr>
                <a:xfrm>
                  <a:off x="6181" y="266"/>
                  <a:ext cx="0" cy="11143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0" name="直接连接符 139"/>
                <p:cNvCxnSpPr/>
                <p:nvPr/>
              </p:nvCxnSpPr>
              <p:spPr>
                <a:xfrm>
                  <a:off x="7573" y="266"/>
                  <a:ext cx="0" cy="11143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1" name="直接连接符 140"/>
                <p:cNvCxnSpPr/>
                <p:nvPr/>
              </p:nvCxnSpPr>
              <p:spPr>
                <a:xfrm>
                  <a:off x="8965" y="266"/>
                  <a:ext cx="0" cy="11143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2" name="直接连接符 141"/>
                <p:cNvCxnSpPr/>
                <p:nvPr/>
              </p:nvCxnSpPr>
              <p:spPr>
                <a:xfrm>
                  <a:off x="10357" y="266"/>
                  <a:ext cx="0" cy="11143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3" name="直接连接符 142"/>
                <p:cNvCxnSpPr/>
                <p:nvPr/>
              </p:nvCxnSpPr>
              <p:spPr>
                <a:xfrm>
                  <a:off x="11749" y="266"/>
                  <a:ext cx="0" cy="11143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4" name="直接连接符 143"/>
                <p:cNvCxnSpPr/>
                <p:nvPr/>
              </p:nvCxnSpPr>
              <p:spPr>
                <a:xfrm>
                  <a:off x="13141" y="266"/>
                  <a:ext cx="0" cy="11143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5" name="直接连接符 144"/>
                <p:cNvCxnSpPr/>
                <p:nvPr/>
              </p:nvCxnSpPr>
              <p:spPr>
                <a:xfrm>
                  <a:off x="14533" y="266"/>
                  <a:ext cx="0" cy="11143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6" name="直接连接符 145"/>
                <p:cNvCxnSpPr/>
                <p:nvPr/>
              </p:nvCxnSpPr>
              <p:spPr>
                <a:xfrm>
                  <a:off x="15925" y="266"/>
                  <a:ext cx="0" cy="11143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7" name="直接连接符 146"/>
                <p:cNvCxnSpPr/>
                <p:nvPr/>
              </p:nvCxnSpPr>
              <p:spPr>
                <a:xfrm>
                  <a:off x="17317" y="266"/>
                  <a:ext cx="0" cy="11143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8" name="直接连接符 147"/>
                <p:cNvCxnSpPr/>
                <p:nvPr/>
              </p:nvCxnSpPr>
              <p:spPr>
                <a:xfrm>
                  <a:off x="18709" y="266"/>
                  <a:ext cx="0" cy="11143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149" name="组合 148"/>
            <p:cNvGrpSpPr/>
            <p:nvPr/>
          </p:nvGrpSpPr>
          <p:grpSpPr>
            <a:xfrm>
              <a:off x="198" y="200"/>
              <a:ext cx="10784" cy="10801"/>
              <a:chOff x="-2" y="-76"/>
              <a:chExt cx="19220" cy="11142"/>
            </a:xfrm>
          </p:grpSpPr>
          <p:grpSp>
            <p:nvGrpSpPr>
              <p:cNvPr id="150" name="组合 149"/>
              <p:cNvGrpSpPr/>
              <p:nvPr/>
            </p:nvGrpSpPr>
            <p:grpSpPr>
              <a:xfrm rot="5400000">
                <a:off x="4736" y="-3915"/>
                <a:ext cx="9744" cy="19220"/>
                <a:chOff x="4789" y="266"/>
                <a:chExt cx="9744" cy="11143"/>
              </a:xfrm>
            </p:grpSpPr>
            <p:cxnSp>
              <p:nvCxnSpPr>
                <p:cNvPr id="151" name="直接连接符 150"/>
                <p:cNvCxnSpPr/>
                <p:nvPr/>
              </p:nvCxnSpPr>
              <p:spPr>
                <a:xfrm>
                  <a:off x="4789" y="266"/>
                  <a:ext cx="0" cy="11143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2" name="直接连接符 151"/>
                <p:cNvCxnSpPr/>
                <p:nvPr/>
              </p:nvCxnSpPr>
              <p:spPr>
                <a:xfrm>
                  <a:off x="6181" y="266"/>
                  <a:ext cx="0" cy="11143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3" name="直接连接符 152"/>
                <p:cNvCxnSpPr/>
                <p:nvPr/>
              </p:nvCxnSpPr>
              <p:spPr>
                <a:xfrm>
                  <a:off x="7573" y="266"/>
                  <a:ext cx="0" cy="11143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4" name="直接连接符 153"/>
                <p:cNvCxnSpPr/>
                <p:nvPr/>
              </p:nvCxnSpPr>
              <p:spPr>
                <a:xfrm>
                  <a:off x="8965" y="266"/>
                  <a:ext cx="0" cy="11143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5" name="直接连接符 154"/>
                <p:cNvCxnSpPr/>
                <p:nvPr/>
              </p:nvCxnSpPr>
              <p:spPr>
                <a:xfrm>
                  <a:off x="10357" y="266"/>
                  <a:ext cx="0" cy="11143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6" name="直接连接符 155"/>
                <p:cNvCxnSpPr/>
                <p:nvPr/>
              </p:nvCxnSpPr>
              <p:spPr>
                <a:xfrm>
                  <a:off x="11749" y="266"/>
                  <a:ext cx="0" cy="11143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7" name="直接连接符 156"/>
                <p:cNvCxnSpPr/>
                <p:nvPr/>
              </p:nvCxnSpPr>
              <p:spPr>
                <a:xfrm>
                  <a:off x="13141" y="266"/>
                  <a:ext cx="0" cy="11143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8" name="直接连接符 157"/>
                <p:cNvCxnSpPr/>
                <p:nvPr/>
              </p:nvCxnSpPr>
              <p:spPr>
                <a:xfrm>
                  <a:off x="14533" y="266"/>
                  <a:ext cx="0" cy="11143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59" name="组合 158"/>
              <p:cNvGrpSpPr/>
              <p:nvPr/>
            </p:nvGrpSpPr>
            <p:grpSpPr>
              <a:xfrm>
                <a:off x="499" y="-76"/>
                <a:ext cx="18096" cy="11142"/>
                <a:chOff x="613" y="266"/>
                <a:chExt cx="18096" cy="11142"/>
              </a:xfrm>
            </p:grpSpPr>
            <p:cxnSp>
              <p:nvCxnSpPr>
                <p:cNvPr id="160" name="直接连接符 159"/>
                <p:cNvCxnSpPr/>
                <p:nvPr/>
              </p:nvCxnSpPr>
              <p:spPr>
                <a:xfrm>
                  <a:off x="613" y="266"/>
                  <a:ext cx="0" cy="11143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61" name="直接连接符 160"/>
                <p:cNvCxnSpPr/>
                <p:nvPr/>
              </p:nvCxnSpPr>
              <p:spPr>
                <a:xfrm>
                  <a:off x="2005" y="266"/>
                  <a:ext cx="0" cy="11143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62" name="直接连接符 161"/>
                <p:cNvCxnSpPr/>
                <p:nvPr/>
              </p:nvCxnSpPr>
              <p:spPr>
                <a:xfrm>
                  <a:off x="3397" y="266"/>
                  <a:ext cx="0" cy="11143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63" name="直接连接符 162"/>
                <p:cNvCxnSpPr/>
                <p:nvPr/>
              </p:nvCxnSpPr>
              <p:spPr>
                <a:xfrm>
                  <a:off x="4789" y="266"/>
                  <a:ext cx="0" cy="11143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64" name="直接连接符 163"/>
                <p:cNvCxnSpPr/>
                <p:nvPr/>
              </p:nvCxnSpPr>
              <p:spPr>
                <a:xfrm>
                  <a:off x="6181" y="266"/>
                  <a:ext cx="0" cy="11143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65" name="直接连接符 164"/>
                <p:cNvCxnSpPr/>
                <p:nvPr/>
              </p:nvCxnSpPr>
              <p:spPr>
                <a:xfrm>
                  <a:off x="7573" y="266"/>
                  <a:ext cx="0" cy="11143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66" name="直接连接符 165"/>
                <p:cNvCxnSpPr/>
                <p:nvPr/>
              </p:nvCxnSpPr>
              <p:spPr>
                <a:xfrm>
                  <a:off x="8965" y="266"/>
                  <a:ext cx="0" cy="11143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67" name="直接连接符 166"/>
                <p:cNvCxnSpPr/>
                <p:nvPr/>
              </p:nvCxnSpPr>
              <p:spPr>
                <a:xfrm>
                  <a:off x="10357" y="266"/>
                  <a:ext cx="0" cy="11143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68" name="直接连接符 167"/>
                <p:cNvCxnSpPr/>
                <p:nvPr/>
              </p:nvCxnSpPr>
              <p:spPr>
                <a:xfrm>
                  <a:off x="11749" y="266"/>
                  <a:ext cx="0" cy="11143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69" name="直接连接符 168"/>
                <p:cNvCxnSpPr/>
                <p:nvPr/>
              </p:nvCxnSpPr>
              <p:spPr>
                <a:xfrm>
                  <a:off x="13141" y="266"/>
                  <a:ext cx="0" cy="11143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70" name="直接连接符 169"/>
                <p:cNvCxnSpPr/>
                <p:nvPr/>
              </p:nvCxnSpPr>
              <p:spPr>
                <a:xfrm>
                  <a:off x="14533" y="266"/>
                  <a:ext cx="0" cy="11143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71" name="直接连接符 170"/>
                <p:cNvCxnSpPr/>
                <p:nvPr/>
              </p:nvCxnSpPr>
              <p:spPr>
                <a:xfrm>
                  <a:off x="15925" y="266"/>
                  <a:ext cx="0" cy="11143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72" name="直接连接符 171"/>
                <p:cNvCxnSpPr/>
                <p:nvPr/>
              </p:nvCxnSpPr>
              <p:spPr>
                <a:xfrm>
                  <a:off x="17317" y="266"/>
                  <a:ext cx="0" cy="11143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73" name="直接连接符 172"/>
                <p:cNvCxnSpPr/>
                <p:nvPr/>
              </p:nvCxnSpPr>
              <p:spPr>
                <a:xfrm>
                  <a:off x="18709" y="266"/>
                  <a:ext cx="0" cy="11143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</p:grpSp>
      <p:pic>
        <p:nvPicPr>
          <p:cNvPr id="82" name="图片 81" descr="D:\资料\图层 2.png图层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480060" y="452438"/>
            <a:ext cx="11231245" cy="6031230"/>
          </a:xfrm>
          <a:prstGeom prst="rect">
            <a:avLst/>
          </a:prstGeom>
        </p:spPr>
      </p:pic>
      <p:grpSp>
        <p:nvGrpSpPr>
          <p:cNvPr id="65" name="组合 64"/>
          <p:cNvGrpSpPr/>
          <p:nvPr/>
        </p:nvGrpSpPr>
        <p:grpSpPr>
          <a:xfrm>
            <a:off x="273050" y="248920"/>
            <a:ext cx="11359515" cy="6031865"/>
            <a:chOff x="430" y="392"/>
            <a:chExt cx="17889" cy="9499"/>
          </a:xfrm>
        </p:grpSpPr>
        <p:grpSp>
          <p:nvGrpSpPr>
            <p:cNvPr id="66" name="组合 65"/>
            <p:cNvGrpSpPr/>
            <p:nvPr/>
          </p:nvGrpSpPr>
          <p:grpSpPr>
            <a:xfrm>
              <a:off x="430" y="431"/>
              <a:ext cx="17889" cy="8286"/>
              <a:chOff x="981" y="864"/>
              <a:chExt cx="17889" cy="8286"/>
            </a:xfrm>
          </p:grpSpPr>
          <p:pic>
            <p:nvPicPr>
              <p:cNvPr id="67" name="图形 8"/>
              <p:cNvPicPr>
                <a:picLocks noChangeAspect="1"/>
              </p:cNvPicPr>
              <p:nvPr/>
            </p:nvPicPr>
            <p:blipFill>
              <a:blip r:embed="rId3" cstate="screen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p:blipFill>
            <p:spPr>
              <a:xfrm>
                <a:off x="2400" y="2456"/>
                <a:ext cx="1010" cy="1250"/>
              </a:xfrm>
              <a:prstGeom prst="rect">
                <a:avLst/>
              </a:prstGeom>
            </p:spPr>
          </p:pic>
          <p:pic>
            <p:nvPicPr>
              <p:cNvPr id="68" name="图形 9"/>
              <p:cNvPicPr>
                <a:picLocks noChangeAspect="1"/>
              </p:cNvPicPr>
              <p:nvPr/>
            </p:nvPicPr>
            <p:blipFill>
              <a:blip r:embed="rId3" cstate="screen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p:blipFill>
            <p:spPr>
              <a:xfrm>
                <a:off x="17979" y="5209"/>
                <a:ext cx="891" cy="1103"/>
              </a:xfrm>
              <a:prstGeom prst="rect">
                <a:avLst/>
              </a:prstGeom>
            </p:spPr>
          </p:pic>
          <p:pic>
            <p:nvPicPr>
              <p:cNvPr id="69" name="图形 10"/>
              <p:cNvPicPr>
                <a:picLocks noChangeAspect="1"/>
              </p:cNvPicPr>
              <p:nvPr/>
            </p:nvPicPr>
            <p:blipFill>
              <a:blip r:embed="rId5" cstate="screen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p:blipFill>
            <p:spPr>
              <a:xfrm>
                <a:off x="2596" y="7609"/>
                <a:ext cx="1245" cy="1541"/>
              </a:xfrm>
              <a:prstGeom prst="rect">
                <a:avLst/>
              </a:prstGeom>
            </p:spPr>
          </p:pic>
          <p:pic>
            <p:nvPicPr>
              <p:cNvPr id="70" name="图形 15"/>
              <p:cNvPicPr>
                <a:picLocks noChangeAspect="1"/>
              </p:cNvPicPr>
              <p:nvPr/>
            </p:nvPicPr>
            <p:blipFill>
              <a:blip r:embed="rId6" cstate="screen"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p:blipFill>
            <p:spPr>
              <a:xfrm>
                <a:off x="5090" y="864"/>
                <a:ext cx="753" cy="1130"/>
              </a:xfrm>
              <a:prstGeom prst="rect">
                <a:avLst/>
              </a:prstGeom>
            </p:spPr>
          </p:pic>
          <p:pic>
            <p:nvPicPr>
              <p:cNvPr id="71" name="图形 16"/>
              <p:cNvPicPr>
                <a:picLocks noChangeAspect="1"/>
              </p:cNvPicPr>
              <p:nvPr/>
            </p:nvPicPr>
            <p:blipFill>
              <a:blip r:embed="rId6" cstate="screen"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p:blipFill>
            <p:spPr>
              <a:xfrm>
                <a:off x="981" y="4933"/>
                <a:ext cx="722" cy="1084"/>
              </a:xfrm>
              <a:prstGeom prst="rect">
                <a:avLst/>
              </a:prstGeom>
            </p:spPr>
          </p:pic>
          <p:pic>
            <p:nvPicPr>
              <p:cNvPr id="72" name="图形 21"/>
              <p:cNvPicPr>
                <a:picLocks noChangeAspect="1"/>
              </p:cNvPicPr>
              <p:nvPr/>
            </p:nvPicPr>
            <p:blipFill>
              <a:blip r:embed="rId6" cstate="screen"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p:blipFill>
            <p:spPr>
              <a:xfrm>
                <a:off x="6120" y="5253"/>
                <a:ext cx="420" cy="630"/>
              </a:xfrm>
              <a:prstGeom prst="rect">
                <a:avLst/>
              </a:prstGeom>
            </p:spPr>
          </p:pic>
        </p:grpSp>
        <p:pic>
          <p:nvPicPr>
            <p:cNvPr id="73" name="图形 10"/>
            <p:cNvPicPr>
              <a:picLocks noChangeAspect="1"/>
            </p:cNvPicPr>
            <p:nvPr/>
          </p:nvPicPr>
          <p:blipFill>
            <a:blip r:embed="rId5" cstate="screen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13842" y="392"/>
              <a:ext cx="1245" cy="1541"/>
            </a:xfrm>
            <a:prstGeom prst="rect">
              <a:avLst/>
            </a:prstGeom>
          </p:spPr>
        </p:pic>
        <p:pic>
          <p:nvPicPr>
            <p:cNvPr id="74" name="图形 10"/>
            <p:cNvPicPr>
              <a:picLocks noChangeAspect="1"/>
            </p:cNvPicPr>
            <p:nvPr/>
          </p:nvPicPr>
          <p:blipFill>
            <a:blip r:embed="rId5" cstate="screen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14580" y="8350"/>
              <a:ext cx="1245" cy="1541"/>
            </a:xfrm>
            <a:prstGeom prst="rect">
              <a:avLst/>
            </a:prstGeom>
          </p:spPr>
        </p:pic>
      </p:grpSp>
      <p:grpSp>
        <p:nvGrpSpPr>
          <p:cNvPr id="83" name="组合 82"/>
          <p:cNvGrpSpPr/>
          <p:nvPr/>
        </p:nvGrpSpPr>
        <p:grpSpPr>
          <a:xfrm>
            <a:off x="6985" y="-243840"/>
            <a:ext cx="12418060" cy="7746365"/>
            <a:chOff x="-28" y="-409"/>
            <a:chExt cx="19556" cy="12199"/>
          </a:xfrm>
        </p:grpSpPr>
        <p:pic>
          <p:nvPicPr>
            <p:cNvPr id="84" name="图片 83" descr="橡皮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16088" y="6391"/>
              <a:ext cx="3112" cy="3112"/>
            </a:xfrm>
            <a:prstGeom prst="rect">
              <a:avLst/>
            </a:prstGeom>
          </p:spPr>
        </p:pic>
        <p:pic>
          <p:nvPicPr>
            <p:cNvPr id="85" name="图片 84" descr="纸张"/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8086" y="8118"/>
              <a:ext cx="3672" cy="3672"/>
            </a:xfrm>
            <a:prstGeom prst="rect">
              <a:avLst/>
            </a:prstGeom>
          </p:spPr>
        </p:pic>
        <p:pic>
          <p:nvPicPr>
            <p:cNvPr id="87" name="图片 86" descr="书本"/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-28" y="0"/>
              <a:ext cx="3055" cy="3055"/>
            </a:xfrm>
            <a:prstGeom prst="rect">
              <a:avLst/>
            </a:prstGeom>
          </p:spPr>
        </p:pic>
        <p:pic>
          <p:nvPicPr>
            <p:cNvPr id="89" name="图片 88" descr="冰激凌"/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15830" y="431"/>
              <a:ext cx="3698" cy="3698"/>
            </a:xfrm>
            <a:prstGeom prst="rect">
              <a:avLst/>
            </a:prstGeom>
          </p:spPr>
        </p:pic>
        <p:pic>
          <p:nvPicPr>
            <p:cNvPr id="90" name="图片 89" descr="笔"/>
            <p:cNvPicPr>
              <a:picLocks noChangeAspect="1"/>
            </p:cNvPicPr>
            <p:nvPr/>
          </p:nvPicPr>
          <p:blipFill>
            <a:blip r:embed="rId12"/>
            <a:stretch>
              <a:fillRect/>
            </a:stretch>
          </p:blipFill>
          <p:spPr>
            <a:xfrm>
              <a:off x="8097" y="-409"/>
              <a:ext cx="2467" cy="2467"/>
            </a:xfrm>
            <a:prstGeom prst="rect">
              <a:avLst/>
            </a:prstGeom>
          </p:spPr>
        </p:pic>
        <p:pic>
          <p:nvPicPr>
            <p:cNvPr id="91" name="图片 90" descr="草莓"/>
            <p:cNvPicPr>
              <a:picLocks noChangeAspect="1"/>
            </p:cNvPicPr>
            <p:nvPr/>
          </p:nvPicPr>
          <p:blipFill>
            <a:blip r:embed="rId13"/>
            <a:stretch>
              <a:fillRect/>
            </a:stretch>
          </p:blipFill>
          <p:spPr>
            <a:xfrm>
              <a:off x="791" y="7193"/>
              <a:ext cx="2698" cy="2698"/>
            </a:xfrm>
            <a:prstGeom prst="rect">
              <a:avLst/>
            </a:prstGeom>
          </p:spPr>
        </p:pic>
      </p:grpSp>
      <p:pic>
        <p:nvPicPr>
          <p:cNvPr id="175" name="图片 174" descr="D:\资料\图片2.png图片2"/>
          <p:cNvPicPr>
            <a:picLocks noChangeAspect="1"/>
          </p:cNvPicPr>
          <p:nvPr/>
        </p:nvPicPr>
        <p:blipFill>
          <a:blip r:embed="rId14"/>
          <a:srcRect/>
          <a:stretch>
            <a:fillRect/>
          </a:stretch>
        </p:blipFill>
        <p:spPr>
          <a:xfrm>
            <a:off x="1414706" y="770572"/>
            <a:ext cx="3399790" cy="5433695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4809052" y="2238646"/>
            <a:ext cx="6278898" cy="286232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9000" dirty="0" err="1">
                <a:solidFill>
                  <a:srgbClr val="FF0000"/>
                </a:solidFill>
                <a:latin typeface="UTM ThuPhap Thien An" panose="02040603050506020204" pitchFamily="18" charset="0"/>
              </a:rPr>
              <a:t>Chúc</a:t>
            </a:r>
            <a:r>
              <a:rPr lang="en-US" sz="9000" dirty="0">
                <a:solidFill>
                  <a:srgbClr val="FF0000"/>
                </a:solidFill>
                <a:latin typeface="UTM ThuPhap Thien An" panose="02040603050506020204" pitchFamily="18" charset="0"/>
              </a:rPr>
              <a:t> </a:t>
            </a:r>
            <a:r>
              <a:rPr lang="en-US" sz="9000" dirty="0" err="1">
                <a:solidFill>
                  <a:srgbClr val="FF0000"/>
                </a:solidFill>
                <a:latin typeface="UTM ThuPhap Thien An" panose="02040603050506020204" pitchFamily="18" charset="0"/>
              </a:rPr>
              <a:t>các</a:t>
            </a:r>
            <a:r>
              <a:rPr lang="en-US" sz="9000" dirty="0">
                <a:solidFill>
                  <a:srgbClr val="FF0000"/>
                </a:solidFill>
                <a:latin typeface="UTM ThuPhap Thien An" panose="02040603050506020204" pitchFamily="18" charset="0"/>
              </a:rPr>
              <a:t> </a:t>
            </a:r>
            <a:r>
              <a:rPr lang="en-US" sz="9000" dirty="0" err="1">
                <a:solidFill>
                  <a:srgbClr val="FF0000"/>
                </a:solidFill>
                <a:latin typeface="UTM ThuPhap Thien An" panose="02040603050506020204" pitchFamily="18" charset="0"/>
              </a:rPr>
              <a:t>em</a:t>
            </a:r>
            <a:endParaRPr lang="en-US" sz="9000" dirty="0">
              <a:solidFill>
                <a:srgbClr val="FF0000"/>
              </a:solidFill>
              <a:latin typeface="UTM ThuPhap Thien An" panose="02040603050506020204" pitchFamily="18" charset="0"/>
            </a:endParaRPr>
          </a:p>
          <a:p>
            <a:pPr algn="ctr"/>
            <a:r>
              <a:rPr lang="en-US" sz="9000" dirty="0" err="1">
                <a:solidFill>
                  <a:srgbClr val="FF0000"/>
                </a:solidFill>
                <a:latin typeface="UTM ThuPhap Thien An" panose="02040603050506020204" pitchFamily="18" charset="0"/>
              </a:rPr>
              <a:t>học</a:t>
            </a:r>
            <a:r>
              <a:rPr lang="en-US" sz="9000" dirty="0">
                <a:solidFill>
                  <a:srgbClr val="FF0000"/>
                </a:solidFill>
                <a:latin typeface="UTM ThuPhap Thien An" panose="02040603050506020204" pitchFamily="18" charset="0"/>
              </a:rPr>
              <a:t> </a:t>
            </a:r>
            <a:r>
              <a:rPr lang="en-US" sz="9000" dirty="0" err="1">
                <a:solidFill>
                  <a:srgbClr val="FF0000"/>
                </a:solidFill>
                <a:latin typeface="UTM ThuPhap Thien An" panose="02040603050506020204" pitchFamily="18" charset="0"/>
              </a:rPr>
              <a:t>tốt</a:t>
            </a:r>
            <a:r>
              <a:rPr lang="en-US" sz="9000" dirty="0">
                <a:solidFill>
                  <a:srgbClr val="FF0000"/>
                </a:solidFill>
                <a:latin typeface="UTM ThuPhap Thien An" panose="02040603050506020204" pitchFamily="18" charset="0"/>
              </a:rPr>
              <a:t>!</a:t>
            </a: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" dur="20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DBDF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4" name="组合 173"/>
          <p:cNvGrpSpPr/>
          <p:nvPr/>
        </p:nvGrpSpPr>
        <p:grpSpPr>
          <a:xfrm>
            <a:off x="0" y="635"/>
            <a:ext cx="12217400" cy="6857365"/>
            <a:chOff x="198" y="179"/>
            <a:chExt cx="20158" cy="10821"/>
          </a:xfrm>
        </p:grpSpPr>
        <p:grpSp>
          <p:nvGrpSpPr>
            <p:cNvPr id="124" name="组合 123"/>
            <p:cNvGrpSpPr/>
            <p:nvPr/>
          </p:nvGrpSpPr>
          <p:grpSpPr>
            <a:xfrm>
              <a:off x="9572" y="179"/>
              <a:ext cx="10784" cy="10801"/>
              <a:chOff x="-2" y="-76"/>
              <a:chExt cx="19220" cy="11142"/>
            </a:xfrm>
          </p:grpSpPr>
          <p:grpSp>
            <p:nvGrpSpPr>
              <p:cNvPr id="125" name="组合 124"/>
              <p:cNvGrpSpPr/>
              <p:nvPr/>
            </p:nvGrpSpPr>
            <p:grpSpPr>
              <a:xfrm rot="5400000">
                <a:off x="4736" y="-3915"/>
                <a:ext cx="9744" cy="19220"/>
                <a:chOff x="4789" y="266"/>
                <a:chExt cx="9744" cy="11143"/>
              </a:xfrm>
            </p:grpSpPr>
            <p:cxnSp>
              <p:nvCxnSpPr>
                <p:cNvPr id="126" name="直接连接符 125"/>
                <p:cNvCxnSpPr/>
                <p:nvPr/>
              </p:nvCxnSpPr>
              <p:spPr>
                <a:xfrm>
                  <a:off x="4789" y="266"/>
                  <a:ext cx="0" cy="11143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7" name="直接连接符 126"/>
                <p:cNvCxnSpPr/>
                <p:nvPr/>
              </p:nvCxnSpPr>
              <p:spPr>
                <a:xfrm>
                  <a:off x="6181" y="266"/>
                  <a:ext cx="0" cy="11143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8" name="直接连接符 127"/>
                <p:cNvCxnSpPr/>
                <p:nvPr/>
              </p:nvCxnSpPr>
              <p:spPr>
                <a:xfrm>
                  <a:off x="7573" y="266"/>
                  <a:ext cx="0" cy="11143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9" name="直接连接符 128"/>
                <p:cNvCxnSpPr/>
                <p:nvPr/>
              </p:nvCxnSpPr>
              <p:spPr>
                <a:xfrm>
                  <a:off x="8965" y="266"/>
                  <a:ext cx="0" cy="11143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0" name="直接连接符 129"/>
                <p:cNvCxnSpPr/>
                <p:nvPr/>
              </p:nvCxnSpPr>
              <p:spPr>
                <a:xfrm>
                  <a:off x="10357" y="266"/>
                  <a:ext cx="0" cy="11143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1" name="直接连接符 130"/>
                <p:cNvCxnSpPr/>
                <p:nvPr/>
              </p:nvCxnSpPr>
              <p:spPr>
                <a:xfrm>
                  <a:off x="11749" y="266"/>
                  <a:ext cx="0" cy="11143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2" name="直接连接符 131"/>
                <p:cNvCxnSpPr/>
                <p:nvPr/>
              </p:nvCxnSpPr>
              <p:spPr>
                <a:xfrm>
                  <a:off x="13141" y="266"/>
                  <a:ext cx="0" cy="11143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3" name="直接连接符 132"/>
                <p:cNvCxnSpPr/>
                <p:nvPr/>
              </p:nvCxnSpPr>
              <p:spPr>
                <a:xfrm>
                  <a:off x="14533" y="266"/>
                  <a:ext cx="0" cy="11143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34" name="组合 133"/>
              <p:cNvGrpSpPr/>
              <p:nvPr/>
            </p:nvGrpSpPr>
            <p:grpSpPr>
              <a:xfrm>
                <a:off x="499" y="-76"/>
                <a:ext cx="18096" cy="11142"/>
                <a:chOff x="613" y="266"/>
                <a:chExt cx="18096" cy="11142"/>
              </a:xfrm>
            </p:grpSpPr>
            <p:cxnSp>
              <p:nvCxnSpPr>
                <p:cNvPr id="135" name="直接连接符 134"/>
                <p:cNvCxnSpPr/>
                <p:nvPr/>
              </p:nvCxnSpPr>
              <p:spPr>
                <a:xfrm>
                  <a:off x="613" y="266"/>
                  <a:ext cx="0" cy="11143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6" name="直接连接符 135"/>
                <p:cNvCxnSpPr/>
                <p:nvPr/>
              </p:nvCxnSpPr>
              <p:spPr>
                <a:xfrm>
                  <a:off x="2005" y="266"/>
                  <a:ext cx="0" cy="11143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7" name="直接连接符 136"/>
                <p:cNvCxnSpPr/>
                <p:nvPr/>
              </p:nvCxnSpPr>
              <p:spPr>
                <a:xfrm>
                  <a:off x="3397" y="266"/>
                  <a:ext cx="0" cy="11143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8" name="直接连接符 137"/>
                <p:cNvCxnSpPr/>
                <p:nvPr/>
              </p:nvCxnSpPr>
              <p:spPr>
                <a:xfrm>
                  <a:off x="4789" y="266"/>
                  <a:ext cx="0" cy="11143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9" name="直接连接符 138"/>
                <p:cNvCxnSpPr/>
                <p:nvPr/>
              </p:nvCxnSpPr>
              <p:spPr>
                <a:xfrm>
                  <a:off x="6181" y="266"/>
                  <a:ext cx="0" cy="11143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0" name="直接连接符 139"/>
                <p:cNvCxnSpPr/>
                <p:nvPr/>
              </p:nvCxnSpPr>
              <p:spPr>
                <a:xfrm>
                  <a:off x="7573" y="266"/>
                  <a:ext cx="0" cy="11143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1" name="直接连接符 140"/>
                <p:cNvCxnSpPr/>
                <p:nvPr/>
              </p:nvCxnSpPr>
              <p:spPr>
                <a:xfrm>
                  <a:off x="8965" y="266"/>
                  <a:ext cx="0" cy="11143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2" name="直接连接符 141"/>
                <p:cNvCxnSpPr/>
                <p:nvPr/>
              </p:nvCxnSpPr>
              <p:spPr>
                <a:xfrm>
                  <a:off x="10357" y="266"/>
                  <a:ext cx="0" cy="11143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3" name="直接连接符 142"/>
                <p:cNvCxnSpPr/>
                <p:nvPr/>
              </p:nvCxnSpPr>
              <p:spPr>
                <a:xfrm>
                  <a:off x="11749" y="266"/>
                  <a:ext cx="0" cy="11143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4" name="直接连接符 143"/>
                <p:cNvCxnSpPr/>
                <p:nvPr/>
              </p:nvCxnSpPr>
              <p:spPr>
                <a:xfrm>
                  <a:off x="13141" y="266"/>
                  <a:ext cx="0" cy="11143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5" name="直接连接符 144"/>
                <p:cNvCxnSpPr/>
                <p:nvPr/>
              </p:nvCxnSpPr>
              <p:spPr>
                <a:xfrm>
                  <a:off x="14533" y="266"/>
                  <a:ext cx="0" cy="11143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6" name="直接连接符 145"/>
                <p:cNvCxnSpPr/>
                <p:nvPr/>
              </p:nvCxnSpPr>
              <p:spPr>
                <a:xfrm>
                  <a:off x="15925" y="266"/>
                  <a:ext cx="0" cy="11143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7" name="直接连接符 146"/>
                <p:cNvCxnSpPr/>
                <p:nvPr/>
              </p:nvCxnSpPr>
              <p:spPr>
                <a:xfrm>
                  <a:off x="17317" y="266"/>
                  <a:ext cx="0" cy="11143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8" name="直接连接符 147"/>
                <p:cNvCxnSpPr/>
                <p:nvPr/>
              </p:nvCxnSpPr>
              <p:spPr>
                <a:xfrm>
                  <a:off x="18709" y="266"/>
                  <a:ext cx="0" cy="11143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149" name="组合 148"/>
            <p:cNvGrpSpPr/>
            <p:nvPr/>
          </p:nvGrpSpPr>
          <p:grpSpPr>
            <a:xfrm>
              <a:off x="198" y="200"/>
              <a:ext cx="10784" cy="10801"/>
              <a:chOff x="-2" y="-76"/>
              <a:chExt cx="19220" cy="11142"/>
            </a:xfrm>
          </p:grpSpPr>
          <p:grpSp>
            <p:nvGrpSpPr>
              <p:cNvPr id="150" name="组合 149"/>
              <p:cNvGrpSpPr/>
              <p:nvPr/>
            </p:nvGrpSpPr>
            <p:grpSpPr>
              <a:xfrm rot="5400000">
                <a:off x="4736" y="-3915"/>
                <a:ext cx="9744" cy="19220"/>
                <a:chOff x="4789" y="266"/>
                <a:chExt cx="9744" cy="11143"/>
              </a:xfrm>
            </p:grpSpPr>
            <p:cxnSp>
              <p:nvCxnSpPr>
                <p:cNvPr id="151" name="直接连接符 150"/>
                <p:cNvCxnSpPr/>
                <p:nvPr/>
              </p:nvCxnSpPr>
              <p:spPr>
                <a:xfrm>
                  <a:off x="4789" y="266"/>
                  <a:ext cx="0" cy="11143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2" name="直接连接符 151"/>
                <p:cNvCxnSpPr/>
                <p:nvPr/>
              </p:nvCxnSpPr>
              <p:spPr>
                <a:xfrm>
                  <a:off x="6181" y="266"/>
                  <a:ext cx="0" cy="11143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3" name="直接连接符 152"/>
                <p:cNvCxnSpPr/>
                <p:nvPr/>
              </p:nvCxnSpPr>
              <p:spPr>
                <a:xfrm>
                  <a:off x="7573" y="266"/>
                  <a:ext cx="0" cy="11143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4" name="直接连接符 153"/>
                <p:cNvCxnSpPr/>
                <p:nvPr/>
              </p:nvCxnSpPr>
              <p:spPr>
                <a:xfrm>
                  <a:off x="8965" y="266"/>
                  <a:ext cx="0" cy="11143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5" name="直接连接符 154"/>
                <p:cNvCxnSpPr/>
                <p:nvPr/>
              </p:nvCxnSpPr>
              <p:spPr>
                <a:xfrm>
                  <a:off x="10357" y="266"/>
                  <a:ext cx="0" cy="11143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6" name="直接连接符 155"/>
                <p:cNvCxnSpPr/>
                <p:nvPr/>
              </p:nvCxnSpPr>
              <p:spPr>
                <a:xfrm>
                  <a:off x="11749" y="266"/>
                  <a:ext cx="0" cy="11143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7" name="直接连接符 156"/>
                <p:cNvCxnSpPr/>
                <p:nvPr/>
              </p:nvCxnSpPr>
              <p:spPr>
                <a:xfrm>
                  <a:off x="13141" y="266"/>
                  <a:ext cx="0" cy="11143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8" name="直接连接符 157"/>
                <p:cNvCxnSpPr/>
                <p:nvPr/>
              </p:nvCxnSpPr>
              <p:spPr>
                <a:xfrm>
                  <a:off x="14533" y="266"/>
                  <a:ext cx="0" cy="11143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59" name="组合 158"/>
              <p:cNvGrpSpPr/>
              <p:nvPr/>
            </p:nvGrpSpPr>
            <p:grpSpPr>
              <a:xfrm>
                <a:off x="499" y="-76"/>
                <a:ext cx="18096" cy="11142"/>
                <a:chOff x="613" y="266"/>
                <a:chExt cx="18096" cy="11142"/>
              </a:xfrm>
            </p:grpSpPr>
            <p:cxnSp>
              <p:nvCxnSpPr>
                <p:cNvPr id="160" name="直接连接符 159"/>
                <p:cNvCxnSpPr/>
                <p:nvPr/>
              </p:nvCxnSpPr>
              <p:spPr>
                <a:xfrm>
                  <a:off x="613" y="266"/>
                  <a:ext cx="0" cy="11143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61" name="直接连接符 160"/>
                <p:cNvCxnSpPr/>
                <p:nvPr/>
              </p:nvCxnSpPr>
              <p:spPr>
                <a:xfrm>
                  <a:off x="2005" y="266"/>
                  <a:ext cx="0" cy="11143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62" name="直接连接符 161"/>
                <p:cNvCxnSpPr/>
                <p:nvPr/>
              </p:nvCxnSpPr>
              <p:spPr>
                <a:xfrm>
                  <a:off x="3397" y="266"/>
                  <a:ext cx="0" cy="11143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63" name="直接连接符 162"/>
                <p:cNvCxnSpPr/>
                <p:nvPr/>
              </p:nvCxnSpPr>
              <p:spPr>
                <a:xfrm>
                  <a:off x="4789" y="266"/>
                  <a:ext cx="0" cy="11143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64" name="直接连接符 163"/>
                <p:cNvCxnSpPr/>
                <p:nvPr/>
              </p:nvCxnSpPr>
              <p:spPr>
                <a:xfrm>
                  <a:off x="6181" y="266"/>
                  <a:ext cx="0" cy="11143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65" name="直接连接符 164"/>
                <p:cNvCxnSpPr/>
                <p:nvPr/>
              </p:nvCxnSpPr>
              <p:spPr>
                <a:xfrm>
                  <a:off x="7573" y="266"/>
                  <a:ext cx="0" cy="11143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66" name="直接连接符 165"/>
                <p:cNvCxnSpPr/>
                <p:nvPr/>
              </p:nvCxnSpPr>
              <p:spPr>
                <a:xfrm>
                  <a:off x="8965" y="266"/>
                  <a:ext cx="0" cy="11143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67" name="直接连接符 166"/>
                <p:cNvCxnSpPr/>
                <p:nvPr/>
              </p:nvCxnSpPr>
              <p:spPr>
                <a:xfrm>
                  <a:off x="10357" y="266"/>
                  <a:ext cx="0" cy="11143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68" name="直接连接符 167"/>
                <p:cNvCxnSpPr/>
                <p:nvPr/>
              </p:nvCxnSpPr>
              <p:spPr>
                <a:xfrm>
                  <a:off x="11749" y="266"/>
                  <a:ext cx="0" cy="11143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69" name="直接连接符 168"/>
                <p:cNvCxnSpPr/>
                <p:nvPr/>
              </p:nvCxnSpPr>
              <p:spPr>
                <a:xfrm>
                  <a:off x="13141" y="266"/>
                  <a:ext cx="0" cy="11143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70" name="直接连接符 169"/>
                <p:cNvCxnSpPr/>
                <p:nvPr/>
              </p:nvCxnSpPr>
              <p:spPr>
                <a:xfrm>
                  <a:off x="14533" y="266"/>
                  <a:ext cx="0" cy="11143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71" name="直接连接符 170"/>
                <p:cNvCxnSpPr/>
                <p:nvPr/>
              </p:nvCxnSpPr>
              <p:spPr>
                <a:xfrm>
                  <a:off x="15925" y="266"/>
                  <a:ext cx="0" cy="11143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72" name="直接连接符 171"/>
                <p:cNvCxnSpPr/>
                <p:nvPr/>
              </p:nvCxnSpPr>
              <p:spPr>
                <a:xfrm>
                  <a:off x="17317" y="266"/>
                  <a:ext cx="0" cy="11143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73" name="直接连接符 172"/>
                <p:cNvCxnSpPr/>
                <p:nvPr/>
              </p:nvCxnSpPr>
              <p:spPr>
                <a:xfrm>
                  <a:off x="18709" y="266"/>
                  <a:ext cx="0" cy="11143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</p:grpSp>
      <p:pic>
        <p:nvPicPr>
          <p:cNvPr id="82" name="图片 81" descr="D:\资料\图层 2.png图层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480060" y="452438"/>
            <a:ext cx="11231245" cy="6031230"/>
          </a:xfrm>
          <a:prstGeom prst="rect">
            <a:avLst/>
          </a:prstGeom>
        </p:spPr>
      </p:pic>
      <p:grpSp>
        <p:nvGrpSpPr>
          <p:cNvPr id="65" name="组合 64"/>
          <p:cNvGrpSpPr/>
          <p:nvPr/>
        </p:nvGrpSpPr>
        <p:grpSpPr>
          <a:xfrm>
            <a:off x="988060" y="248920"/>
            <a:ext cx="9754870" cy="6031865"/>
            <a:chOff x="1556" y="392"/>
            <a:chExt cx="15362" cy="9499"/>
          </a:xfrm>
        </p:grpSpPr>
        <p:grpSp>
          <p:nvGrpSpPr>
            <p:cNvPr id="66" name="组合 65"/>
            <p:cNvGrpSpPr/>
            <p:nvPr/>
          </p:nvGrpSpPr>
          <p:grpSpPr>
            <a:xfrm>
              <a:off x="1556" y="431"/>
              <a:ext cx="15362" cy="9235"/>
              <a:chOff x="2107" y="864"/>
              <a:chExt cx="15362" cy="9235"/>
            </a:xfrm>
          </p:grpSpPr>
          <p:pic>
            <p:nvPicPr>
              <p:cNvPr id="67" name="图形 8"/>
              <p:cNvPicPr>
                <a:picLocks noChangeAspect="1"/>
              </p:cNvPicPr>
              <p:nvPr/>
            </p:nvPicPr>
            <p:blipFill>
              <a:blip r:embed="rId3" cstate="screen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p:blipFill>
            <p:spPr>
              <a:xfrm>
                <a:off x="2400" y="2456"/>
                <a:ext cx="1010" cy="1250"/>
              </a:xfrm>
              <a:prstGeom prst="rect">
                <a:avLst/>
              </a:prstGeom>
            </p:spPr>
          </p:pic>
          <p:pic>
            <p:nvPicPr>
              <p:cNvPr id="68" name="图形 9"/>
              <p:cNvPicPr>
                <a:picLocks noChangeAspect="1"/>
              </p:cNvPicPr>
              <p:nvPr/>
            </p:nvPicPr>
            <p:blipFill>
              <a:blip r:embed="rId3" cstate="screen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p:blipFill>
            <p:spPr>
              <a:xfrm>
                <a:off x="16578" y="4855"/>
                <a:ext cx="891" cy="1103"/>
              </a:xfrm>
              <a:prstGeom prst="rect">
                <a:avLst/>
              </a:prstGeom>
            </p:spPr>
          </p:pic>
          <p:pic>
            <p:nvPicPr>
              <p:cNvPr id="69" name="图形 10"/>
              <p:cNvPicPr>
                <a:picLocks noChangeAspect="1"/>
              </p:cNvPicPr>
              <p:nvPr/>
            </p:nvPicPr>
            <p:blipFill>
              <a:blip r:embed="rId5" cstate="screen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p:blipFill>
            <p:spPr>
              <a:xfrm>
                <a:off x="2596" y="7609"/>
                <a:ext cx="1245" cy="1541"/>
              </a:xfrm>
              <a:prstGeom prst="rect">
                <a:avLst/>
              </a:prstGeom>
            </p:spPr>
          </p:pic>
          <p:pic>
            <p:nvPicPr>
              <p:cNvPr id="70" name="图形 15"/>
              <p:cNvPicPr>
                <a:picLocks noChangeAspect="1"/>
              </p:cNvPicPr>
              <p:nvPr/>
            </p:nvPicPr>
            <p:blipFill>
              <a:blip r:embed="rId6" cstate="screen"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p:blipFill>
            <p:spPr>
              <a:xfrm>
                <a:off x="5090" y="864"/>
                <a:ext cx="753" cy="1130"/>
              </a:xfrm>
              <a:prstGeom prst="rect">
                <a:avLst/>
              </a:prstGeom>
            </p:spPr>
          </p:pic>
          <p:pic>
            <p:nvPicPr>
              <p:cNvPr id="71" name="图形 16"/>
              <p:cNvPicPr>
                <a:picLocks noChangeAspect="1"/>
              </p:cNvPicPr>
              <p:nvPr/>
            </p:nvPicPr>
            <p:blipFill>
              <a:blip r:embed="rId6" cstate="screen"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p:blipFill>
            <p:spPr>
              <a:xfrm>
                <a:off x="2107" y="4841"/>
                <a:ext cx="722" cy="1084"/>
              </a:xfrm>
              <a:prstGeom prst="rect">
                <a:avLst/>
              </a:prstGeom>
            </p:spPr>
          </p:pic>
          <p:pic>
            <p:nvPicPr>
              <p:cNvPr id="72" name="图形 21"/>
              <p:cNvPicPr>
                <a:picLocks noChangeAspect="1"/>
              </p:cNvPicPr>
              <p:nvPr/>
            </p:nvPicPr>
            <p:blipFill>
              <a:blip r:embed="rId6" cstate="screen"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p:blipFill>
            <p:spPr>
              <a:xfrm>
                <a:off x="6038" y="9469"/>
                <a:ext cx="420" cy="630"/>
              </a:xfrm>
              <a:prstGeom prst="rect">
                <a:avLst/>
              </a:prstGeom>
            </p:spPr>
          </p:pic>
        </p:grpSp>
        <p:pic>
          <p:nvPicPr>
            <p:cNvPr id="73" name="图形 10"/>
            <p:cNvPicPr>
              <a:picLocks noChangeAspect="1"/>
            </p:cNvPicPr>
            <p:nvPr/>
          </p:nvPicPr>
          <p:blipFill>
            <a:blip r:embed="rId5" cstate="screen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13842" y="392"/>
              <a:ext cx="1245" cy="1541"/>
            </a:xfrm>
            <a:prstGeom prst="rect">
              <a:avLst/>
            </a:prstGeom>
          </p:spPr>
        </p:pic>
        <p:pic>
          <p:nvPicPr>
            <p:cNvPr id="74" name="图形 10"/>
            <p:cNvPicPr>
              <a:picLocks noChangeAspect="1"/>
            </p:cNvPicPr>
            <p:nvPr/>
          </p:nvPicPr>
          <p:blipFill>
            <a:blip r:embed="rId5" cstate="screen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14580" y="8350"/>
              <a:ext cx="1245" cy="1541"/>
            </a:xfrm>
            <a:prstGeom prst="rect">
              <a:avLst/>
            </a:prstGeom>
          </p:spPr>
        </p:pic>
      </p:grpSp>
      <p:grpSp>
        <p:nvGrpSpPr>
          <p:cNvPr id="83" name="组合 82"/>
          <p:cNvGrpSpPr/>
          <p:nvPr/>
        </p:nvGrpSpPr>
        <p:grpSpPr>
          <a:xfrm>
            <a:off x="6985" y="-136525"/>
            <a:ext cx="12418060" cy="7584440"/>
            <a:chOff x="-28" y="-240"/>
            <a:chExt cx="19556" cy="11944"/>
          </a:xfrm>
        </p:grpSpPr>
        <p:pic>
          <p:nvPicPr>
            <p:cNvPr id="84" name="图片 83" descr="橡皮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16088" y="6391"/>
              <a:ext cx="3112" cy="3112"/>
            </a:xfrm>
            <a:prstGeom prst="rect">
              <a:avLst/>
            </a:prstGeom>
          </p:spPr>
        </p:pic>
        <p:pic>
          <p:nvPicPr>
            <p:cNvPr id="85" name="图片 84" descr="纸张"/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7845" y="8032"/>
              <a:ext cx="3672" cy="3672"/>
            </a:xfrm>
            <a:prstGeom prst="rect">
              <a:avLst/>
            </a:prstGeom>
          </p:spPr>
        </p:pic>
        <p:pic>
          <p:nvPicPr>
            <p:cNvPr id="87" name="图片 86" descr="书本"/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-28" y="0"/>
              <a:ext cx="3055" cy="3055"/>
            </a:xfrm>
            <a:prstGeom prst="rect">
              <a:avLst/>
            </a:prstGeom>
          </p:spPr>
        </p:pic>
        <p:pic>
          <p:nvPicPr>
            <p:cNvPr id="89" name="图片 88" descr="冰激凌"/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15830" y="431"/>
              <a:ext cx="3698" cy="3698"/>
            </a:xfrm>
            <a:prstGeom prst="rect">
              <a:avLst/>
            </a:prstGeom>
          </p:spPr>
        </p:pic>
        <p:pic>
          <p:nvPicPr>
            <p:cNvPr id="90" name="图片 89" descr="笔"/>
            <p:cNvPicPr>
              <a:picLocks noChangeAspect="1"/>
            </p:cNvPicPr>
            <p:nvPr/>
          </p:nvPicPr>
          <p:blipFill>
            <a:blip r:embed="rId12"/>
            <a:stretch>
              <a:fillRect/>
            </a:stretch>
          </p:blipFill>
          <p:spPr>
            <a:xfrm>
              <a:off x="7981" y="-240"/>
              <a:ext cx="2467" cy="2467"/>
            </a:xfrm>
            <a:prstGeom prst="rect">
              <a:avLst/>
            </a:prstGeom>
          </p:spPr>
        </p:pic>
        <p:pic>
          <p:nvPicPr>
            <p:cNvPr id="91" name="图片 90" descr="草莓"/>
            <p:cNvPicPr>
              <a:picLocks noChangeAspect="1"/>
            </p:cNvPicPr>
            <p:nvPr/>
          </p:nvPicPr>
          <p:blipFill>
            <a:blip r:embed="rId13"/>
            <a:stretch>
              <a:fillRect/>
            </a:stretch>
          </p:blipFill>
          <p:spPr>
            <a:xfrm>
              <a:off x="791" y="7193"/>
              <a:ext cx="2698" cy="2698"/>
            </a:xfrm>
            <a:prstGeom prst="rect">
              <a:avLst/>
            </a:prstGeom>
          </p:spPr>
        </p:pic>
      </p:grpSp>
      <p:pic>
        <p:nvPicPr>
          <p:cNvPr id="13" name="图形 12"/>
          <p:cNvPicPr>
            <a:picLocks noChangeAspect="1"/>
          </p:cNvPicPr>
          <p:nvPr/>
        </p:nvPicPr>
        <p:blipFill>
          <a:blip r:embed="rId14" cstate="screen"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2849583" y="4156710"/>
            <a:ext cx="505785" cy="400050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3584962" y="3602756"/>
            <a:ext cx="6491853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500" b="1" dirty="0" err="1">
                <a:latin typeface="UTM French Vanilla" panose="02040603050506020204" pitchFamily="18" charset="0"/>
                <a:cs typeface="Arial Rounded MT Bold" panose="020F0704030504030204" charset="0"/>
                <a:sym typeface="+mn-lt"/>
              </a:rPr>
              <a:t>Tính</a:t>
            </a:r>
            <a:r>
              <a:rPr lang="en-US" altLang="zh-CN" sz="4500" b="1" dirty="0">
                <a:latin typeface="UTM French Vanilla" panose="02040603050506020204" pitchFamily="18" charset="0"/>
                <a:cs typeface="Arial Rounded MT Bold" panose="020F0704030504030204" charset="0"/>
                <a:sym typeface="+mn-lt"/>
              </a:rPr>
              <a:t> </a:t>
            </a:r>
            <a:r>
              <a:rPr lang="en-US" altLang="zh-CN" sz="4500" b="1" dirty="0" err="1">
                <a:latin typeface="UTM French Vanilla" panose="02040603050506020204" pitchFamily="18" charset="0"/>
                <a:cs typeface="Arial Rounded MT Bold" panose="020F0704030504030204" charset="0"/>
                <a:sym typeface="+mn-lt"/>
              </a:rPr>
              <a:t>được</a:t>
            </a:r>
            <a:r>
              <a:rPr lang="en-US" altLang="zh-CN" sz="4500" b="1" dirty="0">
                <a:latin typeface="UTM French Vanilla" panose="02040603050506020204" pitchFamily="18" charset="0"/>
                <a:cs typeface="Arial Rounded MT Bold" panose="020F0704030504030204" charset="0"/>
                <a:sym typeface="+mn-lt"/>
              </a:rPr>
              <a:t> </a:t>
            </a:r>
            <a:r>
              <a:rPr lang="en-US" altLang="zh-CN" sz="4500" b="1" dirty="0" err="1">
                <a:latin typeface="UTM French Vanilla" panose="02040603050506020204" pitchFamily="18" charset="0"/>
                <a:cs typeface="Arial Rounded MT Bold" panose="020F0704030504030204" charset="0"/>
                <a:sym typeface="+mn-lt"/>
              </a:rPr>
              <a:t>diện</a:t>
            </a:r>
            <a:r>
              <a:rPr lang="en-US" altLang="zh-CN" sz="4500" b="1" dirty="0">
                <a:latin typeface="UTM French Vanilla" panose="02040603050506020204" pitchFamily="18" charset="0"/>
                <a:cs typeface="Arial Rounded MT Bold" panose="020F0704030504030204" charset="0"/>
                <a:sym typeface="+mn-lt"/>
              </a:rPr>
              <a:t> </a:t>
            </a:r>
            <a:r>
              <a:rPr lang="en-US" altLang="zh-CN" sz="4500" b="1" dirty="0" err="1">
                <a:latin typeface="UTM French Vanilla" panose="02040603050506020204" pitchFamily="18" charset="0"/>
                <a:cs typeface="Arial Rounded MT Bold" panose="020F0704030504030204" charset="0"/>
                <a:sym typeface="+mn-lt"/>
              </a:rPr>
              <a:t>tích</a:t>
            </a:r>
            <a:r>
              <a:rPr lang="en-US" altLang="zh-CN" sz="4500" b="1" dirty="0">
                <a:latin typeface="UTM French Vanilla" panose="02040603050506020204" pitchFamily="18" charset="0"/>
                <a:cs typeface="Arial Rounded MT Bold" panose="020F0704030504030204" charset="0"/>
                <a:sym typeface="+mn-lt"/>
              </a:rPr>
              <a:t> </a:t>
            </a:r>
            <a:r>
              <a:rPr lang="en-US" altLang="zh-CN" sz="4500" b="1" dirty="0" err="1">
                <a:latin typeface="UTM French Vanilla" panose="02040603050506020204" pitchFamily="18" charset="0"/>
                <a:cs typeface="Arial Rounded MT Bold" panose="020F0704030504030204" charset="0"/>
                <a:sym typeface="+mn-lt"/>
              </a:rPr>
              <a:t>một</a:t>
            </a:r>
            <a:r>
              <a:rPr lang="en-US" altLang="zh-CN" sz="4500" b="1" dirty="0">
                <a:latin typeface="UTM French Vanilla" panose="02040603050506020204" pitchFamily="18" charset="0"/>
                <a:cs typeface="Arial Rounded MT Bold" panose="020F0704030504030204" charset="0"/>
                <a:sym typeface="+mn-lt"/>
              </a:rPr>
              <a:t> </a:t>
            </a:r>
            <a:r>
              <a:rPr lang="en-US" altLang="zh-CN" sz="4500" b="1" dirty="0" err="1">
                <a:latin typeface="UTM French Vanilla" panose="02040603050506020204" pitchFamily="18" charset="0"/>
                <a:cs typeface="Arial Rounded MT Bold" panose="020F0704030504030204" charset="0"/>
                <a:sym typeface="+mn-lt"/>
              </a:rPr>
              <a:t>số</a:t>
            </a:r>
            <a:r>
              <a:rPr lang="en-US" altLang="zh-CN" sz="4500" b="1" dirty="0">
                <a:latin typeface="UTM French Vanilla" panose="02040603050506020204" pitchFamily="18" charset="0"/>
                <a:cs typeface="Arial Rounded MT Bold" panose="020F0704030504030204" charset="0"/>
                <a:sym typeface="+mn-lt"/>
              </a:rPr>
              <a:t> </a:t>
            </a:r>
            <a:r>
              <a:rPr lang="en-US" altLang="zh-CN" sz="4500" b="1" dirty="0" err="1">
                <a:latin typeface="UTM French Vanilla" panose="02040603050506020204" pitchFamily="18" charset="0"/>
                <a:cs typeface="Arial Rounded MT Bold" panose="020F0704030504030204" charset="0"/>
                <a:sym typeface="+mn-lt"/>
              </a:rPr>
              <a:t>hình</a:t>
            </a:r>
            <a:r>
              <a:rPr lang="en-US" altLang="zh-CN" sz="4500" b="1" dirty="0">
                <a:latin typeface="UTM French Vanilla" panose="02040603050506020204" pitchFamily="18" charset="0"/>
                <a:cs typeface="Arial Rounded MT Bold" panose="020F0704030504030204" charset="0"/>
                <a:sym typeface="+mn-lt"/>
              </a:rPr>
              <a:t> </a:t>
            </a:r>
            <a:r>
              <a:rPr lang="en-US" altLang="zh-CN" sz="4500" b="1" dirty="0" err="1">
                <a:latin typeface="UTM French Vanilla" panose="02040603050506020204" pitchFamily="18" charset="0"/>
                <a:cs typeface="Arial Rounded MT Bold" panose="020F0704030504030204" charset="0"/>
                <a:sym typeface="+mn-lt"/>
              </a:rPr>
              <a:t>được</a:t>
            </a:r>
            <a:r>
              <a:rPr lang="en-US" altLang="zh-CN" sz="4500" b="1" dirty="0">
                <a:latin typeface="UTM French Vanilla" panose="02040603050506020204" pitchFamily="18" charset="0"/>
                <a:cs typeface="Arial Rounded MT Bold" panose="020F0704030504030204" charset="0"/>
                <a:sym typeface="+mn-lt"/>
              </a:rPr>
              <a:t> </a:t>
            </a:r>
            <a:r>
              <a:rPr lang="en-US" altLang="zh-CN" sz="4500" b="1" dirty="0" err="1">
                <a:latin typeface="UTM French Vanilla" panose="02040603050506020204" pitchFamily="18" charset="0"/>
                <a:cs typeface="Arial Rounded MT Bold" panose="020F0704030504030204" charset="0"/>
                <a:sym typeface="+mn-lt"/>
              </a:rPr>
              <a:t>cấu</a:t>
            </a:r>
            <a:r>
              <a:rPr lang="en-US" altLang="zh-CN" sz="4500" b="1" dirty="0">
                <a:latin typeface="UTM French Vanilla" panose="02040603050506020204" pitchFamily="18" charset="0"/>
                <a:cs typeface="Arial Rounded MT Bold" panose="020F0704030504030204" charset="0"/>
                <a:sym typeface="+mn-lt"/>
              </a:rPr>
              <a:t> </a:t>
            </a:r>
            <a:r>
              <a:rPr lang="en-US" altLang="zh-CN" sz="4500" b="1" dirty="0" err="1">
                <a:latin typeface="UTM French Vanilla" panose="02040603050506020204" pitchFamily="18" charset="0"/>
                <a:cs typeface="Arial Rounded MT Bold" panose="020F0704030504030204" charset="0"/>
                <a:sym typeface="+mn-lt"/>
              </a:rPr>
              <a:t>tạo</a:t>
            </a:r>
            <a:r>
              <a:rPr lang="en-US" altLang="zh-CN" sz="4500" b="1" dirty="0">
                <a:latin typeface="UTM French Vanilla" panose="02040603050506020204" pitchFamily="18" charset="0"/>
                <a:cs typeface="Arial Rounded MT Bold" panose="020F0704030504030204" charset="0"/>
                <a:sym typeface="+mn-lt"/>
              </a:rPr>
              <a:t> </a:t>
            </a:r>
            <a:r>
              <a:rPr lang="en-US" altLang="zh-CN" sz="4500" b="1" dirty="0" err="1">
                <a:latin typeface="UTM French Vanilla" panose="02040603050506020204" pitchFamily="18" charset="0"/>
                <a:cs typeface="Arial Rounded MT Bold" panose="020F0704030504030204" charset="0"/>
                <a:sym typeface="+mn-lt"/>
              </a:rPr>
              <a:t>từ</a:t>
            </a:r>
            <a:r>
              <a:rPr lang="en-US" altLang="zh-CN" sz="4500" b="1" dirty="0">
                <a:latin typeface="UTM French Vanilla" panose="02040603050506020204" pitchFamily="18" charset="0"/>
                <a:cs typeface="Arial Rounded MT Bold" panose="020F0704030504030204" charset="0"/>
                <a:sym typeface="+mn-lt"/>
              </a:rPr>
              <a:t> </a:t>
            </a:r>
            <a:r>
              <a:rPr lang="en-US" altLang="zh-CN" sz="4500" b="1" dirty="0" err="1">
                <a:latin typeface="UTM French Vanilla" panose="02040603050506020204" pitchFamily="18" charset="0"/>
                <a:cs typeface="Arial Rounded MT Bold" panose="020F0704030504030204" charset="0"/>
                <a:sym typeface="+mn-lt"/>
              </a:rPr>
              <a:t>các</a:t>
            </a:r>
            <a:r>
              <a:rPr lang="en-US" altLang="zh-CN" sz="4500" b="1" dirty="0">
                <a:latin typeface="UTM French Vanilla" panose="02040603050506020204" pitchFamily="18" charset="0"/>
                <a:cs typeface="Arial Rounded MT Bold" panose="020F0704030504030204" charset="0"/>
                <a:sym typeface="+mn-lt"/>
              </a:rPr>
              <a:t> </a:t>
            </a:r>
            <a:r>
              <a:rPr lang="en-US" altLang="zh-CN" sz="4500" b="1" dirty="0" err="1">
                <a:latin typeface="UTM French Vanilla" panose="02040603050506020204" pitchFamily="18" charset="0"/>
                <a:cs typeface="Arial Rounded MT Bold" panose="020F0704030504030204" charset="0"/>
                <a:sym typeface="+mn-lt"/>
              </a:rPr>
              <a:t>hình</a:t>
            </a:r>
            <a:r>
              <a:rPr lang="en-US" altLang="zh-CN" sz="4500" b="1" dirty="0">
                <a:latin typeface="UTM French Vanilla" panose="02040603050506020204" pitchFamily="18" charset="0"/>
                <a:cs typeface="Arial Rounded MT Bold" panose="020F0704030504030204" charset="0"/>
                <a:sym typeface="+mn-lt"/>
              </a:rPr>
              <a:t> </a:t>
            </a:r>
            <a:r>
              <a:rPr lang="en-US" altLang="zh-CN" sz="4500" b="1" dirty="0" err="1">
                <a:latin typeface="UTM French Vanilla" panose="02040603050506020204" pitchFamily="18" charset="0"/>
                <a:cs typeface="Arial Rounded MT Bold" panose="020F0704030504030204" charset="0"/>
                <a:sym typeface="+mn-lt"/>
              </a:rPr>
              <a:t>đã</a:t>
            </a:r>
            <a:r>
              <a:rPr lang="en-US" altLang="zh-CN" sz="4500" b="1" dirty="0">
                <a:latin typeface="UTM French Vanilla" panose="02040603050506020204" pitchFamily="18" charset="0"/>
                <a:cs typeface="Arial Rounded MT Bold" panose="020F0704030504030204" charset="0"/>
                <a:sym typeface="+mn-lt"/>
              </a:rPr>
              <a:t> </a:t>
            </a:r>
            <a:r>
              <a:rPr lang="en-US" altLang="zh-CN" sz="4500" b="1" dirty="0" err="1">
                <a:latin typeface="UTM French Vanilla" panose="02040603050506020204" pitchFamily="18" charset="0"/>
                <a:cs typeface="Arial Rounded MT Bold" panose="020F0704030504030204" charset="0"/>
                <a:sym typeface="+mn-lt"/>
              </a:rPr>
              <a:t>học</a:t>
            </a:r>
            <a:r>
              <a:rPr lang="en-US" altLang="zh-CN" sz="4500" b="1" dirty="0">
                <a:latin typeface="UTM French Vanilla" panose="02040603050506020204" pitchFamily="18" charset="0"/>
                <a:cs typeface="Arial Rounded MT Bold" panose="020F0704030504030204" charset="0"/>
                <a:sym typeface="+mn-lt"/>
              </a:rPr>
              <a:t>. </a:t>
            </a:r>
          </a:p>
        </p:txBody>
      </p:sp>
      <p:sp>
        <p:nvSpPr>
          <p:cNvPr id="4" name="文本框 3"/>
          <p:cNvSpPr txBox="1"/>
          <p:nvPr/>
        </p:nvSpPr>
        <p:spPr>
          <a:xfrm rot="16200000">
            <a:off x="5873649" y="-683297"/>
            <a:ext cx="1558052" cy="6168802"/>
          </a:xfrm>
          <a:prstGeom prst="roundRect">
            <a:avLst>
              <a:gd name="adj" fmla="val 50000"/>
            </a:avLst>
          </a:prstGeom>
          <a:solidFill>
            <a:srgbClr val="A4E5FF"/>
          </a:solidFill>
          <a:ln w="25400">
            <a:solidFill>
              <a:schemeClr val="tx1"/>
            </a:solidFill>
          </a:ln>
        </p:spPr>
        <p:txBody>
          <a:bodyPr vert="eaVert" wrap="square" rtlCol="0">
            <a:spAutoFit/>
          </a:bodyPr>
          <a:lstStyle/>
          <a:p>
            <a:pPr algn="ctr"/>
            <a:r>
              <a:rPr lang="en-US" altLang="zh-CN" sz="6000" b="1" dirty="0">
                <a:solidFill>
                  <a:srgbClr val="FF0000"/>
                </a:solidFill>
                <a:effectLst/>
                <a:latin typeface="UTM Atlas" panose="02040603050506020204" pitchFamily="18" charset="0"/>
                <a:cs typeface="Arial Rounded MT Bold" panose="020F0704030504030204" charset="0"/>
                <a:sym typeface="+mn-lt"/>
              </a:rPr>
              <a:t>MỤC TIÊU</a:t>
            </a:r>
          </a:p>
        </p:txBody>
      </p:sp>
      <p:pic>
        <p:nvPicPr>
          <p:cNvPr id="21" name="图形 12"/>
          <p:cNvPicPr>
            <a:picLocks noChangeAspect="1"/>
          </p:cNvPicPr>
          <p:nvPr/>
        </p:nvPicPr>
        <p:blipFill>
          <a:blip r:embed="rId16" cstate="screen">
            <a:extLs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10199141" y="4152160"/>
            <a:ext cx="266700" cy="400050"/>
          </a:xfrm>
          <a:prstGeom prst="rect">
            <a:avLst/>
          </a:prstGeom>
        </p:spPr>
      </p:pic>
      <p:pic>
        <p:nvPicPr>
          <p:cNvPr id="6" name="图形 12"/>
          <p:cNvPicPr>
            <a:picLocks noChangeAspect="1"/>
          </p:cNvPicPr>
          <p:nvPr/>
        </p:nvPicPr>
        <p:blipFill>
          <a:blip r:embed="rId18" cstate="screen">
            <a:extLst>
              <a:ext uri="{96DAC541-7B7A-43D3-8B79-37D633B846F1}">
                <asvg:svgBlip xmlns:asvg="http://schemas.microsoft.com/office/drawing/2016/SVG/main" r:embed="rId19"/>
              </a:ext>
            </a:extLst>
          </a:blip>
          <a:stretch>
            <a:fillRect/>
          </a:stretch>
        </p:blipFill>
        <p:spPr>
          <a:xfrm>
            <a:off x="7867403" y="3310373"/>
            <a:ext cx="266704" cy="400050"/>
          </a:xfrm>
          <a:prstGeom prst="rect">
            <a:avLst/>
          </a:prstGeom>
        </p:spPr>
      </p:pic>
      <p:pic>
        <p:nvPicPr>
          <p:cNvPr id="12" name="图形 12"/>
          <p:cNvPicPr>
            <a:picLocks noChangeAspect="1"/>
          </p:cNvPicPr>
          <p:nvPr/>
        </p:nvPicPr>
        <p:blipFill>
          <a:blip r:embed="rId20" cstate="screen">
            <a:extLst>
              <a:ext uri="{96DAC541-7B7A-43D3-8B79-37D633B846F1}">
                <asvg:svgBlip xmlns:asvg="http://schemas.microsoft.com/office/drawing/2016/SVG/main" r:embed="rId21"/>
              </a:ext>
            </a:extLst>
          </a:blip>
          <a:stretch>
            <a:fillRect/>
          </a:stretch>
        </p:blipFill>
        <p:spPr>
          <a:xfrm>
            <a:off x="6854200" y="5199901"/>
            <a:ext cx="266700" cy="40005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" dur="20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000"/>
                            </p:stCondLst>
                            <p:childTnLst>
                              <p:par>
                                <p:cTn id="32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bldLvl="0" animBg="1"/>
      <p:bldP spid="4" grpId="1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BEE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4" name="组合 173"/>
          <p:cNvGrpSpPr/>
          <p:nvPr/>
        </p:nvGrpSpPr>
        <p:grpSpPr>
          <a:xfrm>
            <a:off x="0" y="635"/>
            <a:ext cx="12217400" cy="6857365"/>
            <a:chOff x="198" y="179"/>
            <a:chExt cx="20158" cy="10821"/>
          </a:xfrm>
        </p:grpSpPr>
        <p:grpSp>
          <p:nvGrpSpPr>
            <p:cNvPr id="124" name="组合 123"/>
            <p:cNvGrpSpPr/>
            <p:nvPr/>
          </p:nvGrpSpPr>
          <p:grpSpPr>
            <a:xfrm>
              <a:off x="9572" y="179"/>
              <a:ext cx="10784" cy="10801"/>
              <a:chOff x="-2" y="-76"/>
              <a:chExt cx="19220" cy="11142"/>
            </a:xfrm>
          </p:grpSpPr>
          <p:grpSp>
            <p:nvGrpSpPr>
              <p:cNvPr id="125" name="组合 124"/>
              <p:cNvGrpSpPr/>
              <p:nvPr/>
            </p:nvGrpSpPr>
            <p:grpSpPr>
              <a:xfrm rot="5400000">
                <a:off x="4736" y="-3915"/>
                <a:ext cx="9744" cy="19220"/>
                <a:chOff x="4789" y="266"/>
                <a:chExt cx="9744" cy="11143"/>
              </a:xfrm>
            </p:grpSpPr>
            <p:cxnSp>
              <p:nvCxnSpPr>
                <p:cNvPr id="126" name="直接连接符 125"/>
                <p:cNvCxnSpPr/>
                <p:nvPr/>
              </p:nvCxnSpPr>
              <p:spPr>
                <a:xfrm>
                  <a:off x="4789" y="266"/>
                  <a:ext cx="0" cy="11143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7" name="直接连接符 126"/>
                <p:cNvCxnSpPr/>
                <p:nvPr/>
              </p:nvCxnSpPr>
              <p:spPr>
                <a:xfrm>
                  <a:off x="6181" y="266"/>
                  <a:ext cx="0" cy="11143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8" name="直接连接符 127"/>
                <p:cNvCxnSpPr/>
                <p:nvPr/>
              </p:nvCxnSpPr>
              <p:spPr>
                <a:xfrm>
                  <a:off x="7573" y="266"/>
                  <a:ext cx="0" cy="11143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9" name="直接连接符 128"/>
                <p:cNvCxnSpPr/>
                <p:nvPr/>
              </p:nvCxnSpPr>
              <p:spPr>
                <a:xfrm>
                  <a:off x="8965" y="266"/>
                  <a:ext cx="0" cy="11143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0" name="直接连接符 129"/>
                <p:cNvCxnSpPr/>
                <p:nvPr/>
              </p:nvCxnSpPr>
              <p:spPr>
                <a:xfrm>
                  <a:off x="10357" y="266"/>
                  <a:ext cx="0" cy="11143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1" name="直接连接符 130"/>
                <p:cNvCxnSpPr/>
                <p:nvPr/>
              </p:nvCxnSpPr>
              <p:spPr>
                <a:xfrm>
                  <a:off x="11749" y="266"/>
                  <a:ext cx="0" cy="11143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2" name="直接连接符 131"/>
                <p:cNvCxnSpPr/>
                <p:nvPr/>
              </p:nvCxnSpPr>
              <p:spPr>
                <a:xfrm>
                  <a:off x="13141" y="266"/>
                  <a:ext cx="0" cy="11143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3" name="直接连接符 132"/>
                <p:cNvCxnSpPr/>
                <p:nvPr/>
              </p:nvCxnSpPr>
              <p:spPr>
                <a:xfrm>
                  <a:off x="14533" y="266"/>
                  <a:ext cx="0" cy="11143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34" name="组合 133"/>
              <p:cNvGrpSpPr/>
              <p:nvPr/>
            </p:nvGrpSpPr>
            <p:grpSpPr>
              <a:xfrm>
                <a:off x="499" y="-76"/>
                <a:ext cx="18096" cy="11142"/>
                <a:chOff x="613" y="266"/>
                <a:chExt cx="18096" cy="11142"/>
              </a:xfrm>
            </p:grpSpPr>
            <p:cxnSp>
              <p:nvCxnSpPr>
                <p:cNvPr id="135" name="直接连接符 134"/>
                <p:cNvCxnSpPr/>
                <p:nvPr/>
              </p:nvCxnSpPr>
              <p:spPr>
                <a:xfrm>
                  <a:off x="613" y="266"/>
                  <a:ext cx="0" cy="11143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6" name="直接连接符 135"/>
                <p:cNvCxnSpPr/>
                <p:nvPr/>
              </p:nvCxnSpPr>
              <p:spPr>
                <a:xfrm>
                  <a:off x="2005" y="266"/>
                  <a:ext cx="0" cy="11143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7" name="直接连接符 136"/>
                <p:cNvCxnSpPr/>
                <p:nvPr/>
              </p:nvCxnSpPr>
              <p:spPr>
                <a:xfrm>
                  <a:off x="3397" y="266"/>
                  <a:ext cx="0" cy="11143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8" name="直接连接符 137"/>
                <p:cNvCxnSpPr/>
                <p:nvPr/>
              </p:nvCxnSpPr>
              <p:spPr>
                <a:xfrm>
                  <a:off x="4789" y="266"/>
                  <a:ext cx="0" cy="11143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9" name="直接连接符 138"/>
                <p:cNvCxnSpPr/>
                <p:nvPr/>
              </p:nvCxnSpPr>
              <p:spPr>
                <a:xfrm>
                  <a:off x="6181" y="266"/>
                  <a:ext cx="0" cy="11143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0" name="直接连接符 139"/>
                <p:cNvCxnSpPr/>
                <p:nvPr/>
              </p:nvCxnSpPr>
              <p:spPr>
                <a:xfrm>
                  <a:off x="7573" y="266"/>
                  <a:ext cx="0" cy="11143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1" name="直接连接符 140"/>
                <p:cNvCxnSpPr/>
                <p:nvPr/>
              </p:nvCxnSpPr>
              <p:spPr>
                <a:xfrm>
                  <a:off x="8965" y="266"/>
                  <a:ext cx="0" cy="11143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2" name="直接连接符 141"/>
                <p:cNvCxnSpPr/>
                <p:nvPr/>
              </p:nvCxnSpPr>
              <p:spPr>
                <a:xfrm>
                  <a:off x="10357" y="266"/>
                  <a:ext cx="0" cy="11143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3" name="直接连接符 142"/>
                <p:cNvCxnSpPr/>
                <p:nvPr/>
              </p:nvCxnSpPr>
              <p:spPr>
                <a:xfrm>
                  <a:off x="11749" y="266"/>
                  <a:ext cx="0" cy="11143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4" name="直接连接符 143"/>
                <p:cNvCxnSpPr/>
                <p:nvPr/>
              </p:nvCxnSpPr>
              <p:spPr>
                <a:xfrm>
                  <a:off x="13141" y="266"/>
                  <a:ext cx="0" cy="11143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5" name="直接连接符 144"/>
                <p:cNvCxnSpPr/>
                <p:nvPr/>
              </p:nvCxnSpPr>
              <p:spPr>
                <a:xfrm>
                  <a:off x="14533" y="266"/>
                  <a:ext cx="0" cy="11143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6" name="直接连接符 145"/>
                <p:cNvCxnSpPr/>
                <p:nvPr/>
              </p:nvCxnSpPr>
              <p:spPr>
                <a:xfrm>
                  <a:off x="15925" y="266"/>
                  <a:ext cx="0" cy="11143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7" name="直接连接符 146"/>
                <p:cNvCxnSpPr/>
                <p:nvPr/>
              </p:nvCxnSpPr>
              <p:spPr>
                <a:xfrm>
                  <a:off x="17317" y="266"/>
                  <a:ext cx="0" cy="11143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8" name="直接连接符 147"/>
                <p:cNvCxnSpPr/>
                <p:nvPr/>
              </p:nvCxnSpPr>
              <p:spPr>
                <a:xfrm>
                  <a:off x="18709" y="266"/>
                  <a:ext cx="0" cy="11143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149" name="组合 148"/>
            <p:cNvGrpSpPr/>
            <p:nvPr/>
          </p:nvGrpSpPr>
          <p:grpSpPr>
            <a:xfrm>
              <a:off x="198" y="200"/>
              <a:ext cx="10784" cy="10801"/>
              <a:chOff x="-2" y="-76"/>
              <a:chExt cx="19220" cy="11142"/>
            </a:xfrm>
          </p:grpSpPr>
          <p:grpSp>
            <p:nvGrpSpPr>
              <p:cNvPr id="150" name="组合 149"/>
              <p:cNvGrpSpPr/>
              <p:nvPr/>
            </p:nvGrpSpPr>
            <p:grpSpPr>
              <a:xfrm rot="5400000">
                <a:off x="4736" y="-3915"/>
                <a:ext cx="9744" cy="19220"/>
                <a:chOff x="4789" y="266"/>
                <a:chExt cx="9744" cy="11143"/>
              </a:xfrm>
            </p:grpSpPr>
            <p:cxnSp>
              <p:nvCxnSpPr>
                <p:cNvPr id="151" name="直接连接符 150"/>
                <p:cNvCxnSpPr/>
                <p:nvPr/>
              </p:nvCxnSpPr>
              <p:spPr>
                <a:xfrm>
                  <a:off x="4789" y="266"/>
                  <a:ext cx="0" cy="11143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2" name="直接连接符 151"/>
                <p:cNvCxnSpPr/>
                <p:nvPr/>
              </p:nvCxnSpPr>
              <p:spPr>
                <a:xfrm>
                  <a:off x="6181" y="266"/>
                  <a:ext cx="0" cy="11143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3" name="直接连接符 152"/>
                <p:cNvCxnSpPr/>
                <p:nvPr/>
              </p:nvCxnSpPr>
              <p:spPr>
                <a:xfrm>
                  <a:off x="7573" y="266"/>
                  <a:ext cx="0" cy="11143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4" name="直接连接符 153"/>
                <p:cNvCxnSpPr/>
                <p:nvPr/>
              </p:nvCxnSpPr>
              <p:spPr>
                <a:xfrm>
                  <a:off x="8965" y="266"/>
                  <a:ext cx="0" cy="11143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5" name="直接连接符 154"/>
                <p:cNvCxnSpPr/>
                <p:nvPr/>
              </p:nvCxnSpPr>
              <p:spPr>
                <a:xfrm>
                  <a:off x="10357" y="266"/>
                  <a:ext cx="0" cy="11143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6" name="直接连接符 155"/>
                <p:cNvCxnSpPr/>
                <p:nvPr/>
              </p:nvCxnSpPr>
              <p:spPr>
                <a:xfrm>
                  <a:off x="11749" y="266"/>
                  <a:ext cx="0" cy="11143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7" name="直接连接符 156"/>
                <p:cNvCxnSpPr/>
                <p:nvPr/>
              </p:nvCxnSpPr>
              <p:spPr>
                <a:xfrm>
                  <a:off x="13141" y="266"/>
                  <a:ext cx="0" cy="11143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8" name="直接连接符 157"/>
                <p:cNvCxnSpPr/>
                <p:nvPr/>
              </p:nvCxnSpPr>
              <p:spPr>
                <a:xfrm>
                  <a:off x="14533" y="266"/>
                  <a:ext cx="0" cy="11143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59" name="组合 158"/>
              <p:cNvGrpSpPr/>
              <p:nvPr/>
            </p:nvGrpSpPr>
            <p:grpSpPr>
              <a:xfrm>
                <a:off x="499" y="-76"/>
                <a:ext cx="18096" cy="11142"/>
                <a:chOff x="613" y="266"/>
                <a:chExt cx="18096" cy="11142"/>
              </a:xfrm>
            </p:grpSpPr>
            <p:cxnSp>
              <p:nvCxnSpPr>
                <p:cNvPr id="160" name="直接连接符 159"/>
                <p:cNvCxnSpPr/>
                <p:nvPr/>
              </p:nvCxnSpPr>
              <p:spPr>
                <a:xfrm>
                  <a:off x="613" y="266"/>
                  <a:ext cx="0" cy="11143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61" name="直接连接符 160"/>
                <p:cNvCxnSpPr/>
                <p:nvPr/>
              </p:nvCxnSpPr>
              <p:spPr>
                <a:xfrm>
                  <a:off x="2005" y="266"/>
                  <a:ext cx="0" cy="11143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62" name="直接连接符 161"/>
                <p:cNvCxnSpPr/>
                <p:nvPr/>
              </p:nvCxnSpPr>
              <p:spPr>
                <a:xfrm>
                  <a:off x="3397" y="266"/>
                  <a:ext cx="0" cy="11143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63" name="直接连接符 162"/>
                <p:cNvCxnSpPr/>
                <p:nvPr/>
              </p:nvCxnSpPr>
              <p:spPr>
                <a:xfrm>
                  <a:off x="4789" y="266"/>
                  <a:ext cx="0" cy="11143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64" name="直接连接符 163"/>
                <p:cNvCxnSpPr/>
                <p:nvPr/>
              </p:nvCxnSpPr>
              <p:spPr>
                <a:xfrm>
                  <a:off x="6181" y="266"/>
                  <a:ext cx="0" cy="11143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65" name="直接连接符 164"/>
                <p:cNvCxnSpPr/>
                <p:nvPr/>
              </p:nvCxnSpPr>
              <p:spPr>
                <a:xfrm>
                  <a:off x="7573" y="266"/>
                  <a:ext cx="0" cy="11143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66" name="直接连接符 165"/>
                <p:cNvCxnSpPr/>
                <p:nvPr/>
              </p:nvCxnSpPr>
              <p:spPr>
                <a:xfrm>
                  <a:off x="8965" y="266"/>
                  <a:ext cx="0" cy="11143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67" name="直接连接符 166"/>
                <p:cNvCxnSpPr/>
                <p:nvPr/>
              </p:nvCxnSpPr>
              <p:spPr>
                <a:xfrm>
                  <a:off x="10357" y="266"/>
                  <a:ext cx="0" cy="11143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68" name="直接连接符 167"/>
                <p:cNvCxnSpPr/>
                <p:nvPr/>
              </p:nvCxnSpPr>
              <p:spPr>
                <a:xfrm>
                  <a:off x="11749" y="266"/>
                  <a:ext cx="0" cy="11143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69" name="直接连接符 168"/>
                <p:cNvCxnSpPr/>
                <p:nvPr/>
              </p:nvCxnSpPr>
              <p:spPr>
                <a:xfrm>
                  <a:off x="13141" y="266"/>
                  <a:ext cx="0" cy="11143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70" name="直接连接符 169"/>
                <p:cNvCxnSpPr/>
                <p:nvPr/>
              </p:nvCxnSpPr>
              <p:spPr>
                <a:xfrm>
                  <a:off x="14533" y="266"/>
                  <a:ext cx="0" cy="11143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71" name="直接连接符 170"/>
                <p:cNvCxnSpPr/>
                <p:nvPr/>
              </p:nvCxnSpPr>
              <p:spPr>
                <a:xfrm>
                  <a:off x="15925" y="266"/>
                  <a:ext cx="0" cy="11143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72" name="直接连接符 171"/>
                <p:cNvCxnSpPr/>
                <p:nvPr/>
              </p:nvCxnSpPr>
              <p:spPr>
                <a:xfrm>
                  <a:off x="17317" y="266"/>
                  <a:ext cx="0" cy="11143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73" name="直接连接符 172"/>
                <p:cNvCxnSpPr/>
                <p:nvPr/>
              </p:nvCxnSpPr>
              <p:spPr>
                <a:xfrm>
                  <a:off x="18709" y="266"/>
                  <a:ext cx="0" cy="11143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</p:grpSp>
      <p:pic>
        <p:nvPicPr>
          <p:cNvPr id="82" name="图片 81" descr="D:\资料\图层 2.png图层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480060" y="452438"/>
            <a:ext cx="11231245" cy="6031230"/>
          </a:xfrm>
          <a:prstGeom prst="rect">
            <a:avLst/>
          </a:prstGeom>
        </p:spPr>
      </p:pic>
      <p:grpSp>
        <p:nvGrpSpPr>
          <p:cNvPr id="65" name="组合 64"/>
          <p:cNvGrpSpPr/>
          <p:nvPr/>
        </p:nvGrpSpPr>
        <p:grpSpPr>
          <a:xfrm>
            <a:off x="988060" y="248920"/>
            <a:ext cx="9754870" cy="6031865"/>
            <a:chOff x="1556" y="392"/>
            <a:chExt cx="15362" cy="9499"/>
          </a:xfrm>
        </p:grpSpPr>
        <p:grpSp>
          <p:nvGrpSpPr>
            <p:cNvPr id="66" name="组合 65"/>
            <p:cNvGrpSpPr/>
            <p:nvPr/>
          </p:nvGrpSpPr>
          <p:grpSpPr>
            <a:xfrm>
              <a:off x="1556" y="431"/>
              <a:ext cx="15362" cy="8286"/>
              <a:chOff x="2107" y="864"/>
              <a:chExt cx="15362" cy="8286"/>
            </a:xfrm>
          </p:grpSpPr>
          <p:pic>
            <p:nvPicPr>
              <p:cNvPr id="67" name="图形 8"/>
              <p:cNvPicPr>
                <a:picLocks noChangeAspect="1"/>
              </p:cNvPicPr>
              <p:nvPr/>
            </p:nvPicPr>
            <p:blipFill>
              <a:blip r:embed="rId3" cstate="screen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p:blipFill>
            <p:spPr>
              <a:xfrm>
                <a:off x="2400" y="2456"/>
                <a:ext cx="1010" cy="1250"/>
              </a:xfrm>
              <a:prstGeom prst="rect">
                <a:avLst/>
              </a:prstGeom>
            </p:spPr>
          </p:pic>
          <p:pic>
            <p:nvPicPr>
              <p:cNvPr id="68" name="图形 9"/>
              <p:cNvPicPr>
                <a:picLocks noChangeAspect="1"/>
              </p:cNvPicPr>
              <p:nvPr/>
            </p:nvPicPr>
            <p:blipFill>
              <a:blip r:embed="rId3" cstate="screen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p:blipFill>
            <p:spPr>
              <a:xfrm>
                <a:off x="16578" y="4855"/>
                <a:ext cx="891" cy="1103"/>
              </a:xfrm>
              <a:prstGeom prst="rect">
                <a:avLst/>
              </a:prstGeom>
            </p:spPr>
          </p:pic>
          <p:pic>
            <p:nvPicPr>
              <p:cNvPr id="69" name="图形 10"/>
              <p:cNvPicPr>
                <a:picLocks noChangeAspect="1"/>
              </p:cNvPicPr>
              <p:nvPr/>
            </p:nvPicPr>
            <p:blipFill>
              <a:blip r:embed="rId5" cstate="screen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p:blipFill>
            <p:spPr>
              <a:xfrm>
                <a:off x="2596" y="7609"/>
                <a:ext cx="1245" cy="1541"/>
              </a:xfrm>
              <a:prstGeom prst="rect">
                <a:avLst/>
              </a:prstGeom>
            </p:spPr>
          </p:pic>
          <p:pic>
            <p:nvPicPr>
              <p:cNvPr id="70" name="图形 15"/>
              <p:cNvPicPr>
                <a:picLocks noChangeAspect="1"/>
              </p:cNvPicPr>
              <p:nvPr/>
            </p:nvPicPr>
            <p:blipFill>
              <a:blip r:embed="rId6" cstate="screen"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p:blipFill>
            <p:spPr>
              <a:xfrm>
                <a:off x="5090" y="864"/>
                <a:ext cx="753" cy="1130"/>
              </a:xfrm>
              <a:prstGeom prst="rect">
                <a:avLst/>
              </a:prstGeom>
            </p:spPr>
          </p:pic>
          <p:pic>
            <p:nvPicPr>
              <p:cNvPr id="71" name="图形 16"/>
              <p:cNvPicPr>
                <a:picLocks noChangeAspect="1"/>
              </p:cNvPicPr>
              <p:nvPr/>
            </p:nvPicPr>
            <p:blipFill>
              <a:blip r:embed="rId6" cstate="screen"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p:blipFill>
            <p:spPr>
              <a:xfrm>
                <a:off x="2107" y="4841"/>
                <a:ext cx="722" cy="1084"/>
              </a:xfrm>
              <a:prstGeom prst="rect">
                <a:avLst/>
              </a:prstGeom>
            </p:spPr>
          </p:pic>
        </p:grpSp>
        <p:pic>
          <p:nvPicPr>
            <p:cNvPr id="73" name="图形 10"/>
            <p:cNvPicPr>
              <a:picLocks noChangeAspect="1"/>
            </p:cNvPicPr>
            <p:nvPr/>
          </p:nvPicPr>
          <p:blipFill>
            <a:blip r:embed="rId5" cstate="screen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13842" y="392"/>
              <a:ext cx="1245" cy="1541"/>
            </a:xfrm>
            <a:prstGeom prst="rect">
              <a:avLst/>
            </a:prstGeom>
          </p:spPr>
        </p:pic>
        <p:pic>
          <p:nvPicPr>
            <p:cNvPr id="74" name="图形 10"/>
            <p:cNvPicPr>
              <a:picLocks noChangeAspect="1"/>
            </p:cNvPicPr>
            <p:nvPr/>
          </p:nvPicPr>
          <p:blipFill>
            <a:blip r:embed="rId5" cstate="screen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14580" y="8350"/>
              <a:ext cx="1245" cy="1541"/>
            </a:xfrm>
            <a:prstGeom prst="rect">
              <a:avLst/>
            </a:prstGeom>
          </p:spPr>
        </p:pic>
      </p:grpSp>
      <p:grpSp>
        <p:nvGrpSpPr>
          <p:cNvPr id="83" name="组合 82"/>
          <p:cNvGrpSpPr/>
          <p:nvPr/>
        </p:nvGrpSpPr>
        <p:grpSpPr>
          <a:xfrm>
            <a:off x="6985" y="-52705"/>
            <a:ext cx="12418060" cy="7515225"/>
            <a:chOff x="-28" y="-108"/>
            <a:chExt cx="19556" cy="11835"/>
          </a:xfrm>
        </p:grpSpPr>
        <p:pic>
          <p:nvPicPr>
            <p:cNvPr id="84" name="图片 83" descr="橡皮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16088" y="6391"/>
              <a:ext cx="3112" cy="3112"/>
            </a:xfrm>
            <a:prstGeom prst="rect">
              <a:avLst/>
            </a:prstGeom>
          </p:spPr>
        </p:pic>
        <p:pic>
          <p:nvPicPr>
            <p:cNvPr id="85" name="图片 84" descr="纸张"/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7550" y="8055"/>
              <a:ext cx="3672" cy="3672"/>
            </a:xfrm>
            <a:prstGeom prst="rect">
              <a:avLst/>
            </a:prstGeom>
          </p:spPr>
        </p:pic>
        <p:pic>
          <p:nvPicPr>
            <p:cNvPr id="87" name="图片 86" descr="书本"/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-28" y="0"/>
              <a:ext cx="3055" cy="3055"/>
            </a:xfrm>
            <a:prstGeom prst="rect">
              <a:avLst/>
            </a:prstGeom>
          </p:spPr>
        </p:pic>
        <p:pic>
          <p:nvPicPr>
            <p:cNvPr id="89" name="图片 88" descr="冰激凌"/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15830" y="431"/>
              <a:ext cx="3698" cy="3698"/>
            </a:xfrm>
            <a:prstGeom prst="rect">
              <a:avLst/>
            </a:prstGeom>
          </p:spPr>
        </p:pic>
        <p:pic>
          <p:nvPicPr>
            <p:cNvPr id="90" name="图片 89" descr="笔"/>
            <p:cNvPicPr>
              <a:picLocks noChangeAspect="1"/>
            </p:cNvPicPr>
            <p:nvPr/>
          </p:nvPicPr>
          <p:blipFill>
            <a:blip r:embed="rId12"/>
            <a:stretch>
              <a:fillRect/>
            </a:stretch>
          </p:blipFill>
          <p:spPr>
            <a:xfrm>
              <a:off x="7911" y="-108"/>
              <a:ext cx="2467" cy="2467"/>
            </a:xfrm>
            <a:prstGeom prst="rect">
              <a:avLst/>
            </a:prstGeom>
          </p:spPr>
        </p:pic>
        <p:pic>
          <p:nvPicPr>
            <p:cNvPr id="91" name="图片 90" descr="草莓"/>
            <p:cNvPicPr>
              <a:picLocks noChangeAspect="1"/>
            </p:cNvPicPr>
            <p:nvPr/>
          </p:nvPicPr>
          <p:blipFill>
            <a:blip r:embed="rId13"/>
            <a:stretch>
              <a:fillRect/>
            </a:stretch>
          </p:blipFill>
          <p:spPr>
            <a:xfrm>
              <a:off x="791" y="7193"/>
              <a:ext cx="2698" cy="2698"/>
            </a:xfrm>
            <a:prstGeom prst="rect">
              <a:avLst/>
            </a:prstGeom>
          </p:spPr>
        </p:pic>
      </p:grpSp>
      <p:sp>
        <p:nvSpPr>
          <p:cNvPr id="2" name="TextBox 1"/>
          <p:cNvSpPr txBox="1"/>
          <p:nvPr/>
        </p:nvSpPr>
        <p:spPr>
          <a:xfrm>
            <a:off x="1747395" y="1208799"/>
            <a:ext cx="8712642" cy="11695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500" b="1" u="sng" dirty="0" err="1">
                <a:solidFill>
                  <a:srgbClr val="FF0000"/>
                </a:solidFill>
                <a:latin typeface="UTM French Vanilla" panose="02040603050506020204" pitchFamily="18" charset="0"/>
              </a:rPr>
              <a:t>Ví</a:t>
            </a:r>
            <a:r>
              <a:rPr lang="en-US" sz="3500" b="1" u="sng" dirty="0">
                <a:solidFill>
                  <a:srgbClr val="FF0000"/>
                </a:solidFill>
                <a:latin typeface="UTM French Vanilla" panose="02040603050506020204" pitchFamily="18" charset="0"/>
              </a:rPr>
              <a:t> </a:t>
            </a:r>
            <a:r>
              <a:rPr lang="en-US" sz="3500" b="1" u="sng" dirty="0" err="1">
                <a:solidFill>
                  <a:srgbClr val="FF0000"/>
                </a:solidFill>
                <a:latin typeface="UTM French Vanilla" panose="02040603050506020204" pitchFamily="18" charset="0"/>
              </a:rPr>
              <a:t>dụ</a:t>
            </a:r>
            <a:r>
              <a:rPr lang="en-US" sz="3500" b="1" dirty="0">
                <a:solidFill>
                  <a:srgbClr val="FF0000"/>
                </a:solidFill>
                <a:latin typeface="UTM French Vanilla" panose="02040603050506020204" pitchFamily="18" charset="0"/>
              </a:rPr>
              <a:t>: </a:t>
            </a:r>
            <a:r>
              <a:rPr lang="en-US" sz="3500" b="1" dirty="0" err="1">
                <a:latin typeface="UTM French Vanilla" panose="02040603050506020204" pitchFamily="18" charset="0"/>
              </a:rPr>
              <a:t>Tính</a:t>
            </a:r>
            <a:r>
              <a:rPr lang="en-US" sz="3500" b="1" dirty="0">
                <a:latin typeface="UTM French Vanilla" panose="02040603050506020204" pitchFamily="18" charset="0"/>
              </a:rPr>
              <a:t> </a:t>
            </a:r>
            <a:r>
              <a:rPr lang="en-US" sz="3500" b="1" dirty="0" err="1">
                <a:latin typeface="UTM French Vanilla" panose="02040603050506020204" pitchFamily="18" charset="0"/>
              </a:rPr>
              <a:t>diện</a:t>
            </a:r>
            <a:r>
              <a:rPr lang="en-US" sz="3500" b="1" dirty="0">
                <a:latin typeface="UTM French Vanilla" panose="02040603050506020204" pitchFamily="18" charset="0"/>
              </a:rPr>
              <a:t> </a:t>
            </a:r>
            <a:r>
              <a:rPr lang="en-US" sz="3500" b="1" dirty="0" err="1">
                <a:latin typeface="UTM French Vanilla" panose="02040603050506020204" pitchFamily="18" charset="0"/>
              </a:rPr>
              <a:t>tích</a:t>
            </a:r>
            <a:r>
              <a:rPr lang="en-US" sz="3500" b="1" dirty="0">
                <a:latin typeface="UTM French Vanilla" panose="02040603050506020204" pitchFamily="18" charset="0"/>
              </a:rPr>
              <a:t> </a:t>
            </a:r>
            <a:r>
              <a:rPr lang="en-US" sz="3500" b="1" dirty="0" err="1">
                <a:latin typeface="UTM French Vanilla" panose="02040603050506020204" pitchFamily="18" charset="0"/>
              </a:rPr>
              <a:t>mảnh</a:t>
            </a:r>
            <a:r>
              <a:rPr lang="en-US" sz="3500" b="1" dirty="0">
                <a:latin typeface="UTM French Vanilla" panose="02040603050506020204" pitchFamily="18" charset="0"/>
              </a:rPr>
              <a:t> </a:t>
            </a:r>
            <a:r>
              <a:rPr lang="en-US" sz="3500" b="1" dirty="0" err="1">
                <a:latin typeface="UTM French Vanilla" panose="02040603050506020204" pitchFamily="18" charset="0"/>
              </a:rPr>
              <a:t>đất</a:t>
            </a:r>
            <a:r>
              <a:rPr lang="en-US" sz="3500" b="1" dirty="0">
                <a:latin typeface="UTM French Vanilla" panose="02040603050506020204" pitchFamily="18" charset="0"/>
              </a:rPr>
              <a:t> </a:t>
            </a:r>
            <a:r>
              <a:rPr lang="en-US" sz="3500" b="1" dirty="0" err="1">
                <a:latin typeface="UTM French Vanilla" panose="02040603050506020204" pitchFamily="18" charset="0"/>
              </a:rPr>
              <a:t>có</a:t>
            </a:r>
            <a:r>
              <a:rPr lang="en-US" sz="3500" b="1" dirty="0">
                <a:latin typeface="UTM French Vanilla" panose="02040603050506020204" pitchFamily="18" charset="0"/>
              </a:rPr>
              <a:t> </a:t>
            </a:r>
            <a:r>
              <a:rPr lang="en-US" sz="3500" b="1" dirty="0" err="1">
                <a:latin typeface="UTM French Vanilla" panose="02040603050506020204" pitchFamily="18" charset="0"/>
              </a:rPr>
              <a:t>kích</a:t>
            </a:r>
            <a:r>
              <a:rPr lang="en-US" sz="3500" b="1" dirty="0">
                <a:latin typeface="UTM French Vanilla" panose="02040603050506020204" pitchFamily="18" charset="0"/>
              </a:rPr>
              <a:t> </a:t>
            </a:r>
            <a:r>
              <a:rPr lang="en-US" sz="3500" b="1" dirty="0" err="1">
                <a:latin typeface="UTM French Vanilla" panose="02040603050506020204" pitchFamily="18" charset="0"/>
              </a:rPr>
              <a:t>thước</a:t>
            </a:r>
            <a:r>
              <a:rPr lang="en-US" sz="3500" b="1" dirty="0">
                <a:latin typeface="UTM French Vanilla" panose="02040603050506020204" pitchFamily="18" charset="0"/>
              </a:rPr>
              <a:t> </a:t>
            </a:r>
            <a:r>
              <a:rPr lang="en-US" sz="3500" b="1" dirty="0" err="1">
                <a:latin typeface="UTM French Vanilla" panose="02040603050506020204" pitchFamily="18" charset="0"/>
              </a:rPr>
              <a:t>theo</a:t>
            </a:r>
            <a:r>
              <a:rPr lang="en-US" sz="3500" b="1" dirty="0">
                <a:latin typeface="UTM French Vanilla" panose="02040603050506020204" pitchFamily="18" charset="0"/>
              </a:rPr>
              <a:t> </a:t>
            </a:r>
            <a:r>
              <a:rPr lang="en-US" sz="3500" b="1" dirty="0" err="1">
                <a:latin typeface="UTM French Vanilla" panose="02040603050506020204" pitchFamily="18" charset="0"/>
              </a:rPr>
              <a:t>hình</a:t>
            </a:r>
            <a:r>
              <a:rPr lang="en-US" sz="3500" b="1" dirty="0">
                <a:latin typeface="UTM French Vanilla" panose="02040603050506020204" pitchFamily="18" charset="0"/>
              </a:rPr>
              <a:t> </a:t>
            </a:r>
          </a:p>
          <a:p>
            <a:r>
              <a:rPr lang="en-US" sz="3500" b="1" dirty="0" err="1">
                <a:latin typeface="UTM French Vanilla" panose="02040603050506020204" pitchFamily="18" charset="0"/>
              </a:rPr>
              <a:t>vẽ</a:t>
            </a:r>
            <a:r>
              <a:rPr lang="en-US" sz="3500" b="1" dirty="0">
                <a:latin typeface="UTM French Vanilla" panose="02040603050506020204" pitchFamily="18" charset="0"/>
              </a:rPr>
              <a:t> </a:t>
            </a:r>
            <a:r>
              <a:rPr lang="en-US" sz="3500" b="1" dirty="0" err="1">
                <a:latin typeface="UTM French Vanilla" panose="02040603050506020204" pitchFamily="18" charset="0"/>
              </a:rPr>
              <a:t>bên</a:t>
            </a:r>
            <a:r>
              <a:rPr lang="en-US" sz="3500" b="1" dirty="0">
                <a:latin typeface="UTM French Vanilla" panose="02040603050506020204" pitchFamily="18" charset="0"/>
              </a:rPr>
              <a:t>:</a:t>
            </a:r>
          </a:p>
        </p:txBody>
      </p:sp>
      <p:pic>
        <p:nvPicPr>
          <p:cNvPr id="113" name="图片 22">
            <a:extLst>
              <a:ext uri="{FF2B5EF4-FFF2-40B4-BE49-F238E27FC236}">
                <a16:creationId xmlns:a16="http://schemas.microsoft.com/office/drawing/2014/main" id="{88EE6487-B9A5-4EDF-AB5F-F4A8EE6F6985}"/>
              </a:ext>
            </a:extLst>
          </p:cNvPr>
          <p:cNvPicPr>
            <a:picLocks noChangeAspect="1"/>
          </p:cNvPicPr>
          <p:nvPr/>
        </p:nvPicPr>
        <p:blipFill>
          <a:blip r:embed="rId14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saturation sat="300000"/>
                    </a14:imgEffect>
                    <a14:imgEffect>
                      <a14:brightnessContrast bright="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4132931" y="2064175"/>
            <a:ext cx="8676743" cy="2589209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6185337" y="2782950"/>
            <a:ext cx="5043368" cy="11695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500" b="1" dirty="0" err="1">
                <a:solidFill>
                  <a:srgbClr val="FF0000"/>
                </a:solidFill>
                <a:latin typeface="UTM French Vanilla" panose="02040603050506020204" pitchFamily="18" charset="0"/>
              </a:rPr>
              <a:t>Em</a:t>
            </a:r>
            <a:r>
              <a:rPr lang="en-US" sz="3500" b="1" dirty="0">
                <a:solidFill>
                  <a:srgbClr val="FF0000"/>
                </a:solidFill>
                <a:latin typeface="UTM French Vanilla" panose="02040603050506020204" pitchFamily="18" charset="0"/>
              </a:rPr>
              <a:t> </a:t>
            </a:r>
            <a:r>
              <a:rPr lang="en-US" sz="3500" b="1" dirty="0" err="1">
                <a:solidFill>
                  <a:srgbClr val="FF0000"/>
                </a:solidFill>
                <a:latin typeface="UTM French Vanilla" panose="02040603050506020204" pitchFamily="18" charset="0"/>
              </a:rPr>
              <a:t>hãy</a:t>
            </a:r>
            <a:r>
              <a:rPr lang="en-US" sz="3500" b="1" dirty="0">
                <a:solidFill>
                  <a:srgbClr val="FF0000"/>
                </a:solidFill>
                <a:latin typeface="UTM French Vanilla" panose="02040603050506020204" pitchFamily="18" charset="0"/>
              </a:rPr>
              <a:t> </a:t>
            </a:r>
            <a:r>
              <a:rPr lang="en-US" sz="3500" b="1" dirty="0" err="1">
                <a:solidFill>
                  <a:srgbClr val="FF0000"/>
                </a:solidFill>
                <a:latin typeface="UTM French Vanilla" panose="02040603050506020204" pitchFamily="18" charset="0"/>
              </a:rPr>
              <a:t>suy</a:t>
            </a:r>
            <a:r>
              <a:rPr lang="en-US" sz="3500" b="1" dirty="0">
                <a:solidFill>
                  <a:srgbClr val="FF0000"/>
                </a:solidFill>
                <a:latin typeface="UTM French Vanilla" panose="02040603050506020204" pitchFamily="18" charset="0"/>
              </a:rPr>
              <a:t> </a:t>
            </a:r>
            <a:r>
              <a:rPr lang="en-US" sz="3500" b="1" dirty="0" err="1">
                <a:solidFill>
                  <a:srgbClr val="FF0000"/>
                </a:solidFill>
                <a:latin typeface="UTM French Vanilla" panose="02040603050506020204" pitchFamily="18" charset="0"/>
              </a:rPr>
              <a:t>nghĩ</a:t>
            </a:r>
            <a:r>
              <a:rPr lang="en-US" sz="3500" b="1" dirty="0">
                <a:solidFill>
                  <a:srgbClr val="FF0000"/>
                </a:solidFill>
                <a:latin typeface="UTM French Vanilla" panose="02040603050506020204" pitchFamily="18" charset="0"/>
              </a:rPr>
              <a:t> </a:t>
            </a:r>
            <a:r>
              <a:rPr lang="en-US" sz="3500" b="1" dirty="0" err="1">
                <a:solidFill>
                  <a:srgbClr val="FF0000"/>
                </a:solidFill>
                <a:latin typeface="UTM French Vanilla" panose="02040603050506020204" pitchFamily="18" charset="0"/>
              </a:rPr>
              <a:t>và</a:t>
            </a:r>
            <a:r>
              <a:rPr lang="en-US" sz="3500" b="1" dirty="0">
                <a:solidFill>
                  <a:srgbClr val="FF0000"/>
                </a:solidFill>
                <a:latin typeface="UTM French Vanilla" panose="02040603050506020204" pitchFamily="18" charset="0"/>
              </a:rPr>
              <a:t> chia </a:t>
            </a:r>
            <a:r>
              <a:rPr lang="en-US" sz="3500" b="1" dirty="0" err="1">
                <a:solidFill>
                  <a:srgbClr val="FF0000"/>
                </a:solidFill>
                <a:latin typeface="UTM French Vanilla" panose="02040603050506020204" pitchFamily="18" charset="0"/>
              </a:rPr>
              <a:t>mảnh</a:t>
            </a:r>
            <a:r>
              <a:rPr lang="en-US" sz="3500" b="1" dirty="0">
                <a:solidFill>
                  <a:srgbClr val="FF0000"/>
                </a:solidFill>
                <a:latin typeface="UTM French Vanilla" panose="02040603050506020204" pitchFamily="18" charset="0"/>
              </a:rPr>
              <a:t> </a:t>
            </a:r>
          </a:p>
          <a:p>
            <a:pPr algn="ctr"/>
            <a:r>
              <a:rPr lang="en-US" sz="3500" b="1" dirty="0" err="1">
                <a:solidFill>
                  <a:srgbClr val="FF0000"/>
                </a:solidFill>
                <a:latin typeface="UTM French Vanilla" panose="02040603050506020204" pitchFamily="18" charset="0"/>
              </a:rPr>
              <a:t>đất</a:t>
            </a:r>
            <a:r>
              <a:rPr lang="en-US" sz="3500" b="1" dirty="0">
                <a:solidFill>
                  <a:srgbClr val="FF0000"/>
                </a:solidFill>
                <a:latin typeface="UTM French Vanilla" panose="02040603050506020204" pitchFamily="18" charset="0"/>
              </a:rPr>
              <a:t> </a:t>
            </a:r>
            <a:r>
              <a:rPr lang="en-US" sz="3500" b="1" dirty="0" err="1">
                <a:solidFill>
                  <a:srgbClr val="FF0000"/>
                </a:solidFill>
                <a:latin typeface="UTM French Vanilla" panose="02040603050506020204" pitchFamily="18" charset="0"/>
              </a:rPr>
              <a:t>thành</a:t>
            </a:r>
            <a:r>
              <a:rPr lang="en-US" sz="3500" b="1" dirty="0">
                <a:solidFill>
                  <a:srgbClr val="FF0000"/>
                </a:solidFill>
                <a:latin typeface="UTM French Vanilla" panose="02040603050506020204" pitchFamily="18" charset="0"/>
              </a:rPr>
              <a:t> </a:t>
            </a:r>
            <a:r>
              <a:rPr lang="en-US" sz="3500" b="1" dirty="0" err="1">
                <a:solidFill>
                  <a:srgbClr val="FF0000"/>
                </a:solidFill>
                <a:latin typeface="UTM French Vanilla" panose="02040603050506020204" pitchFamily="18" charset="0"/>
              </a:rPr>
              <a:t>các</a:t>
            </a:r>
            <a:r>
              <a:rPr lang="en-US" sz="3500" b="1" dirty="0">
                <a:solidFill>
                  <a:srgbClr val="FF0000"/>
                </a:solidFill>
                <a:latin typeface="UTM French Vanilla" panose="02040603050506020204" pitchFamily="18" charset="0"/>
              </a:rPr>
              <a:t> </a:t>
            </a:r>
            <a:r>
              <a:rPr lang="en-US" sz="3500" b="1" dirty="0" err="1">
                <a:solidFill>
                  <a:srgbClr val="FF0000"/>
                </a:solidFill>
                <a:latin typeface="UTM French Vanilla" panose="02040603050506020204" pitchFamily="18" charset="0"/>
              </a:rPr>
              <a:t>hình</a:t>
            </a:r>
            <a:r>
              <a:rPr lang="en-US" sz="3500" b="1" dirty="0">
                <a:solidFill>
                  <a:srgbClr val="FF0000"/>
                </a:solidFill>
                <a:latin typeface="UTM French Vanilla" panose="02040603050506020204" pitchFamily="18" charset="0"/>
              </a:rPr>
              <a:t> </a:t>
            </a:r>
            <a:r>
              <a:rPr lang="en-US" sz="3500" b="1" dirty="0" err="1">
                <a:solidFill>
                  <a:srgbClr val="FF0000"/>
                </a:solidFill>
                <a:latin typeface="UTM French Vanilla" panose="02040603050506020204" pitchFamily="18" charset="0"/>
              </a:rPr>
              <a:t>đã</a:t>
            </a:r>
            <a:r>
              <a:rPr lang="en-US" sz="3500" b="1" dirty="0">
                <a:solidFill>
                  <a:srgbClr val="FF0000"/>
                </a:solidFill>
                <a:latin typeface="UTM French Vanilla" panose="02040603050506020204" pitchFamily="18" charset="0"/>
              </a:rPr>
              <a:t> </a:t>
            </a:r>
            <a:r>
              <a:rPr lang="en-US" sz="3500" b="1" dirty="0" err="1">
                <a:solidFill>
                  <a:srgbClr val="FF0000"/>
                </a:solidFill>
                <a:latin typeface="UTM French Vanilla" panose="02040603050506020204" pitchFamily="18" charset="0"/>
              </a:rPr>
              <a:t>học</a:t>
            </a:r>
            <a:r>
              <a:rPr lang="en-US" sz="3500" b="1" dirty="0">
                <a:solidFill>
                  <a:srgbClr val="FF0000"/>
                </a:solidFill>
                <a:latin typeface="UTM French Vanilla" panose="02040603050506020204" pitchFamily="18" charset="0"/>
              </a:rPr>
              <a:t>.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1998769" y="1773582"/>
            <a:ext cx="4419600" cy="4222750"/>
            <a:chOff x="2754591" y="1875338"/>
            <a:chExt cx="4419600" cy="4222750"/>
          </a:xfrm>
        </p:grpSpPr>
        <p:grpSp>
          <p:nvGrpSpPr>
            <p:cNvPr id="88" name="Group 8"/>
            <p:cNvGrpSpPr>
              <a:grpSpLocks/>
            </p:cNvGrpSpPr>
            <p:nvPr/>
          </p:nvGrpSpPr>
          <p:grpSpPr bwMode="auto">
            <a:xfrm>
              <a:off x="2754591" y="2307138"/>
              <a:ext cx="3429000" cy="3378200"/>
              <a:chOff x="2880" y="480"/>
              <a:chExt cx="1872" cy="2208"/>
            </a:xfrm>
          </p:grpSpPr>
          <p:grpSp>
            <p:nvGrpSpPr>
              <p:cNvPr id="99" name="Group 9"/>
              <p:cNvGrpSpPr>
                <a:grpSpLocks/>
              </p:cNvGrpSpPr>
              <p:nvPr/>
            </p:nvGrpSpPr>
            <p:grpSpPr bwMode="auto">
              <a:xfrm>
                <a:off x="2880" y="480"/>
                <a:ext cx="1872" cy="2208"/>
                <a:chOff x="2880" y="480"/>
                <a:chExt cx="1872" cy="2208"/>
              </a:xfrm>
            </p:grpSpPr>
            <p:sp>
              <p:nvSpPr>
                <p:cNvPr id="101" name="Line 10"/>
                <p:cNvSpPr>
                  <a:spLocks noChangeShapeType="1"/>
                </p:cNvSpPr>
                <p:nvPr/>
              </p:nvSpPr>
              <p:spPr bwMode="auto">
                <a:xfrm>
                  <a:off x="3552" y="480"/>
                  <a:ext cx="528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02" name="Line 11"/>
                <p:cNvSpPr>
                  <a:spLocks noChangeShapeType="1"/>
                </p:cNvSpPr>
                <p:nvPr/>
              </p:nvSpPr>
              <p:spPr bwMode="auto">
                <a:xfrm>
                  <a:off x="3552" y="2688"/>
                  <a:ext cx="50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03" name="Line 12"/>
                <p:cNvSpPr>
                  <a:spLocks noChangeShapeType="1"/>
                </p:cNvSpPr>
                <p:nvPr/>
              </p:nvSpPr>
              <p:spPr bwMode="auto">
                <a:xfrm>
                  <a:off x="4080" y="480"/>
                  <a:ext cx="0" cy="48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04" name="Line 13"/>
                <p:cNvSpPr>
                  <a:spLocks noChangeShapeType="1"/>
                </p:cNvSpPr>
                <p:nvPr/>
              </p:nvSpPr>
              <p:spPr bwMode="auto">
                <a:xfrm>
                  <a:off x="4080" y="960"/>
                  <a:ext cx="672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05" name="Line 14"/>
                <p:cNvSpPr>
                  <a:spLocks noChangeShapeType="1"/>
                </p:cNvSpPr>
                <p:nvPr/>
              </p:nvSpPr>
              <p:spPr bwMode="auto">
                <a:xfrm>
                  <a:off x="4746" y="960"/>
                  <a:ext cx="0" cy="120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06" name="Line 15"/>
                <p:cNvSpPr>
                  <a:spLocks noChangeShapeType="1"/>
                </p:cNvSpPr>
                <p:nvPr/>
              </p:nvSpPr>
              <p:spPr bwMode="auto">
                <a:xfrm flipH="1">
                  <a:off x="4056" y="2153"/>
                  <a:ext cx="684" cy="7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07" name="Line 16"/>
                <p:cNvSpPr>
                  <a:spLocks noChangeShapeType="1"/>
                </p:cNvSpPr>
                <p:nvPr/>
              </p:nvSpPr>
              <p:spPr bwMode="auto">
                <a:xfrm>
                  <a:off x="4064" y="2160"/>
                  <a:ext cx="0" cy="528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08" name="Line 17"/>
                <p:cNvSpPr>
                  <a:spLocks noChangeShapeType="1"/>
                </p:cNvSpPr>
                <p:nvPr/>
              </p:nvSpPr>
              <p:spPr bwMode="auto">
                <a:xfrm flipV="1">
                  <a:off x="3544" y="2160"/>
                  <a:ext cx="0" cy="528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09" name="Line 18"/>
                <p:cNvSpPr>
                  <a:spLocks noChangeShapeType="1"/>
                </p:cNvSpPr>
                <p:nvPr/>
              </p:nvSpPr>
              <p:spPr bwMode="auto">
                <a:xfrm flipH="1">
                  <a:off x="2880" y="2160"/>
                  <a:ext cx="672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10" name="Line 19"/>
                <p:cNvSpPr>
                  <a:spLocks noChangeShapeType="1"/>
                </p:cNvSpPr>
                <p:nvPr/>
              </p:nvSpPr>
              <p:spPr bwMode="auto">
                <a:xfrm>
                  <a:off x="3552" y="480"/>
                  <a:ext cx="0" cy="48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11" name="Line 20"/>
                <p:cNvSpPr>
                  <a:spLocks noChangeShapeType="1"/>
                </p:cNvSpPr>
                <p:nvPr/>
              </p:nvSpPr>
              <p:spPr bwMode="auto">
                <a:xfrm flipH="1">
                  <a:off x="2880" y="960"/>
                  <a:ext cx="672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100" name="Line 21"/>
              <p:cNvSpPr>
                <a:spLocks noChangeShapeType="1"/>
              </p:cNvSpPr>
              <p:nvPr/>
            </p:nvSpPr>
            <p:spPr bwMode="auto">
              <a:xfrm flipH="1">
                <a:off x="2880" y="960"/>
                <a:ext cx="0" cy="120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92" name="Text Box 23"/>
            <p:cNvSpPr txBox="1">
              <a:spLocks noChangeArrowheads="1"/>
            </p:cNvSpPr>
            <p:nvPr/>
          </p:nvSpPr>
          <p:spPr bwMode="auto">
            <a:xfrm>
              <a:off x="4113491" y="5698038"/>
              <a:ext cx="762000" cy="4000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2000" b="1"/>
                <a:t>20m</a:t>
              </a:r>
            </a:p>
          </p:txBody>
        </p:sp>
        <p:sp>
          <p:nvSpPr>
            <p:cNvPr id="93" name="Text Box 27"/>
            <p:cNvSpPr txBox="1">
              <a:spLocks noChangeArrowheads="1"/>
            </p:cNvSpPr>
            <p:nvPr/>
          </p:nvSpPr>
          <p:spPr bwMode="auto">
            <a:xfrm>
              <a:off x="2894291" y="4466138"/>
              <a:ext cx="990600" cy="4000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sz="2000" b="1"/>
                <a:t>25m</a:t>
              </a:r>
            </a:p>
          </p:txBody>
        </p:sp>
        <p:sp>
          <p:nvSpPr>
            <p:cNvPr id="94" name="Text Box 28"/>
            <p:cNvSpPr txBox="1">
              <a:spLocks noChangeArrowheads="1"/>
            </p:cNvSpPr>
            <p:nvPr/>
          </p:nvSpPr>
          <p:spPr bwMode="auto">
            <a:xfrm>
              <a:off x="5192991" y="4466138"/>
              <a:ext cx="762000" cy="4000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2000" b="1" dirty="0"/>
                <a:t>25m</a:t>
              </a:r>
            </a:p>
          </p:txBody>
        </p:sp>
        <p:sp>
          <p:nvSpPr>
            <p:cNvPr id="95" name="Text Box 29"/>
            <p:cNvSpPr txBox="1">
              <a:spLocks noChangeArrowheads="1"/>
            </p:cNvSpPr>
            <p:nvPr/>
          </p:nvSpPr>
          <p:spPr bwMode="auto">
            <a:xfrm>
              <a:off x="6183591" y="3704138"/>
              <a:ext cx="990600" cy="4000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2000" b="1" dirty="0"/>
                <a:t>40,1m</a:t>
              </a:r>
            </a:p>
          </p:txBody>
        </p:sp>
        <p:sp>
          <p:nvSpPr>
            <p:cNvPr id="96" name="Text Box 30"/>
            <p:cNvSpPr txBox="1">
              <a:spLocks noChangeArrowheads="1"/>
            </p:cNvSpPr>
            <p:nvPr/>
          </p:nvSpPr>
          <p:spPr bwMode="auto">
            <a:xfrm>
              <a:off x="3973791" y="1875338"/>
              <a:ext cx="990600" cy="4000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sz="2000" b="1"/>
                <a:t>20m</a:t>
              </a:r>
            </a:p>
          </p:txBody>
        </p:sp>
        <p:sp>
          <p:nvSpPr>
            <p:cNvPr id="97" name="Text Box 31"/>
            <p:cNvSpPr txBox="1">
              <a:spLocks noChangeArrowheads="1"/>
            </p:cNvSpPr>
            <p:nvPr/>
          </p:nvSpPr>
          <p:spPr bwMode="auto">
            <a:xfrm>
              <a:off x="3211791" y="2408738"/>
              <a:ext cx="762000" cy="4000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sz="2000" b="1" dirty="0"/>
                <a:t>20m</a:t>
              </a:r>
            </a:p>
          </p:txBody>
        </p:sp>
        <p:sp>
          <p:nvSpPr>
            <p:cNvPr id="98" name="Text Box 32"/>
            <p:cNvSpPr txBox="1">
              <a:spLocks noChangeArrowheads="1"/>
            </p:cNvSpPr>
            <p:nvPr/>
          </p:nvSpPr>
          <p:spPr bwMode="auto">
            <a:xfrm>
              <a:off x="4926291" y="5101138"/>
              <a:ext cx="762000" cy="4000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2000" b="1" dirty="0"/>
                <a:t>20m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" dur="20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3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3" presetClass="entr" presetSubtype="3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DBDF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1" name="组合 40"/>
          <p:cNvGrpSpPr/>
          <p:nvPr/>
        </p:nvGrpSpPr>
        <p:grpSpPr>
          <a:xfrm>
            <a:off x="-389255" y="-2273935"/>
            <a:ext cx="12814300" cy="11353800"/>
            <a:chOff x="-613" y="-3581"/>
            <a:chExt cx="20180" cy="17880"/>
          </a:xfrm>
        </p:grpSpPr>
        <p:grpSp>
          <p:nvGrpSpPr>
            <p:cNvPr id="40" name="组合 39"/>
            <p:cNvGrpSpPr/>
            <p:nvPr/>
          </p:nvGrpSpPr>
          <p:grpSpPr>
            <a:xfrm>
              <a:off x="-166" y="-3581"/>
              <a:ext cx="19733" cy="17880"/>
              <a:chOff x="232" y="1062"/>
              <a:chExt cx="14109" cy="12784"/>
            </a:xfrm>
          </p:grpSpPr>
          <p:sp>
            <p:nvSpPr>
              <p:cNvPr id="37" name="椭圆 36"/>
              <p:cNvSpPr/>
              <p:nvPr/>
            </p:nvSpPr>
            <p:spPr>
              <a:xfrm>
                <a:off x="6020" y="1062"/>
                <a:ext cx="8321" cy="8321"/>
              </a:xfrm>
              <a:prstGeom prst="ellipse">
                <a:avLst/>
              </a:prstGeom>
              <a:solidFill>
                <a:srgbClr val="BDBDF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9" name="椭圆 38"/>
              <p:cNvSpPr/>
              <p:nvPr/>
            </p:nvSpPr>
            <p:spPr>
              <a:xfrm>
                <a:off x="232" y="5525"/>
                <a:ext cx="8321" cy="8321"/>
              </a:xfrm>
              <a:prstGeom prst="ellipse">
                <a:avLst/>
              </a:prstGeom>
              <a:solidFill>
                <a:srgbClr val="A4E5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174" name="组合 173"/>
            <p:cNvGrpSpPr/>
            <p:nvPr/>
          </p:nvGrpSpPr>
          <p:grpSpPr>
            <a:xfrm>
              <a:off x="0" y="1"/>
              <a:ext cx="19240" cy="10799"/>
              <a:chOff x="198" y="179"/>
              <a:chExt cx="20158" cy="10821"/>
            </a:xfrm>
          </p:grpSpPr>
          <p:grpSp>
            <p:nvGrpSpPr>
              <p:cNvPr id="124" name="组合 123"/>
              <p:cNvGrpSpPr/>
              <p:nvPr/>
            </p:nvGrpSpPr>
            <p:grpSpPr>
              <a:xfrm>
                <a:off x="9572" y="179"/>
                <a:ext cx="10784" cy="10801"/>
                <a:chOff x="-2" y="-76"/>
                <a:chExt cx="19220" cy="11142"/>
              </a:xfrm>
            </p:grpSpPr>
            <p:grpSp>
              <p:nvGrpSpPr>
                <p:cNvPr id="125" name="组合 124"/>
                <p:cNvGrpSpPr/>
                <p:nvPr/>
              </p:nvGrpSpPr>
              <p:grpSpPr>
                <a:xfrm rot="5400000">
                  <a:off x="4736" y="-3915"/>
                  <a:ext cx="9744" cy="19220"/>
                  <a:chOff x="4789" y="266"/>
                  <a:chExt cx="9744" cy="11143"/>
                </a:xfrm>
              </p:grpSpPr>
              <p:cxnSp>
                <p:nvCxnSpPr>
                  <p:cNvPr id="126" name="直接连接符 125"/>
                  <p:cNvCxnSpPr/>
                  <p:nvPr/>
                </p:nvCxnSpPr>
                <p:spPr>
                  <a:xfrm>
                    <a:off x="4789" y="266"/>
                    <a:ext cx="0" cy="11143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27" name="直接连接符 126"/>
                  <p:cNvCxnSpPr/>
                  <p:nvPr/>
                </p:nvCxnSpPr>
                <p:spPr>
                  <a:xfrm>
                    <a:off x="6181" y="266"/>
                    <a:ext cx="0" cy="11143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28" name="直接连接符 127"/>
                  <p:cNvCxnSpPr/>
                  <p:nvPr/>
                </p:nvCxnSpPr>
                <p:spPr>
                  <a:xfrm>
                    <a:off x="7573" y="266"/>
                    <a:ext cx="0" cy="11143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29" name="直接连接符 128"/>
                  <p:cNvCxnSpPr/>
                  <p:nvPr/>
                </p:nvCxnSpPr>
                <p:spPr>
                  <a:xfrm>
                    <a:off x="8965" y="266"/>
                    <a:ext cx="0" cy="11143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30" name="直接连接符 129"/>
                  <p:cNvCxnSpPr/>
                  <p:nvPr/>
                </p:nvCxnSpPr>
                <p:spPr>
                  <a:xfrm>
                    <a:off x="10357" y="266"/>
                    <a:ext cx="0" cy="11143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31" name="直接连接符 130"/>
                  <p:cNvCxnSpPr/>
                  <p:nvPr/>
                </p:nvCxnSpPr>
                <p:spPr>
                  <a:xfrm>
                    <a:off x="11749" y="266"/>
                    <a:ext cx="0" cy="11143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32" name="直接连接符 131"/>
                  <p:cNvCxnSpPr/>
                  <p:nvPr/>
                </p:nvCxnSpPr>
                <p:spPr>
                  <a:xfrm>
                    <a:off x="13141" y="266"/>
                    <a:ext cx="0" cy="11143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33" name="直接连接符 132"/>
                  <p:cNvCxnSpPr/>
                  <p:nvPr/>
                </p:nvCxnSpPr>
                <p:spPr>
                  <a:xfrm>
                    <a:off x="14533" y="266"/>
                    <a:ext cx="0" cy="11143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134" name="组合 133"/>
                <p:cNvGrpSpPr/>
                <p:nvPr/>
              </p:nvGrpSpPr>
              <p:grpSpPr>
                <a:xfrm>
                  <a:off x="499" y="-76"/>
                  <a:ext cx="18096" cy="11142"/>
                  <a:chOff x="613" y="266"/>
                  <a:chExt cx="18096" cy="11142"/>
                </a:xfrm>
              </p:grpSpPr>
              <p:cxnSp>
                <p:nvCxnSpPr>
                  <p:cNvPr id="135" name="直接连接符 134"/>
                  <p:cNvCxnSpPr/>
                  <p:nvPr/>
                </p:nvCxnSpPr>
                <p:spPr>
                  <a:xfrm>
                    <a:off x="613" y="266"/>
                    <a:ext cx="0" cy="11143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36" name="直接连接符 135"/>
                  <p:cNvCxnSpPr/>
                  <p:nvPr/>
                </p:nvCxnSpPr>
                <p:spPr>
                  <a:xfrm>
                    <a:off x="2005" y="266"/>
                    <a:ext cx="0" cy="11143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37" name="直接连接符 136"/>
                  <p:cNvCxnSpPr/>
                  <p:nvPr/>
                </p:nvCxnSpPr>
                <p:spPr>
                  <a:xfrm>
                    <a:off x="3397" y="266"/>
                    <a:ext cx="0" cy="11143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38" name="直接连接符 137"/>
                  <p:cNvCxnSpPr/>
                  <p:nvPr/>
                </p:nvCxnSpPr>
                <p:spPr>
                  <a:xfrm>
                    <a:off x="4789" y="266"/>
                    <a:ext cx="0" cy="11143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39" name="直接连接符 138"/>
                  <p:cNvCxnSpPr/>
                  <p:nvPr/>
                </p:nvCxnSpPr>
                <p:spPr>
                  <a:xfrm>
                    <a:off x="6181" y="266"/>
                    <a:ext cx="0" cy="11143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40" name="直接连接符 139"/>
                  <p:cNvCxnSpPr/>
                  <p:nvPr/>
                </p:nvCxnSpPr>
                <p:spPr>
                  <a:xfrm>
                    <a:off x="7573" y="266"/>
                    <a:ext cx="0" cy="11143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41" name="直接连接符 140"/>
                  <p:cNvCxnSpPr/>
                  <p:nvPr/>
                </p:nvCxnSpPr>
                <p:spPr>
                  <a:xfrm>
                    <a:off x="8965" y="266"/>
                    <a:ext cx="0" cy="11143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42" name="直接连接符 141"/>
                  <p:cNvCxnSpPr/>
                  <p:nvPr/>
                </p:nvCxnSpPr>
                <p:spPr>
                  <a:xfrm>
                    <a:off x="10357" y="266"/>
                    <a:ext cx="0" cy="11143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43" name="直接连接符 142"/>
                  <p:cNvCxnSpPr/>
                  <p:nvPr/>
                </p:nvCxnSpPr>
                <p:spPr>
                  <a:xfrm>
                    <a:off x="11749" y="266"/>
                    <a:ext cx="0" cy="11143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44" name="直接连接符 143"/>
                  <p:cNvCxnSpPr/>
                  <p:nvPr/>
                </p:nvCxnSpPr>
                <p:spPr>
                  <a:xfrm>
                    <a:off x="13141" y="266"/>
                    <a:ext cx="0" cy="11143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45" name="直接连接符 144"/>
                  <p:cNvCxnSpPr/>
                  <p:nvPr/>
                </p:nvCxnSpPr>
                <p:spPr>
                  <a:xfrm>
                    <a:off x="14533" y="266"/>
                    <a:ext cx="0" cy="11143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46" name="直接连接符 145"/>
                  <p:cNvCxnSpPr/>
                  <p:nvPr/>
                </p:nvCxnSpPr>
                <p:spPr>
                  <a:xfrm>
                    <a:off x="15925" y="266"/>
                    <a:ext cx="0" cy="11143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47" name="直接连接符 146"/>
                  <p:cNvCxnSpPr/>
                  <p:nvPr/>
                </p:nvCxnSpPr>
                <p:spPr>
                  <a:xfrm>
                    <a:off x="17317" y="266"/>
                    <a:ext cx="0" cy="11143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48" name="直接连接符 147"/>
                  <p:cNvCxnSpPr/>
                  <p:nvPr/>
                </p:nvCxnSpPr>
                <p:spPr>
                  <a:xfrm>
                    <a:off x="18709" y="266"/>
                    <a:ext cx="0" cy="11143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  <p:grpSp>
            <p:nvGrpSpPr>
              <p:cNvPr id="149" name="组合 148"/>
              <p:cNvGrpSpPr/>
              <p:nvPr/>
            </p:nvGrpSpPr>
            <p:grpSpPr>
              <a:xfrm>
                <a:off x="198" y="200"/>
                <a:ext cx="10784" cy="10801"/>
                <a:chOff x="-2" y="-76"/>
                <a:chExt cx="19220" cy="11142"/>
              </a:xfrm>
            </p:grpSpPr>
            <p:grpSp>
              <p:nvGrpSpPr>
                <p:cNvPr id="150" name="组合 149"/>
                <p:cNvGrpSpPr/>
                <p:nvPr/>
              </p:nvGrpSpPr>
              <p:grpSpPr>
                <a:xfrm rot="5400000">
                  <a:off x="4736" y="-3915"/>
                  <a:ext cx="9744" cy="19220"/>
                  <a:chOff x="4789" y="266"/>
                  <a:chExt cx="9744" cy="11143"/>
                </a:xfrm>
              </p:grpSpPr>
              <p:cxnSp>
                <p:nvCxnSpPr>
                  <p:cNvPr id="151" name="直接连接符 150"/>
                  <p:cNvCxnSpPr/>
                  <p:nvPr/>
                </p:nvCxnSpPr>
                <p:spPr>
                  <a:xfrm>
                    <a:off x="4789" y="266"/>
                    <a:ext cx="0" cy="11143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52" name="直接连接符 151"/>
                  <p:cNvCxnSpPr/>
                  <p:nvPr/>
                </p:nvCxnSpPr>
                <p:spPr>
                  <a:xfrm>
                    <a:off x="6181" y="266"/>
                    <a:ext cx="0" cy="11143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53" name="直接连接符 152"/>
                  <p:cNvCxnSpPr/>
                  <p:nvPr/>
                </p:nvCxnSpPr>
                <p:spPr>
                  <a:xfrm>
                    <a:off x="7573" y="266"/>
                    <a:ext cx="0" cy="11143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54" name="直接连接符 153"/>
                  <p:cNvCxnSpPr/>
                  <p:nvPr/>
                </p:nvCxnSpPr>
                <p:spPr>
                  <a:xfrm>
                    <a:off x="8965" y="266"/>
                    <a:ext cx="0" cy="11143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55" name="直接连接符 154"/>
                  <p:cNvCxnSpPr/>
                  <p:nvPr/>
                </p:nvCxnSpPr>
                <p:spPr>
                  <a:xfrm>
                    <a:off x="10357" y="266"/>
                    <a:ext cx="0" cy="11143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56" name="直接连接符 155"/>
                  <p:cNvCxnSpPr/>
                  <p:nvPr/>
                </p:nvCxnSpPr>
                <p:spPr>
                  <a:xfrm>
                    <a:off x="11749" y="266"/>
                    <a:ext cx="0" cy="11143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57" name="直接连接符 156"/>
                  <p:cNvCxnSpPr/>
                  <p:nvPr/>
                </p:nvCxnSpPr>
                <p:spPr>
                  <a:xfrm>
                    <a:off x="13141" y="266"/>
                    <a:ext cx="0" cy="11143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58" name="直接连接符 157"/>
                  <p:cNvCxnSpPr/>
                  <p:nvPr/>
                </p:nvCxnSpPr>
                <p:spPr>
                  <a:xfrm>
                    <a:off x="14533" y="266"/>
                    <a:ext cx="0" cy="11143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159" name="组合 158"/>
                <p:cNvGrpSpPr/>
                <p:nvPr/>
              </p:nvGrpSpPr>
              <p:grpSpPr>
                <a:xfrm>
                  <a:off x="499" y="-76"/>
                  <a:ext cx="18096" cy="11142"/>
                  <a:chOff x="613" y="266"/>
                  <a:chExt cx="18096" cy="11142"/>
                </a:xfrm>
              </p:grpSpPr>
              <p:cxnSp>
                <p:nvCxnSpPr>
                  <p:cNvPr id="160" name="直接连接符 159"/>
                  <p:cNvCxnSpPr/>
                  <p:nvPr/>
                </p:nvCxnSpPr>
                <p:spPr>
                  <a:xfrm>
                    <a:off x="613" y="266"/>
                    <a:ext cx="0" cy="11143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61" name="直接连接符 160"/>
                  <p:cNvCxnSpPr/>
                  <p:nvPr/>
                </p:nvCxnSpPr>
                <p:spPr>
                  <a:xfrm>
                    <a:off x="2005" y="266"/>
                    <a:ext cx="0" cy="11143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62" name="直接连接符 161"/>
                  <p:cNvCxnSpPr/>
                  <p:nvPr/>
                </p:nvCxnSpPr>
                <p:spPr>
                  <a:xfrm>
                    <a:off x="3397" y="266"/>
                    <a:ext cx="0" cy="11143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63" name="直接连接符 162"/>
                  <p:cNvCxnSpPr/>
                  <p:nvPr/>
                </p:nvCxnSpPr>
                <p:spPr>
                  <a:xfrm>
                    <a:off x="4789" y="266"/>
                    <a:ext cx="0" cy="11143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64" name="直接连接符 163"/>
                  <p:cNvCxnSpPr/>
                  <p:nvPr/>
                </p:nvCxnSpPr>
                <p:spPr>
                  <a:xfrm>
                    <a:off x="6181" y="266"/>
                    <a:ext cx="0" cy="11143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65" name="直接连接符 164"/>
                  <p:cNvCxnSpPr/>
                  <p:nvPr/>
                </p:nvCxnSpPr>
                <p:spPr>
                  <a:xfrm>
                    <a:off x="7573" y="266"/>
                    <a:ext cx="0" cy="11143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66" name="直接连接符 165"/>
                  <p:cNvCxnSpPr/>
                  <p:nvPr/>
                </p:nvCxnSpPr>
                <p:spPr>
                  <a:xfrm>
                    <a:off x="8965" y="266"/>
                    <a:ext cx="0" cy="11143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67" name="直接连接符 166"/>
                  <p:cNvCxnSpPr/>
                  <p:nvPr/>
                </p:nvCxnSpPr>
                <p:spPr>
                  <a:xfrm>
                    <a:off x="10357" y="266"/>
                    <a:ext cx="0" cy="11143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68" name="直接连接符 167"/>
                  <p:cNvCxnSpPr/>
                  <p:nvPr/>
                </p:nvCxnSpPr>
                <p:spPr>
                  <a:xfrm>
                    <a:off x="11749" y="266"/>
                    <a:ext cx="0" cy="11143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69" name="直接连接符 168"/>
                  <p:cNvCxnSpPr/>
                  <p:nvPr/>
                </p:nvCxnSpPr>
                <p:spPr>
                  <a:xfrm>
                    <a:off x="13141" y="266"/>
                    <a:ext cx="0" cy="11143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70" name="直接连接符 169"/>
                  <p:cNvCxnSpPr/>
                  <p:nvPr/>
                </p:nvCxnSpPr>
                <p:spPr>
                  <a:xfrm>
                    <a:off x="14533" y="266"/>
                    <a:ext cx="0" cy="11143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71" name="直接连接符 170"/>
                  <p:cNvCxnSpPr/>
                  <p:nvPr/>
                </p:nvCxnSpPr>
                <p:spPr>
                  <a:xfrm>
                    <a:off x="15925" y="266"/>
                    <a:ext cx="0" cy="11143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72" name="直接连接符 171"/>
                  <p:cNvCxnSpPr/>
                  <p:nvPr/>
                </p:nvCxnSpPr>
                <p:spPr>
                  <a:xfrm>
                    <a:off x="17317" y="266"/>
                    <a:ext cx="0" cy="11143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73" name="直接连接符 172"/>
                  <p:cNvCxnSpPr/>
                  <p:nvPr/>
                </p:nvCxnSpPr>
                <p:spPr>
                  <a:xfrm>
                    <a:off x="18709" y="266"/>
                    <a:ext cx="0" cy="11143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</p:grpSp>
        <p:grpSp>
          <p:nvGrpSpPr>
            <p:cNvPr id="36" name="组合 35"/>
            <p:cNvGrpSpPr/>
            <p:nvPr/>
          </p:nvGrpSpPr>
          <p:grpSpPr>
            <a:xfrm>
              <a:off x="-613" y="-382"/>
              <a:ext cx="20180" cy="12217"/>
              <a:chOff x="-613" y="-382"/>
              <a:chExt cx="20180" cy="12217"/>
            </a:xfrm>
          </p:grpSpPr>
          <p:grpSp>
            <p:nvGrpSpPr>
              <p:cNvPr id="35" name="组合 34"/>
              <p:cNvGrpSpPr/>
              <p:nvPr/>
            </p:nvGrpSpPr>
            <p:grpSpPr>
              <a:xfrm>
                <a:off x="-613" y="-382"/>
                <a:ext cx="20180" cy="12217"/>
                <a:chOff x="-613" y="-382"/>
                <a:chExt cx="20180" cy="12217"/>
              </a:xfrm>
            </p:grpSpPr>
            <p:pic>
              <p:nvPicPr>
                <p:cNvPr id="27" name="图片 26" descr="D:\资料\图层 2.png图层 2"/>
                <p:cNvPicPr>
                  <a:picLocks noChangeAspect="1"/>
                </p:cNvPicPr>
                <p:nvPr/>
              </p:nvPicPr>
              <p:blipFill>
                <a:blip r:embed="rId2"/>
                <a:srcRect/>
                <a:stretch>
                  <a:fillRect/>
                </a:stretch>
              </p:blipFill>
              <p:spPr>
                <a:xfrm>
                  <a:off x="756" y="713"/>
                  <a:ext cx="17687" cy="9498"/>
                </a:xfrm>
                <a:prstGeom prst="rect">
                  <a:avLst/>
                </a:prstGeom>
              </p:spPr>
            </p:pic>
            <p:grpSp>
              <p:nvGrpSpPr>
                <p:cNvPr id="28" name="组合 27"/>
                <p:cNvGrpSpPr/>
                <p:nvPr/>
              </p:nvGrpSpPr>
              <p:grpSpPr>
                <a:xfrm>
                  <a:off x="-613" y="-382"/>
                  <a:ext cx="20180" cy="12217"/>
                  <a:chOff x="-28" y="-56"/>
                  <a:chExt cx="19556" cy="11846"/>
                </a:xfrm>
              </p:grpSpPr>
              <p:pic>
                <p:nvPicPr>
                  <p:cNvPr id="29" name="图片 28" descr="橡皮"/>
                  <p:cNvPicPr>
                    <a:picLocks noChangeAspect="1"/>
                  </p:cNvPicPr>
                  <p:nvPr/>
                </p:nvPicPr>
                <p:blipFill>
                  <a:blip r:embed="rId3"/>
                  <a:stretch>
                    <a:fillRect/>
                  </a:stretch>
                </p:blipFill>
                <p:spPr>
                  <a:xfrm>
                    <a:off x="16124" y="6936"/>
                    <a:ext cx="3112" cy="3112"/>
                  </a:xfrm>
                  <a:prstGeom prst="rect">
                    <a:avLst/>
                  </a:prstGeom>
                </p:spPr>
              </p:pic>
              <p:pic>
                <p:nvPicPr>
                  <p:cNvPr id="30" name="图片 29" descr="纸张"/>
                  <p:cNvPicPr>
                    <a:picLocks noChangeAspect="1"/>
                  </p:cNvPicPr>
                  <p:nvPr/>
                </p:nvPicPr>
                <p:blipFill>
                  <a:blip r:embed="rId4"/>
                  <a:stretch>
                    <a:fillRect/>
                  </a:stretch>
                </p:blipFill>
                <p:spPr>
                  <a:xfrm>
                    <a:off x="8223" y="8118"/>
                    <a:ext cx="3672" cy="3672"/>
                  </a:xfrm>
                  <a:prstGeom prst="rect">
                    <a:avLst/>
                  </a:prstGeom>
                </p:spPr>
              </p:pic>
              <p:pic>
                <p:nvPicPr>
                  <p:cNvPr id="31" name="图片 30" descr="书本"/>
                  <p:cNvPicPr>
                    <a:picLocks noChangeAspect="1"/>
                  </p:cNvPicPr>
                  <p:nvPr/>
                </p:nvPicPr>
                <p:blipFill>
                  <a:blip r:embed="rId5"/>
                  <a:stretch>
                    <a:fillRect/>
                  </a:stretch>
                </p:blipFill>
                <p:spPr>
                  <a:xfrm>
                    <a:off x="-28" y="0"/>
                    <a:ext cx="3055" cy="3055"/>
                  </a:xfrm>
                  <a:prstGeom prst="rect">
                    <a:avLst/>
                  </a:prstGeom>
                </p:spPr>
              </p:pic>
              <p:pic>
                <p:nvPicPr>
                  <p:cNvPr id="32" name="图片 31" descr="冰激凌"/>
                  <p:cNvPicPr>
                    <a:picLocks noChangeAspect="1"/>
                  </p:cNvPicPr>
                  <p:nvPr/>
                </p:nvPicPr>
                <p:blipFill>
                  <a:blip r:embed="rId6"/>
                  <a:stretch>
                    <a:fillRect/>
                  </a:stretch>
                </p:blipFill>
                <p:spPr>
                  <a:xfrm>
                    <a:off x="15830" y="431"/>
                    <a:ext cx="3698" cy="3698"/>
                  </a:xfrm>
                  <a:prstGeom prst="rect">
                    <a:avLst/>
                  </a:prstGeom>
                </p:spPr>
              </p:pic>
              <p:pic>
                <p:nvPicPr>
                  <p:cNvPr id="33" name="图片 32" descr="笔"/>
                  <p:cNvPicPr>
                    <a:picLocks noChangeAspect="1"/>
                  </p:cNvPicPr>
                  <p:nvPr/>
                </p:nvPicPr>
                <p:blipFill>
                  <a:blip r:embed="rId7"/>
                  <a:stretch>
                    <a:fillRect/>
                  </a:stretch>
                </p:blipFill>
                <p:spPr>
                  <a:xfrm>
                    <a:off x="8298" y="-56"/>
                    <a:ext cx="2467" cy="2467"/>
                  </a:xfrm>
                  <a:prstGeom prst="rect">
                    <a:avLst/>
                  </a:prstGeom>
                </p:spPr>
              </p:pic>
              <p:pic>
                <p:nvPicPr>
                  <p:cNvPr id="34" name="图片 33" descr="草莓"/>
                  <p:cNvPicPr>
                    <a:picLocks noChangeAspect="1"/>
                  </p:cNvPicPr>
                  <p:nvPr/>
                </p:nvPicPr>
                <p:blipFill>
                  <a:blip r:embed="rId8"/>
                  <a:stretch>
                    <a:fillRect/>
                  </a:stretch>
                </p:blipFill>
                <p:spPr>
                  <a:xfrm>
                    <a:off x="791" y="8235"/>
                    <a:ext cx="2698" cy="2698"/>
                  </a:xfrm>
                  <a:prstGeom prst="rect">
                    <a:avLst/>
                  </a:prstGeom>
                </p:spPr>
              </p:pic>
            </p:grpSp>
          </p:grpSp>
          <p:grpSp>
            <p:nvGrpSpPr>
              <p:cNvPr id="65" name="组合 64"/>
              <p:cNvGrpSpPr/>
              <p:nvPr/>
            </p:nvGrpSpPr>
            <p:grpSpPr>
              <a:xfrm>
                <a:off x="1556" y="392"/>
                <a:ext cx="15362" cy="9499"/>
                <a:chOff x="1556" y="392"/>
                <a:chExt cx="15362" cy="9499"/>
              </a:xfrm>
            </p:grpSpPr>
            <p:grpSp>
              <p:nvGrpSpPr>
                <p:cNvPr id="66" name="组合 65"/>
                <p:cNvGrpSpPr/>
                <p:nvPr/>
              </p:nvGrpSpPr>
              <p:grpSpPr>
                <a:xfrm>
                  <a:off x="1556" y="431"/>
                  <a:ext cx="15362" cy="8286"/>
                  <a:chOff x="2107" y="864"/>
                  <a:chExt cx="15362" cy="8286"/>
                </a:xfrm>
              </p:grpSpPr>
              <p:pic>
                <p:nvPicPr>
                  <p:cNvPr id="67" name="图形 8"/>
                  <p:cNvPicPr>
                    <a:picLocks noChangeAspect="1"/>
                  </p:cNvPicPr>
                  <p:nvPr/>
                </p:nvPicPr>
                <p:blipFill>
                  <a:blip r:embed="rId9" cstate="screen">
                    <a:extLst>
                      <a:ext uri="{96DAC541-7B7A-43D3-8B79-37D633B846F1}">
                        <asvg:svgBlip xmlns:asvg="http://schemas.microsoft.com/office/drawing/2016/SVG/main" r:embed="rId1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2400" y="2456"/>
                    <a:ext cx="1010" cy="1250"/>
                  </a:xfrm>
                  <a:prstGeom prst="rect">
                    <a:avLst/>
                  </a:prstGeom>
                </p:spPr>
              </p:pic>
              <p:pic>
                <p:nvPicPr>
                  <p:cNvPr id="68" name="图形 9"/>
                  <p:cNvPicPr>
                    <a:picLocks noChangeAspect="1"/>
                  </p:cNvPicPr>
                  <p:nvPr/>
                </p:nvPicPr>
                <p:blipFill>
                  <a:blip r:embed="rId9" cstate="screen">
                    <a:extLst>
                      <a:ext uri="{96DAC541-7B7A-43D3-8B79-37D633B846F1}">
                        <asvg:svgBlip xmlns:asvg="http://schemas.microsoft.com/office/drawing/2016/SVG/main" r:embed="rId1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16578" y="4855"/>
                    <a:ext cx="891" cy="1103"/>
                  </a:xfrm>
                  <a:prstGeom prst="rect">
                    <a:avLst/>
                  </a:prstGeom>
                </p:spPr>
              </p:pic>
              <p:pic>
                <p:nvPicPr>
                  <p:cNvPr id="69" name="图形 10"/>
                  <p:cNvPicPr>
                    <a:picLocks noChangeAspect="1"/>
                  </p:cNvPicPr>
                  <p:nvPr/>
                </p:nvPicPr>
                <p:blipFill>
                  <a:blip r:embed="rId11" cstate="screen">
                    <a:extLst>
                      <a:ext uri="{96DAC541-7B7A-43D3-8B79-37D633B846F1}">
                        <asvg:svgBlip xmlns:asvg="http://schemas.microsoft.com/office/drawing/2016/SVG/main" r:embed="rId1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2596" y="7609"/>
                    <a:ext cx="1245" cy="1541"/>
                  </a:xfrm>
                  <a:prstGeom prst="rect">
                    <a:avLst/>
                  </a:prstGeom>
                </p:spPr>
              </p:pic>
              <p:pic>
                <p:nvPicPr>
                  <p:cNvPr id="70" name="图形 15"/>
                  <p:cNvPicPr>
                    <a:picLocks noChangeAspect="1"/>
                  </p:cNvPicPr>
                  <p:nvPr/>
                </p:nvPicPr>
                <p:blipFill>
                  <a:blip r:embed="rId12" cstate="screen">
                    <a:extLst>
                      <a:ext uri="{96DAC541-7B7A-43D3-8B79-37D633B846F1}">
                        <asvg:svgBlip xmlns:asvg="http://schemas.microsoft.com/office/drawing/2016/SVG/main" r:embed="rId13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5090" y="864"/>
                    <a:ext cx="753" cy="1130"/>
                  </a:xfrm>
                  <a:prstGeom prst="rect">
                    <a:avLst/>
                  </a:prstGeom>
                </p:spPr>
              </p:pic>
              <p:pic>
                <p:nvPicPr>
                  <p:cNvPr id="71" name="图形 16"/>
                  <p:cNvPicPr>
                    <a:picLocks noChangeAspect="1"/>
                  </p:cNvPicPr>
                  <p:nvPr/>
                </p:nvPicPr>
                <p:blipFill>
                  <a:blip r:embed="rId12" cstate="screen">
                    <a:extLst>
                      <a:ext uri="{96DAC541-7B7A-43D3-8B79-37D633B846F1}">
                        <asvg:svgBlip xmlns:asvg="http://schemas.microsoft.com/office/drawing/2016/SVG/main" r:embed="rId13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2107" y="4841"/>
                    <a:ext cx="722" cy="1084"/>
                  </a:xfrm>
                  <a:prstGeom prst="rect">
                    <a:avLst/>
                  </a:prstGeom>
                </p:spPr>
              </p:pic>
            </p:grpSp>
            <p:pic>
              <p:nvPicPr>
                <p:cNvPr id="73" name="图形 10"/>
                <p:cNvPicPr>
                  <a:picLocks noChangeAspect="1"/>
                </p:cNvPicPr>
                <p:nvPr/>
              </p:nvPicPr>
              <p:blipFill>
                <a:blip r:embed="rId11" cstate="screen">
                  <a:extLst>
                    <a:ext uri="{96DAC541-7B7A-43D3-8B79-37D633B846F1}">
                      <asvg:svgBlip xmlns:asvg="http://schemas.microsoft.com/office/drawing/2016/SVG/main" r:embed="rId1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3842" y="392"/>
                  <a:ext cx="1245" cy="1541"/>
                </a:xfrm>
                <a:prstGeom prst="rect">
                  <a:avLst/>
                </a:prstGeom>
              </p:spPr>
            </p:pic>
            <p:pic>
              <p:nvPicPr>
                <p:cNvPr id="74" name="图形 10"/>
                <p:cNvPicPr>
                  <a:picLocks noChangeAspect="1"/>
                </p:cNvPicPr>
                <p:nvPr/>
              </p:nvPicPr>
              <p:blipFill>
                <a:blip r:embed="rId11" cstate="screen">
                  <a:extLst>
                    <a:ext uri="{96DAC541-7B7A-43D3-8B79-37D633B846F1}">
                      <asvg:svgBlip xmlns:asvg="http://schemas.microsoft.com/office/drawing/2016/SVG/main" r:embed="rId1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4580" y="8350"/>
                  <a:ext cx="1245" cy="1541"/>
                </a:xfrm>
                <a:prstGeom prst="rect">
                  <a:avLst/>
                </a:prstGeom>
              </p:spPr>
            </p:pic>
          </p:grpSp>
        </p:grpSp>
      </p:grpSp>
      <p:cxnSp>
        <p:nvCxnSpPr>
          <p:cNvPr id="104" name="Straight Connector 103"/>
          <p:cNvCxnSpPr>
            <a:cxnSpLocks noChangeShapeType="1"/>
            <a:stCxn id="102" idx="1"/>
            <a:endCxn id="95" idx="1"/>
          </p:cNvCxnSpPr>
          <p:nvPr/>
        </p:nvCxnSpPr>
        <p:spPr bwMode="auto">
          <a:xfrm>
            <a:off x="3290163" y="2525181"/>
            <a:ext cx="967154" cy="0"/>
          </a:xfrm>
          <a:prstGeom prst="line">
            <a:avLst/>
          </a:prstGeom>
          <a:noFill/>
          <a:ln w="19050" algn="ctr">
            <a:solidFill>
              <a:srgbClr val="FF0000"/>
            </a:solidFill>
            <a:prstDash val="sys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09" name="Straight Connector 108"/>
          <p:cNvCxnSpPr>
            <a:cxnSpLocks noChangeShapeType="1"/>
          </p:cNvCxnSpPr>
          <p:nvPr/>
        </p:nvCxnSpPr>
        <p:spPr bwMode="auto">
          <a:xfrm>
            <a:off x="3276202" y="4357513"/>
            <a:ext cx="967154" cy="0"/>
          </a:xfrm>
          <a:prstGeom prst="line">
            <a:avLst/>
          </a:prstGeom>
          <a:noFill/>
          <a:ln w="19050" algn="ctr">
            <a:solidFill>
              <a:srgbClr val="FF0000"/>
            </a:solidFill>
            <a:prstDash val="sys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10" name="Text Box 23"/>
          <p:cNvSpPr txBox="1">
            <a:spLocks noChangeArrowheads="1"/>
          </p:cNvSpPr>
          <p:nvPr/>
        </p:nvSpPr>
        <p:spPr bwMode="auto">
          <a:xfrm>
            <a:off x="1685711" y="2161834"/>
            <a:ext cx="234950" cy="4770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5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</a:p>
        </p:txBody>
      </p:sp>
      <p:sp>
        <p:nvSpPr>
          <p:cNvPr id="111" name="Text Box 24"/>
          <p:cNvSpPr txBox="1">
            <a:spLocks noChangeArrowheads="1"/>
          </p:cNvSpPr>
          <p:nvPr/>
        </p:nvSpPr>
        <p:spPr bwMode="auto">
          <a:xfrm>
            <a:off x="3107196" y="1369755"/>
            <a:ext cx="234950" cy="4770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5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</a:p>
        </p:txBody>
      </p:sp>
      <p:sp>
        <p:nvSpPr>
          <p:cNvPr id="112" name="Text Box 25"/>
          <p:cNvSpPr txBox="1">
            <a:spLocks noChangeArrowheads="1"/>
          </p:cNvSpPr>
          <p:nvPr/>
        </p:nvSpPr>
        <p:spPr bwMode="auto">
          <a:xfrm>
            <a:off x="4057102" y="1379209"/>
            <a:ext cx="234950" cy="4770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5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</a:t>
            </a:r>
          </a:p>
        </p:txBody>
      </p:sp>
      <p:sp>
        <p:nvSpPr>
          <p:cNvPr id="113" name="Text Box 26"/>
          <p:cNvSpPr txBox="1">
            <a:spLocks noChangeArrowheads="1"/>
          </p:cNvSpPr>
          <p:nvPr/>
        </p:nvSpPr>
        <p:spPr bwMode="auto">
          <a:xfrm>
            <a:off x="5444700" y="2194862"/>
            <a:ext cx="234950" cy="4770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5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</a:p>
        </p:txBody>
      </p:sp>
      <p:sp>
        <p:nvSpPr>
          <p:cNvPr id="114" name="Text Box 27"/>
          <p:cNvSpPr txBox="1">
            <a:spLocks noChangeArrowheads="1"/>
          </p:cNvSpPr>
          <p:nvPr/>
        </p:nvSpPr>
        <p:spPr bwMode="auto">
          <a:xfrm>
            <a:off x="5423425" y="4083542"/>
            <a:ext cx="234950" cy="4770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5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</a:p>
        </p:txBody>
      </p:sp>
      <p:sp>
        <p:nvSpPr>
          <p:cNvPr id="115" name="Text Box 28"/>
          <p:cNvSpPr txBox="1">
            <a:spLocks noChangeArrowheads="1"/>
          </p:cNvSpPr>
          <p:nvPr/>
        </p:nvSpPr>
        <p:spPr bwMode="auto">
          <a:xfrm>
            <a:off x="4077732" y="5130376"/>
            <a:ext cx="234950" cy="4770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5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</a:p>
        </p:txBody>
      </p:sp>
      <p:sp>
        <p:nvSpPr>
          <p:cNvPr id="116" name="Text Box 30"/>
          <p:cNvSpPr txBox="1">
            <a:spLocks noChangeArrowheads="1"/>
          </p:cNvSpPr>
          <p:nvPr/>
        </p:nvSpPr>
        <p:spPr bwMode="auto">
          <a:xfrm>
            <a:off x="3019221" y="5128309"/>
            <a:ext cx="234950" cy="4770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5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</a:t>
            </a:r>
          </a:p>
        </p:txBody>
      </p:sp>
      <p:sp>
        <p:nvSpPr>
          <p:cNvPr id="117" name="Text Box 31"/>
          <p:cNvSpPr txBox="1">
            <a:spLocks noChangeArrowheads="1"/>
          </p:cNvSpPr>
          <p:nvPr/>
        </p:nvSpPr>
        <p:spPr bwMode="auto">
          <a:xfrm>
            <a:off x="1720728" y="4063301"/>
            <a:ext cx="234950" cy="4770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5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</a:p>
        </p:txBody>
      </p:sp>
      <p:sp>
        <p:nvSpPr>
          <p:cNvPr id="118" name="Text Box 58"/>
          <p:cNvSpPr txBox="1">
            <a:spLocks noChangeArrowheads="1"/>
          </p:cNvSpPr>
          <p:nvPr/>
        </p:nvSpPr>
        <p:spPr bwMode="auto">
          <a:xfrm>
            <a:off x="3089743" y="2513267"/>
            <a:ext cx="234950" cy="4770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500" b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</a:p>
        </p:txBody>
      </p:sp>
      <p:sp>
        <p:nvSpPr>
          <p:cNvPr id="119" name="Text Box 59"/>
          <p:cNvSpPr txBox="1">
            <a:spLocks noChangeArrowheads="1"/>
          </p:cNvSpPr>
          <p:nvPr/>
        </p:nvSpPr>
        <p:spPr bwMode="auto">
          <a:xfrm>
            <a:off x="4067461" y="2513267"/>
            <a:ext cx="234950" cy="4770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500" b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</a:p>
        </p:txBody>
      </p:sp>
      <p:sp>
        <p:nvSpPr>
          <p:cNvPr id="120" name="Text Box 60"/>
          <p:cNvSpPr txBox="1">
            <a:spLocks noChangeArrowheads="1"/>
          </p:cNvSpPr>
          <p:nvPr/>
        </p:nvSpPr>
        <p:spPr bwMode="auto">
          <a:xfrm>
            <a:off x="4020861" y="3933603"/>
            <a:ext cx="234950" cy="4770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500" b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</a:p>
        </p:txBody>
      </p:sp>
      <p:sp>
        <p:nvSpPr>
          <p:cNvPr id="121" name="Text Box 61"/>
          <p:cNvSpPr txBox="1">
            <a:spLocks noChangeArrowheads="1"/>
          </p:cNvSpPr>
          <p:nvPr/>
        </p:nvSpPr>
        <p:spPr bwMode="auto">
          <a:xfrm>
            <a:off x="3040211" y="3918421"/>
            <a:ext cx="234950" cy="4770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500" b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</a:p>
        </p:txBody>
      </p:sp>
      <p:pic>
        <p:nvPicPr>
          <p:cNvPr id="122" name="图片 22">
            <a:extLst>
              <a:ext uri="{FF2B5EF4-FFF2-40B4-BE49-F238E27FC236}">
                <a16:creationId xmlns:a16="http://schemas.microsoft.com/office/drawing/2014/main" id="{88EE6487-B9A5-4EDF-AB5F-F4A8EE6F6985}"/>
              </a:ext>
            </a:extLst>
          </p:cNvPr>
          <p:cNvPicPr>
            <a:picLocks noChangeAspect="1"/>
          </p:cNvPicPr>
          <p:nvPr/>
        </p:nvPicPr>
        <p:blipFill>
          <a:blip r:embed="rId14">
            <a:duotone>
              <a:prstClr val="black"/>
              <a:schemeClr val="accent4">
                <a:lumMod val="20000"/>
                <a:lumOff val="80000"/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saturation sat="300000"/>
                    </a14:imgEffect>
                    <a14:imgEffect>
                      <a14:brightnessContrast bright="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4399104" y="1572946"/>
            <a:ext cx="8676743" cy="3640114"/>
          </a:xfrm>
          <a:prstGeom prst="rect">
            <a:avLst/>
          </a:prstGeom>
        </p:spPr>
      </p:pic>
      <p:sp>
        <p:nvSpPr>
          <p:cNvPr id="123" name="TextBox 122"/>
          <p:cNvSpPr txBox="1"/>
          <p:nvPr/>
        </p:nvSpPr>
        <p:spPr>
          <a:xfrm>
            <a:off x="6413374" y="2505898"/>
            <a:ext cx="4958409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b="1" dirty="0">
                <a:latin typeface="UTM French Vanilla" panose="02040603050506020204" pitchFamily="18" charset="0"/>
              </a:rPr>
              <a:t>Ta chia </a:t>
            </a:r>
            <a:r>
              <a:rPr lang="en-US" sz="3200" b="1" dirty="0" err="1">
                <a:latin typeface="UTM French Vanilla" panose="02040603050506020204" pitchFamily="18" charset="0"/>
              </a:rPr>
              <a:t>mảnh</a:t>
            </a:r>
            <a:r>
              <a:rPr lang="en-US" sz="3200" b="1" dirty="0">
                <a:latin typeface="UTM French Vanilla" panose="02040603050506020204" pitchFamily="18" charset="0"/>
              </a:rPr>
              <a:t> </a:t>
            </a:r>
            <a:r>
              <a:rPr lang="en-US" sz="3200" b="1" dirty="0" err="1">
                <a:latin typeface="UTM French Vanilla" panose="02040603050506020204" pitchFamily="18" charset="0"/>
              </a:rPr>
              <a:t>đất</a:t>
            </a:r>
            <a:r>
              <a:rPr lang="en-US" sz="3200" b="1" dirty="0">
                <a:latin typeface="UTM French Vanilla" panose="02040603050506020204" pitchFamily="18" charset="0"/>
              </a:rPr>
              <a:t> </a:t>
            </a:r>
            <a:r>
              <a:rPr lang="en-US" sz="3200" b="1" dirty="0" err="1">
                <a:latin typeface="UTM French Vanilla" panose="02040603050506020204" pitchFamily="18" charset="0"/>
              </a:rPr>
              <a:t>thành</a:t>
            </a:r>
            <a:r>
              <a:rPr lang="en-US" sz="3200" b="1" dirty="0">
                <a:solidFill>
                  <a:srgbClr val="FF0000"/>
                </a:solidFill>
                <a:latin typeface="UTM French Vanilla" panose="020406030505060202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UTM French Vanilla" panose="02040603050506020204" pitchFamily="18" charset="0"/>
              </a:rPr>
              <a:t>hình</a:t>
            </a:r>
            <a:r>
              <a:rPr lang="en-US" sz="3200" b="1" dirty="0">
                <a:solidFill>
                  <a:srgbClr val="FF0000"/>
                </a:solidFill>
                <a:latin typeface="UTM French Vanilla" panose="020406030505060202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UTM French Vanilla" panose="02040603050506020204" pitchFamily="18" charset="0"/>
              </a:rPr>
              <a:t>chữ</a:t>
            </a:r>
            <a:endParaRPr lang="en-US" sz="3200" b="1" dirty="0">
              <a:solidFill>
                <a:srgbClr val="FF0000"/>
              </a:solidFill>
              <a:latin typeface="UTM French Vanilla" panose="02040603050506020204" pitchFamily="18" charset="0"/>
            </a:endParaRPr>
          </a:p>
          <a:p>
            <a:pPr algn="ctr"/>
            <a:r>
              <a:rPr lang="en-US" sz="3200" b="1" dirty="0" err="1">
                <a:solidFill>
                  <a:srgbClr val="FF0000"/>
                </a:solidFill>
                <a:latin typeface="UTM French Vanilla" panose="02040603050506020204" pitchFamily="18" charset="0"/>
              </a:rPr>
              <a:t>nhật</a:t>
            </a:r>
            <a:r>
              <a:rPr lang="en-US" sz="3200" b="1" dirty="0">
                <a:solidFill>
                  <a:srgbClr val="FF0000"/>
                </a:solidFill>
                <a:latin typeface="UTM French Vanilla" panose="02040603050506020204" pitchFamily="18" charset="0"/>
              </a:rPr>
              <a:t> 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ABCD</a:t>
            </a:r>
            <a:r>
              <a:rPr lang="en-US" sz="3200" b="1" dirty="0">
                <a:latin typeface="UTM French Vanilla" panose="02040603050506020204" pitchFamily="18" charset="0"/>
              </a:rPr>
              <a:t> </a:t>
            </a:r>
            <a:r>
              <a:rPr lang="en-US" sz="3200" b="1" dirty="0" err="1">
                <a:latin typeface="UTM French Vanilla" panose="02040603050506020204" pitchFamily="18" charset="0"/>
              </a:rPr>
              <a:t>và</a:t>
            </a:r>
            <a:r>
              <a:rPr lang="en-US" sz="3200" b="1" dirty="0">
                <a:latin typeface="UTM French Vanilla" panose="020406030505060202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UTM French Vanilla" panose="02040603050506020204" pitchFamily="18" charset="0"/>
              </a:rPr>
              <a:t>hai</a:t>
            </a:r>
            <a:r>
              <a:rPr lang="en-US" sz="3200" b="1" dirty="0">
                <a:solidFill>
                  <a:srgbClr val="FF0000"/>
                </a:solidFill>
                <a:latin typeface="UTM French Vanilla" panose="020406030505060202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UTM French Vanilla" panose="02040603050506020204" pitchFamily="18" charset="0"/>
              </a:rPr>
              <a:t>hình</a:t>
            </a:r>
            <a:r>
              <a:rPr lang="en-US" sz="3200" b="1" dirty="0">
                <a:solidFill>
                  <a:srgbClr val="FF0000"/>
                </a:solidFill>
                <a:latin typeface="UTM French Vanilla" panose="020406030505060202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UTM French Vanilla" panose="02040603050506020204" pitchFamily="18" charset="0"/>
              </a:rPr>
              <a:t>vuông</a:t>
            </a:r>
            <a:endParaRPr lang="en-US" sz="3200" b="1" dirty="0">
              <a:solidFill>
                <a:srgbClr val="FF0000"/>
              </a:solidFill>
              <a:latin typeface="UTM French Vanilla" panose="02040603050506020204" pitchFamily="18" charset="0"/>
            </a:endParaRPr>
          </a:p>
          <a:p>
            <a:pPr algn="ctr"/>
            <a:r>
              <a:rPr lang="en-US" sz="3200" b="1" dirty="0" err="1">
                <a:latin typeface="UTM French Vanilla" panose="02040603050506020204" pitchFamily="18" charset="0"/>
              </a:rPr>
              <a:t>bằng</a:t>
            </a:r>
            <a:r>
              <a:rPr lang="en-US" sz="3200" b="1" dirty="0">
                <a:latin typeface="UTM French Vanilla" panose="02040603050506020204" pitchFamily="18" charset="0"/>
              </a:rPr>
              <a:t> </a:t>
            </a:r>
            <a:r>
              <a:rPr lang="en-US" sz="3200" b="1" dirty="0" err="1">
                <a:latin typeface="UTM French Vanilla" panose="02040603050506020204" pitchFamily="18" charset="0"/>
              </a:rPr>
              <a:t>nhau</a:t>
            </a:r>
            <a:r>
              <a:rPr lang="en-US" sz="3200" b="1" dirty="0">
                <a:latin typeface="UTM French Vanilla" panose="02040603050506020204" pitchFamily="18" charset="0"/>
              </a:rPr>
              <a:t> 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EGHK</a:t>
            </a:r>
            <a:r>
              <a:rPr lang="en-US" sz="3200" b="1" dirty="0">
                <a:latin typeface="UTM French Vanilla" panose="02040603050506020204" pitchFamily="18" charset="0"/>
              </a:rPr>
              <a:t> </a:t>
            </a:r>
            <a:r>
              <a:rPr lang="en-US" sz="3200" b="1" dirty="0" err="1">
                <a:latin typeface="UTM French Vanilla" panose="02040603050506020204" pitchFamily="18" charset="0"/>
              </a:rPr>
              <a:t>và</a:t>
            </a:r>
            <a:r>
              <a:rPr lang="en-US" sz="3200" b="1" dirty="0">
                <a:latin typeface="UTM French Vanilla" panose="02040603050506020204" pitchFamily="18" charset="0"/>
              </a:rPr>
              <a:t> 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MNPQ</a:t>
            </a:r>
            <a:r>
              <a:rPr lang="en-US" sz="3200" b="1" dirty="0">
                <a:latin typeface="UTM French Vanilla" panose="02040603050506020204" pitchFamily="18" charset="0"/>
              </a:rPr>
              <a:t>.</a:t>
            </a:r>
          </a:p>
        </p:txBody>
      </p:sp>
      <p:grpSp>
        <p:nvGrpSpPr>
          <p:cNvPr id="82" name="Group 81"/>
          <p:cNvGrpSpPr/>
          <p:nvPr/>
        </p:nvGrpSpPr>
        <p:grpSpPr>
          <a:xfrm>
            <a:off x="2059239" y="1358990"/>
            <a:ext cx="4419600" cy="4222750"/>
            <a:chOff x="2754591" y="1875338"/>
            <a:chExt cx="4419600" cy="4222750"/>
          </a:xfrm>
        </p:grpSpPr>
        <p:grpSp>
          <p:nvGrpSpPr>
            <p:cNvPr id="83" name="Group 8"/>
            <p:cNvGrpSpPr>
              <a:grpSpLocks/>
            </p:cNvGrpSpPr>
            <p:nvPr/>
          </p:nvGrpSpPr>
          <p:grpSpPr bwMode="auto">
            <a:xfrm>
              <a:off x="2754591" y="2307138"/>
              <a:ext cx="3429000" cy="3378200"/>
              <a:chOff x="2880" y="480"/>
              <a:chExt cx="1872" cy="2208"/>
            </a:xfrm>
          </p:grpSpPr>
          <p:grpSp>
            <p:nvGrpSpPr>
              <p:cNvPr id="91" name="Group 9"/>
              <p:cNvGrpSpPr>
                <a:grpSpLocks/>
              </p:cNvGrpSpPr>
              <p:nvPr/>
            </p:nvGrpSpPr>
            <p:grpSpPr bwMode="auto">
              <a:xfrm>
                <a:off x="2880" y="480"/>
                <a:ext cx="1872" cy="2208"/>
                <a:chOff x="2880" y="480"/>
                <a:chExt cx="1872" cy="2208"/>
              </a:xfrm>
            </p:grpSpPr>
            <p:sp>
              <p:nvSpPr>
                <p:cNvPr id="93" name="Line 10"/>
                <p:cNvSpPr>
                  <a:spLocks noChangeShapeType="1"/>
                </p:cNvSpPr>
                <p:nvPr/>
              </p:nvSpPr>
              <p:spPr bwMode="auto">
                <a:xfrm>
                  <a:off x="3552" y="480"/>
                  <a:ext cx="528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94" name="Line 11"/>
                <p:cNvSpPr>
                  <a:spLocks noChangeShapeType="1"/>
                </p:cNvSpPr>
                <p:nvPr/>
              </p:nvSpPr>
              <p:spPr bwMode="auto">
                <a:xfrm>
                  <a:off x="3552" y="2688"/>
                  <a:ext cx="50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95" name="Line 12"/>
                <p:cNvSpPr>
                  <a:spLocks noChangeShapeType="1"/>
                </p:cNvSpPr>
                <p:nvPr/>
              </p:nvSpPr>
              <p:spPr bwMode="auto">
                <a:xfrm>
                  <a:off x="4080" y="480"/>
                  <a:ext cx="0" cy="48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96" name="Line 13"/>
                <p:cNvSpPr>
                  <a:spLocks noChangeShapeType="1"/>
                </p:cNvSpPr>
                <p:nvPr/>
              </p:nvSpPr>
              <p:spPr bwMode="auto">
                <a:xfrm>
                  <a:off x="4080" y="960"/>
                  <a:ext cx="672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97" name="Line 14"/>
                <p:cNvSpPr>
                  <a:spLocks noChangeShapeType="1"/>
                </p:cNvSpPr>
                <p:nvPr/>
              </p:nvSpPr>
              <p:spPr bwMode="auto">
                <a:xfrm>
                  <a:off x="4746" y="960"/>
                  <a:ext cx="0" cy="120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98" name="Line 15"/>
                <p:cNvSpPr>
                  <a:spLocks noChangeShapeType="1"/>
                </p:cNvSpPr>
                <p:nvPr/>
              </p:nvSpPr>
              <p:spPr bwMode="auto">
                <a:xfrm flipH="1">
                  <a:off x="4056" y="2153"/>
                  <a:ext cx="684" cy="7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99" name="Line 16"/>
                <p:cNvSpPr>
                  <a:spLocks noChangeShapeType="1"/>
                </p:cNvSpPr>
                <p:nvPr/>
              </p:nvSpPr>
              <p:spPr bwMode="auto">
                <a:xfrm>
                  <a:off x="4064" y="2160"/>
                  <a:ext cx="0" cy="528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00" name="Line 17"/>
                <p:cNvSpPr>
                  <a:spLocks noChangeShapeType="1"/>
                </p:cNvSpPr>
                <p:nvPr/>
              </p:nvSpPr>
              <p:spPr bwMode="auto">
                <a:xfrm flipV="1">
                  <a:off x="3544" y="2160"/>
                  <a:ext cx="0" cy="528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01" name="Line 18"/>
                <p:cNvSpPr>
                  <a:spLocks noChangeShapeType="1"/>
                </p:cNvSpPr>
                <p:nvPr/>
              </p:nvSpPr>
              <p:spPr bwMode="auto">
                <a:xfrm flipH="1">
                  <a:off x="2880" y="2160"/>
                  <a:ext cx="672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02" name="Line 19"/>
                <p:cNvSpPr>
                  <a:spLocks noChangeShapeType="1"/>
                </p:cNvSpPr>
                <p:nvPr/>
              </p:nvSpPr>
              <p:spPr bwMode="auto">
                <a:xfrm>
                  <a:off x="3552" y="480"/>
                  <a:ext cx="0" cy="48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03" name="Line 20"/>
                <p:cNvSpPr>
                  <a:spLocks noChangeShapeType="1"/>
                </p:cNvSpPr>
                <p:nvPr/>
              </p:nvSpPr>
              <p:spPr bwMode="auto">
                <a:xfrm flipH="1">
                  <a:off x="2880" y="960"/>
                  <a:ext cx="672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92" name="Line 21"/>
              <p:cNvSpPr>
                <a:spLocks noChangeShapeType="1"/>
              </p:cNvSpPr>
              <p:nvPr/>
            </p:nvSpPr>
            <p:spPr bwMode="auto">
              <a:xfrm flipH="1">
                <a:off x="2880" y="960"/>
                <a:ext cx="0" cy="120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84" name="Text Box 23"/>
            <p:cNvSpPr txBox="1">
              <a:spLocks noChangeArrowheads="1"/>
            </p:cNvSpPr>
            <p:nvPr/>
          </p:nvSpPr>
          <p:spPr bwMode="auto">
            <a:xfrm>
              <a:off x="4113491" y="5698038"/>
              <a:ext cx="762000" cy="4000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2000" b="1"/>
                <a:t>20m</a:t>
              </a:r>
            </a:p>
          </p:txBody>
        </p:sp>
        <p:sp>
          <p:nvSpPr>
            <p:cNvPr id="85" name="Text Box 27"/>
            <p:cNvSpPr txBox="1">
              <a:spLocks noChangeArrowheads="1"/>
            </p:cNvSpPr>
            <p:nvPr/>
          </p:nvSpPr>
          <p:spPr bwMode="auto">
            <a:xfrm>
              <a:off x="2894291" y="4466138"/>
              <a:ext cx="990600" cy="4000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sz="2000" b="1"/>
                <a:t>25m</a:t>
              </a:r>
            </a:p>
          </p:txBody>
        </p:sp>
        <p:sp>
          <p:nvSpPr>
            <p:cNvPr id="86" name="Text Box 28"/>
            <p:cNvSpPr txBox="1">
              <a:spLocks noChangeArrowheads="1"/>
            </p:cNvSpPr>
            <p:nvPr/>
          </p:nvSpPr>
          <p:spPr bwMode="auto">
            <a:xfrm>
              <a:off x="5192991" y="4466138"/>
              <a:ext cx="762000" cy="4000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2000" b="1" dirty="0"/>
                <a:t>25m</a:t>
              </a:r>
            </a:p>
          </p:txBody>
        </p:sp>
        <p:sp>
          <p:nvSpPr>
            <p:cNvPr id="87" name="Text Box 29"/>
            <p:cNvSpPr txBox="1">
              <a:spLocks noChangeArrowheads="1"/>
            </p:cNvSpPr>
            <p:nvPr/>
          </p:nvSpPr>
          <p:spPr bwMode="auto">
            <a:xfrm>
              <a:off x="6183591" y="3704138"/>
              <a:ext cx="990600" cy="4000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2000" b="1" dirty="0"/>
                <a:t>40,1m</a:t>
              </a:r>
            </a:p>
          </p:txBody>
        </p:sp>
        <p:sp>
          <p:nvSpPr>
            <p:cNvPr id="88" name="Text Box 30"/>
            <p:cNvSpPr txBox="1">
              <a:spLocks noChangeArrowheads="1"/>
            </p:cNvSpPr>
            <p:nvPr/>
          </p:nvSpPr>
          <p:spPr bwMode="auto">
            <a:xfrm>
              <a:off x="3973791" y="1875338"/>
              <a:ext cx="990600" cy="4000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sz="2000" b="1" dirty="0"/>
                <a:t>20m</a:t>
              </a:r>
            </a:p>
          </p:txBody>
        </p:sp>
        <p:sp>
          <p:nvSpPr>
            <p:cNvPr id="89" name="Text Box 31"/>
            <p:cNvSpPr txBox="1">
              <a:spLocks noChangeArrowheads="1"/>
            </p:cNvSpPr>
            <p:nvPr/>
          </p:nvSpPr>
          <p:spPr bwMode="auto">
            <a:xfrm>
              <a:off x="3211791" y="2408738"/>
              <a:ext cx="762000" cy="4000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sz="2000" b="1" dirty="0"/>
                <a:t>20m</a:t>
              </a:r>
            </a:p>
          </p:txBody>
        </p:sp>
        <p:sp>
          <p:nvSpPr>
            <p:cNvPr id="90" name="Text Box 32"/>
            <p:cNvSpPr txBox="1">
              <a:spLocks noChangeArrowheads="1"/>
            </p:cNvSpPr>
            <p:nvPr/>
          </p:nvSpPr>
          <p:spPr bwMode="auto">
            <a:xfrm>
              <a:off x="4926291" y="5101138"/>
              <a:ext cx="762000" cy="4000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2000" b="1" dirty="0"/>
                <a:t>20m</a:t>
              </a:r>
            </a:p>
          </p:txBody>
        </p:sp>
      </p:grpSp>
      <p:pic>
        <p:nvPicPr>
          <p:cNvPr id="175" name="图片 22">
            <a:extLst>
              <a:ext uri="{FF2B5EF4-FFF2-40B4-BE49-F238E27FC236}">
                <a16:creationId xmlns:a16="http://schemas.microsoft.com/office/drawing/2014/main" id="{88EE6487-B9A5-4EDF-AB5F-F4A8EE6F6985}"/>
              </a:ext>
            </a:extLst>
          </p:cNvPr>
          <p:cNvPicPr>
            <a:picLocks noChangeAspect="1"/>
          </p:cNvPicPr>
          <p:nvPr/>
        </p:nvPicPr>
        <p:blipFill>
          <a:blip r:embed="rId14">
            <a:duotone>
              <a:prstClr val="black"/>
              <a:schemeClr val="accent4">
                <a:lumMod val="20000"/>
                <a:lumOff val="80000"/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saturation sat="300000"/>
                    </a14:imgEffect>
                    <a14:imgEffect>
                      <a14:brightnessContrast bright="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4430666" y="1560689"/>
            <a:ext cx="8676743" cy="3640114"/>
          </a:xfrm>
          <a:prstGeom prst="rect">
            <a:avLst/>
          </a:prstGeom>
        </p:spPr>
      </p:pic>
      <p:sp>
        <p:nvSpPr>
          <p:cNvPr id="176" name="TextBox 175"/>
          <p:cNvSpPr txBox="1"/>
          <p:nvPr/>
        </p:nvSpPr>
        <p:spPr>
          <a:xfrm>
            <a:off x="6444936" y="2493641"/>
            <a:ext cx="4958409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b="1" dirty="0">
                <a:latin typeface="UTM French Vanilla" panose="02040603050506020204" pitchFamily="18" charset="0"/>
              </a:rPr>
              <a:t>Ta chia </a:t>
            </a:r>
            <a:r>
              <a:rPr lang="en-US" sz="3200" b="1" dirty="0" err="1">
                <a:latin typeface="UTM French Vanilla" panose="02040603050506020204" pitchFamily="18" charset="0"/>
              </a:rPr>
              <a:t>mảnh</a:t>
            </a:r>
            <a:r>
              <a:rPr lang="en-US" sz="3200" b="1" dirty="0">
                <a:latin typeface="UTM French Vanilla" panose="02040603050506020204" pitchFamily="18" charset="0"/>
              </a:rPr>
              <a:t> </a:t>
            </a:r>
            <a:r>
              <a:rPr lang="en-US" sz="3200" b="1" dirty="0" err="1">
                <a:latin typeface="UTM French Vanilla" panose="02040603050506020204" pitchFamily="18" charset="0"/>
              </a:rPr>
              <a:t>đất</a:t>
            </a:r>
            <a:r>
              <a:rPr lang="en-US" sz="3200" b="1" dirty="0">
                <a:latin typeface="UTM French Vanilla" panose="02040603050506020204" pitchFamily="18" charset="0"/>
              </a:rPr>
              <a:t> </a:t>
            </a:r>
            <a:r>
              <a:rPr lang="en-US" sz="3200" b="1" dirty="0" err="1">
                <a:latin typeface="UTM French Vanilla" panose="02040603050506020204" pitchFamily="18" charset="0"/>
              </a:rPr>
              <a:t>thành</a:t>
            </a:r>
            <a:r>
              <a:rPr lang="en-US" sz="3200" b="1" dirty="0">
                <a:solidFill>
                  <a:srgbClr val="FF0000"/>
                </a:solidFill>
                <a:latin typeface="UTM French Vanilla" panose="020406030505060202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UTM French Vanilla" panose="02040603050506020204" pitchFamily="18" charset="0"/>
              </a:rPr>
              <a:t>hình</a:t>
            </a:r>
            <a:r>
              <a:rPr lang="en-US" sz="3200" b="1" dirty="0">
                <a:solidFill>
                  <a:srgbClr val="FF0000"/>
                </a:solidFill>
                <a:latin typeface="UTM French Vanilla" panose="020406030505060202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UTM French Vanilla" panose="02040603050506020204" pitchFamily="18" charset="0"/>
              </a:rPr>
              <a:t>chữ</a:t>
            </a:r>
            <a:endParaRPr lang="en-US" sz="3200" b="1" dirty="0">
              <a:solidFill>
                <a:srgbClr val="FF0000"/>
              </a:solidFill>
              <a:latin typeface="UTM French Vanilla" panose="02040603050506020204" pitchFamily="18" charset="0"/>
            </a:endParaRPr>
          </a:p>
          <a:p>
            <a:pPr algn="ctr"/>
            <a:r>
              <a:rPr lang="en-US" sz="3200" b="1" dirty="0" err="1">
                <a:solidFill>
                  <a:srgbClr val="FF0000"/>
                </a:solidFill>
                <a:latin typeface="UTM French Vanilla" panose="02040603050506020204" pitchFamily="18" charset="0"/>
              </a:rPr>
              <a:t>nhật</a:t>
            </a:r>
            <a:r>
              <a:rPr lang="en-US" sz="3200" b="1" dirty="0">
                <a:solidFill>
                  <a:srgbClr val="FF0000"/>
                </a:solidFill>
                <a:latin typeface="UTM French Vanilla" panose="02040603050506020204" pitchFamily="18" charset="0"/>
              </a:rPr>
              <a:t> 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ABCD</a:t>
            </a:r>
            <a:r>
              <a:rPr lang="en-US" sz="3200" b="1" dirty="0">
                <a:latin typeface="UTM French Vanilla" panose="02040603050506020204" pitchFamily="18" charset="0"/>
              </a:rPr>
              <a:t> </a:t>
            </a:r>
            <a:r>
              <a:rPr lang="en-US" sz="3200" b="1" dirty="0" err="1">
                <a:latin typeface="UTM French Vanilla" panose="02040603050506020204" pitchFamily="18" charset="0"/>
              </a:rPr>
              <a:t>và</a:t>
            </a:r>
            <a:r>
              <a:rPr lang="en-US" sz="3200" b="1" dirty="0">
                <a:latin typeface="UTM French Vanilla" panose="020406030505060202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UTM French Vanilla" panose="02040603050506020204" pitchFamily="18" charset="0"/>
              </a:rPr>
              <a:t>hai</a:t>
            </a:r>
            <a:r>
              <a:rPr lang="en-US" sz="3200" b="1" dirty="0">
                <a:solidFill>
                  <a:srgbClr val="FF0000"/>
                </a:solidFill>
                <a:latin typeface="UTM French Vanilla" panose="020406030505060202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UTM French Vanilla" panose="02040603050506020204" pitchFamily="18" charset="0"/>
              </a:rPr>
              <a:t>hình</a:t>
            </a:r>
            <a:r>
              <a:rPr lang="en-US" sz="3200" b="1" dirty="0">
                <a:solidFill>
                  <a:srgbClr val="FF0000"/>
                </a:solidFill>
                <a:latin typeface="UTM French Vanilla" panose="020406030505060202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UTM French Vanilla" panose="02040603050506020204" pitchFamily="18" charset="0"/>
              </a:rPr>
              <a:t>vuông</a:t>
            </a:r>
            <a:endParaRPr lang="en-US" sz="3200" b="1" dirty="0">
              <a:solidFill>
                <a:srgbClr val="FF0000"/>
              </a:solidFill>
              <a:latin typeface="UTM French Vanilla" panose="02040603050506020204" pitchFamily="18" charset="0"/>
            </a:endParaRPr>
          </a:p>
          <a:p>
            <a:pPr algn="ctr"/>
            <a:r>
              <a:rPr lang="en-US" sz="3200" b="1" dirty="0" err="1">
                <a:latin typeface="UTM French Vanilla" panose="02040603050506020204" pitchFamily="18" charset="0"/>
              </a:rPr>
              <a:t>bằng</a:t>
            </a:r>
            <a:r>
              <a:rPr lang="en-US" sz="3200" b="1" dirty="0">
                <a:latin typeface="UTM French Vanilla" panose="02040603050506020204" pitchFamily="18" charset="0"/>
              </a:rPr>
              <a:t> </a:t>
            </a:r>
            <a:r>
              <a:rPr lang="en-US" sz="3200" b="1" dirty="0" err="1">
                <a:latin typeface="UTM French Vanilla" panose="02040603050506020204" pitchFamily="18" charset="0"/>
              </a:rPr>
              <a:t>nhau</a:t>
            </a:r>
            <a:r>
              <a:rPr lang="en-US" sz="3200" b="1" dirty="0">
                <a:latin typeface="UTM French Vanilla" panose="02040603050506020204" pitchFamily="18" charset="0"/>
              </a:rPr>
              <a:t> 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EGHK</a:t>
            </a:r>
            <a:r>
              <a:rPr lang="en-US" sz="3200" b="1" dirty="0">
                <a:latin typeface="UTM French Vanilla" panose="02040603050506020204" pitchFamily="18" charset="0"/>
              </a:rPr>
              <a:t> </a:t>
            </a:r>
            <a:r>
              <a:rPr lang="en-US" sz="3200" b="1" dirty="0" err="1">
                <a:latin typeface="UTM French Vanilla" panose="02040603050506020204" pitchFamily="18" charset="0"/>
              </a:rPr>
              <a:t>và</a:t>
            </a:r>
            <a:r>
              <a:rPr lang="en-US" sz="3200" b="1" dirty="0">
                <a:latin typeface="UTM French Vanilla" panose="02040603050506020204" pitchFamily="18" charset="0"/>
              </a:rPr>
              <a:t> 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MNPQ</a:t>
            </a:r>
            <a:r>
              <a:rPr lang="en-US" sz="3200" b="1" dirty="0">
                <a:latin typeface="UTM French Vanilla" panose="02040603050506020204" pitchFamily="18" charset="0"/>
              </a:rPr>
              <a:t>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3" presetClass="entr" presetSubtype="3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23" presetClass="entr" presetSubtype="3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0" grpId="0"/>
      <p:bldP spid="111" grpId="0"/>
      <p:bldP spid="112" grpId="0"/>
      <p:bldP spid="113" grpId="0"/>
      <p:bldP spid="114" grpId="0"/>
      <p:bldP spid="115" grpId="0"/>
      <p:bldP spid="116" grpId="0"/>
      <p:bldP spid="117" grpId="0"/>
      <p:bldP spid="118" grpId="0"/>
      <p:bldP spid="119" grpId="0"/>
      <p:bldP spid="120" grpId="0"/>
      <p:bldP spid="121" grpId="0"/>
      <p:bldP spid="12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1" name="组合 40"/>
          <p:cNvGrpSpPr/>
          <p:nvPr/>
        </p:nvGrpSpPr>
        <p:grpSpPr>
          <a:xfrm>
            <a:off x="-389256" y="-2273935"/>
            <a:ext cx="13041999" cy="11353800"/>
            <a:chOff x="-613" y="-3581"/>
            <a:chExt cx="20180" cy="17880"/>
          </a:xfrm>
        </p:grpSpPr>
        <p:grpSp>
          <p:nvGrpSpPr>
            <p:cNvPr id="40" name="组合 39"/>
            <p:cNvGrpSpPr/>
            <p:nvPr/>
          </p:nvGrpSpPr>
          <p:grpSpPr>
            <a:xfrm>
              <a:off x="-166" y="-3581"/>
              <a:ext cx="19733" cy="17880"/>
              <a:chOff x="232" y="1062"/>
              <a:chExt cx="14109" cy="12784"/>
            </a:xfrm>
          </p:grpSpPr>
          <p:sp>
            <p:nvSpPr>
              <p:cNvPr id="37" name="椭圆 36"/>
              <p:cNvSpPr/>
              <p:nvPr/>
            </p:nvSpPr>
            <p:spPr>
              <a:xfrm>
                <a:off x="6020" y="1062"/>
                <a:ext cx="8321" cy="8321"/>
              </a:xfrm>
              <a:prstGeom prst="ellipse">
                <a:avLst/>
              </a:prstGeom>
              <a:solidFill>
                <a:srgbClr val="BDBDF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9" name="椭圆 38"/>
              <p:cNvSpPr/>
              <p:nvPr/>
            </p:nvSpPr>
            <p:spPr>
              <a:xfrm>
                <a:off x="232" y="5525"/>
                <a:ext cx="8321" cy="8321"/>
              </a:xfrm>
              <a:prstGeom prst="ellipse">
                <a:avLst/>
              </a:prstGeom>
              <a:solidFill>
                <a:srgbClr val="A4E5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174" name="组合 173"/>
            <p:cNvGrpSpPr/>
            <p:nvPr/>
          </p:nvGrpSpPr>
          <p:grpSpPr>
            <a:xfrm>
              <a:off x="0" y="1"/>
              <a:ext cx="19240" cy="10799"/>
              <a:chOff x="198" y="179"/>
              <a:chExt cx="20158" cy="10821"/>
            </a:xfrm>
          </p:grpSpPr>
          <p:grpSp>
            <p:nvGrpSpPr>
              <p:cNvPr id="124" name="组合 123"/>
              <p:cNvGrpSpPr/>
              <p:nvPr/>
            </p:nvGrpSpPr>
            <p:grpSpPr>
              <a:xfrm>
                <a:off x="9572" y="179"/>
                <a:ext cx="10784" cy="10801"/>
                <a:chOff x="-2" y="-76"/>
                <a:chExt cx="19220" cy="11142"/>
              </a:xfrm>
            </p:grpSpPr>
            <p:grpSp>
              <p:nvGrpSpPr>
                <p:cNvPr id="125" name="组合 124"/>
                <p:cNvGrpSpPr/>
                <p:nvPr/>
              </p:nvGrpSpPr>
              <p:grpSpPr>
                <a:xfrm rot="5400000">
                  <a:off x="4736" y="-3915"/>
                  <a:ext cx="9744" cy="19220"/>
                  <a:chOff x="4789" y="266"/>
                  <a:chExt cx="9744" cy="11143"/>
                </a:xfrm>
              </p:grpSpPr>
              <p:cxnSp>
                <p:nvCxnSpPr>
                  <p:cNvPr id="126" name="直接连接符 125"/>
                  <p:cNvCxnSpPr/>
                  <p:nvPr/>
                </p:nvCxnSpPr>
                <p:spPr>
                  <a:xfrm>
                    <a:off x="4789" y="266"/>
                    <a:ext cx="0" cy="11143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27" name="直接连接符 126"/>
                  <p:cNvCxnSpPr/>
                  <p:nvPr/>
                </p:nvCxnSpPr>
                <p:spPr>
                  <a:xfrm>
                    <a:off x="6181" y="266"/>
                    <a:ext cx="0" cy="11143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28" name="直接连接符 127"/>
                  <p:cNvCxnSpPr/>
                  <p:nvPr/>
                </p:nvCxnSpPr>
                <p:spPr>
                  <a:xfrm>
                    <a:off x="7573" y="266"/>
                    <a:ext cx="0" cy="11143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29" name="直接连接符 128"/>
                  <p:cNvCxnSpPr/>
                  <p:nvPr/>
                </p:nvCxnSpPr>
                <p:spPr>
                  <a:xfrm>
                    <a:off x="8965" y="266"/>
                    <a:ext cx="0" cy="11143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30" name="直接连接符 129"/>
                  <p:cNvCxnSpPr/>
                  <p:nvPr/>
                </p:nvCxnSpPr>
                <p:spPr>
                  <a:xfrm>
                    <a:off x="10357" y="266"/>
                    <a:ext cx="0" cy="11143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31" name="直接连接符 130"/>
                  <p:cNvCxnSpPr/>
                  <p:nvPr/>
                </p:nvCxnSpPr>
                <p:spPr>
                  <a:xfrm>
                    <a:off x="11749" y="266"/>
                    <a:ext cx="0" cy="11143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32" name="直接连接符 131"/>
                  <p:cNvCxnSpPr/>
                  <p:nvPr/>
                </p:nvCxnSpPr>
                <p:spPr>
                  <a:xfrm>
                    <a:off x="13141" y="266"/>
                    <a:ext cx="0" cy="11143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33" name="直接连接符 132"/>
                  <p:cNvCxnSpPr/>
                  <p:nvPr/>
                </p:nvCxnSpPr>
                <p:spPr>
                  <a:xfrm>
                    <a:off x="14533" y="266"/>
                    <a:ext cx="0" cy="11143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134" name="组合 133"/>
                <p:cNvGrpSpPr/>
                <p:nvPr/>
              </p:nvGrpSpPr>
              <p:grpSpPr>
                <a:xfrm>
                  <a:off x="499" y="-76"/>
                  <a:ext cx="18096" cy="11142"/>
                  <a:chOff x="613" y="266"/>
                  <a:chExt cx="18096" cy="11142"/>
                </a:xfrm>
              </p:grpSpPr>
              <p:cxnSp>
                <p:nvCxnSpPr>
                  <p:cNvPr id="135" name="直接连接符 134"/>
                  <p:cNvCxnSpPr/>
                  <p:nvPr/>
                </p:nvCxnSpPr>
                <p:spPr>
                  <a:xfrm>
                    <a:off x="613" y="266"/>
                    <a:ext cx="0" cy="11143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36" name="直接连接符 135"/>
                  <p:cNvCxnSpPr/>
                  <p:nvPr/>
                </p:nvCxnSpPr>
                <p:spPr>
                  <a:xfrm>
                    <a:off x="2005" y="266"/>
                    <a:ext cx="0" cy="11143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37" name="直接连接符 136"/>
                  <p:cNvCxnSpPr/>
                  <p:nvPr/>
                </p:nvCxnSpPr>
                <p:spPr>
                  <a:xfrm>
                    <a:off x="3397" y="266"/>
                    <a:ext cx="0" cy="11143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38" name="直接连接符 137"/>
                  <p:cNvCxnSpPr/>
                  <p:nvPr/>
                </p:nvCxnSpPr>
                <p:spPr>
                  <a:xfrm>
                    <a:off x="4789" y="266"/>
                    <a:ext cx="0" cy="11143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39" name="直接连接符 138"/>
                  <p:cNvCxnSpPr/>
                  <p:nvPr/>
                </p:nvCxnSpPr>
                <p:spPr>
                  <a:xfrm>
                    <a:off x="6181" y="266"/>
                    <a:ext cx="0" cy="11143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40" name="直接连接符 139"/>
                  <p:cNvCxnSpPr/>
                  <p:nvPr/>
                </p:nvCxnSpPr>
                <p:spPr>
                  <a:xfrm>
                    <a:off x="7573" y="266"/>
                    <a:ext cx="0" cy="11143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41" name="直接连接符 140"/>
                  <p:cNvCxnSpPr/>
                  <p:nvPr/>
                </p:nvCxnSpPr>
                <p:spPr>
                  <a:xfrm>
                    <a:off x="8965" y="266"/>
                    <a:ext cx="0" cy="11143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42" name="直接连接符 141"/>
                  <p:cNvCxnSpPr/>
                  <p:nvPr/>
                </p:nvCxnSpPr>
                <p:spPr>
                  <a:xfrm>
                    <a:off x="10357" y="266"/>
                    <a:ext cx="0" cy="11143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43" name="直接连接符 142"/>
                  <p:cNvCxnSpPr/>
                  <p:nvPr/>
                </p:nvCxnSpPr>
                <p:spPr>
                  <a:xfrm>
                    <a:off x="11749" y="266"/>
                    <a:ext cx="0" cy="11143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44" name="直接连接符 143"/>
                  <p:cNvCxnSpPr/>
                  <p:nvPr/>
                </p:nvCxnSpPr>
                <p:spPr>
                  <a:xfrm>
                    <a:off x="13141" y="266"/>
                    <a:ext cx="0" cy="11143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45" name="直接连接符 144"/>
                  <p:cNvCxnSpPr/>
                  <p:nvPr/>
                </p:nvCxnSpPr>
                <p:spPr>
                  <a:xfrm>
                    <a:off x="14533" y="266"/>
                    <a:ext cx="0" cy="11143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46" name="直接连接符 145"/>
                  <p:cNvCxnSpPr/>
                  <p:nvPr/>
                </p:nvCxnSpPr>
                <p:spPr>
                  <a:xfrm>
                    <a:off x="15925" y="266"/>
                    <a:ext cx="0" cy="11143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47" name="直接连接符 146"/>
                  <p:cNvCxnSpPr/>
                  <p:nvPr/>
                </p:nvCxnSpPr>
                <p:spPr>
                  <a:xfrm>
                    <a:off x="17317" y="266"/>
                    <a:ext cx="0" cy="11143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48" name="直接连接符 147"/>
                  <p:cNvCxnSpPr/>
                  <p:nvPr/>
                </p:nvCxnSpPr>
                <p:spPr>
                  <a:xfrm>
                    <a:off x="18709" y="266"/>
                    <a:ext cx="0" cy="11143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  <p:grpSp>
            <p:nvGrpSpPr>
              <p:cNvPr id="149" name="组合 148"/>
              <p:cNvGrpSpPr/>
              <p:nvPr/>
            </p:nvGrpSpPr>
            <p:grpSpPr>
              <a:xfrm>
                <a:off x="198" y="200"/>
                <a:ext cx="10784" cy="10801"/>
                <a:chOff x="-2" y="-76"/>
                <a:chExt cx="19220" cy="11142"/>
              </a:xfrm>
            </p:grpSpPr>
            <p:grpSp>
              <p:nvGrpSpPr>
                <p:cNvPr id="150" name="组合 149"/>
                <p:cNvGrpSpPr/>
                <p:nvPr/>
              </p:nvGrpSpPr>
              <p:grpSpPr>
                <a:xfrm rot="5400000">
                  <a:off x="4736" y="-3915"/>
                  <a:ext cx="9744" cy="19220"/>
                  <a:chOff x="4789" y="266"/>
                  <a:chExt cx="9744" cy="11143"/>
                </a:xfrm>
              </p:grpSpPr>
              <p:cxnSp>
                <p:nvCxnSpPr>
                  <p:cNvPr id="151" name="直接连接符 150"/>
                  <p:cNvCxnSpPr/>
                  <p:nvPr/>
                </p:nvCxnSpPr>
                <p:spPr>
                  <a:xfrm>
                    <a:off x="4789" y="266"/>
                    <a:ext cx="0" cy="11143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52" name="直接连接符 151"/>
                  <p:cNvCxnSpPr/>
                  <p:nvPr/>
                </p:nvCxnSpPr>
                <p:spPr>
                  <a:xfrm>
                    <a:off x="6181" y="266"/>
                    <a:ext cx="0" cy="11143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53" name="直接连接符 152"/>
                  <p:cNvCxnSpPr/>
                  <p:nvPr/>
                </p:nvCxnSpPr>
                <p:spPr>
                  <a:xfrm>
                    <a:off x="7573" y="266"/>
                    <a:ext cx="0" cy="11143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54" name="直接连接符 153"/>
                  <p:cNvCxnSpPr/>
                  <p:nvPr/>
                </p:nvCxnSpPr>
                <p:spPr>
                  <a:xfrm>
                    <a:off x="8965" y="266"/>
                    <a:ext cx="0" cy="11143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55" name="直接连接符 154"/>
                  <p:cNvCxnSpPr/>
                  <p:nvPr/>
                </p:nvCxnSpPr>
                <p:spPr>
                  <a:xfrm>
                    <a:off x="10357" y="266"/>
                    <a:ext cx="0" cy="11143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56" name="直接连接符 155"/>
                  <p:cNvCxnSpPr/>
                  <p:nvPr/>
                </p:nvCxnSpPr>
                <p:spPr>
                  <a:xfrm>
                    <a:off x="11749" y="266"/>
                    <a:ext cx="0" cy="11143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57" name="直接连接符 156"/>
                  <p:cNvCxnSpPr/>
                  <p:nvPr/>
                </p:nvCxnSpPr>
                <p:spPr>
                  <a:xfrm>
                    <a:off x="13141" y="266"/>
                    <a:ext cx="0" cy="11143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58" name="直接连接符 157"/>
                  <p:cNvCxnSpPr/>
                  <p:nvPr/>
                </p:nvCxnSpPr>
                <p:spPr>
                  <a:xfrm>
                    <a:off x="14533" y="266"/>
                    <a:ext cx="0" cy="11143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159" name="组合 158"/>
                <p:cNvGrpSpPr/>
                <p:nvPr/>
              </p:nvGrpSpPr>
              <p:grpSpPr>
                <a:xfrm>
                  <a:off x="499" y="-76"/>
                  <a:ext cx="18096" cy="11142"/>
                  <a:chOff x="613" y="266"/>
                  <a:chExt cx="18096" cy="11142"/>
                </a:xfrm>
              </p:grpSpPr>
              <p:cxnSp>
                <p:nvCxnSpPr>
                  <p:cNvPr id="160" name="直接连接符 159"/>
                  <p:cNvCxnSpPr/>
                  <p:nvPr/>
                </p:nvCxnSpPr>
                <p:spPr>
                  <a:xfrm>
                    <a:off x="613" y="266"/>
                    <a:ext cx="0" cy="11143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61" name="直接连接符 160"/>
                  <p:cNvCxnSpPr/>
                  <p:nvPr/>
                </p:nvCxnSpPr>
                <p:spPr>
                  <a:xfrm>
                    <a:off x="2005" y="266"/>
                    <a:ext cx="0" cy="11143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62" name="直接连接符 161"/>
                  <p:cNvCxnSpPr/>
                  <p:nvPr/>
                </p:nvCxnSpPr>
                <p:spPr>
                  <a:xfrm>
                    <a:off x="3397" y="266"/>
                    <a:ext cx="0" cy="11143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63" name="直接连接符 162"/>
                  <p:cNvCxnSpPr/>
                  <p:nvPr/>
                </p:nvCxnSpPr>
                <p:spPr>
                  <a:xfrm>
                    <a:off x="4789" y="266"/>
                    <a:ext cx="0" cy="11143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64" name="直接连接符 163"/>
                  <p:cNvCxnSpPr/>
                  <p:nvPr/>
                </p:nvCxnSpPr>
                <p:spPr>
                  <a:xfrm>
                    <a:off x="6181" y="266"/>
                    <a:ext cx="0" cy="11143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65" name="直接连接符 164"/>
                  <p:cNvCxnSpPr/>
                  <p:nvPr/>
                </p:nvCxnSpPr>
                <p:spPr>
                  <a:xfrm>
                    <a:off x="7573" y="266"/>
                    <a:ext cx="0" cy="11143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66" name="直接连接符 165"/>
                  <p:cNvCxnSpPr/>
                  <p:nvPr/>
                </p:nvCxnSpPr>
                <p:spPr>
                  <a:xfrm>
                    <a:off x="8965" y="266"/>
                    <a:ext cx="0" cy="11143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67" name="直接连接符 166"/>
                  <p:cNvCxnSpPr/>
                  <p:nvPr/>
                </p:nvCxnSpPr>
                <p:spPr>
                  <a:xfrm>
                    <a:off x="10357" y="266"/>
                    <a:ext cx="0" cy="11143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68" name="直接连接符 167"/>
                  <p:cNvCxnSpPr/>
                  <p:nvPr/>
                </p:nvCxnSpPr>
                <p:spPr>
                  <a:xfrm>
                    <a:off x="11749" y="266"/>
                    <a:ext cx="0" cy="11143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69" name="直接连接符 168"/>
                  <p:cNvCxnSpPr/>
                  <p:nvPr/>
                </p:nvCxnSpPr>
                <p:spPr>
                  <a:xfrm>
                    <a:off x="13141" y="266"/>
                    <a:ext cx="0" cy="11143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70" name="直接连接符 169"/>
                  <p:cNvCxnSpPr/>
                  <p:nvPr/>
                </p:nvCxnSpPr>
                <p:spPr>
                  <a:xfrm>
                    <a:off x="14533" y="266"/>
                    <a:ext cx="0" cy="11143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71" name="直接连接符 170"/>
                  <p:cNvCxnSpPr/>
                  <p:nvPr/>
                </p:nvCxnSpPr>
                <p:spPr>
                  <a:xfrm>
                    <a:off x="15925" y="266"/>
                    <a:ext cx="0" cy="11143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72" name="直接连接符 171"/>
                  <p:cNvCxnSpPr/>
                  <p:nvPr/>
                </p:nvCxnSpPr>
                <p:spPr>
                  <a:xfrm>
                    <a:off x="17317" y="266"/>
                    <a:ext cx="0" cy="11143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73" name="直接连接符 172"/>
                  <p:cNvCxnSpPr/>
                  <p:nvPr/>
                </p:nvCxnSpPr>
                <p:spPr>
                  <a:xfrm>
                    <a:off x="18709" y="266"/>
                    <a:ext cx="0" cy="11143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</p:grpSp>
        <p:grpSp>
          <p:nvGrpSpPr>
            <p:cNvPr id="36" name="组合 35"/>
            <p:cNvGrpSpPr/>
            <p:nvPr/>
          </p:nvGrpSpPr>
          <p:grpSpPr>
            <a:xfrm>
              <a:off x="-613" y="-382"/>
              <a:ext cx="20180" cy="12217"/>
              <a:chOff x="-613" y="-382"/>
              <a:chExt cx="20180" cy="12217"/>
            </a:xfrm>
          </p:grpSpPr>
          <p:grpSp>
            <p:nvGrpSpPr>
              <p:cNvPr id="35" name="组合 34"/>
              <p:cNvGrpSpPr/>
              <p:nvPr/>
            </p:nvGrpSpPr>
            <p:grpSpPr>
              <a:xfrm>
                <a:off x="-613" y="-382"/>
                <a:ext cx="20180" cy="12217"/>
                <a:chOff x="-613" y="-382"/>
                <a:chExt cx="20180" cy="12217"/>
              </a:xfrm>
            </p:grpSpPr>
            <p:pic>
              <p:nvPicPr>
                <p:cNvPr id="27" name="图片 26" descr="D:\资料\图层 2.png图层 2"/>
                <p:cNvPicPr>
                  <a:picLocks noChangeAspect="1"/>
                </p:cNvPicPr>
                <p:nvPr/>
              </p:nvPicPr>
              <p:blipFill>
                <a:blip r:embed="rId2"/>
                <a:srcRect/>
                <a:stretch>
                  <a:fillRect/>
                </a:stretch>
              </p:blipFill>
              <p:spPr>
                <a:xfrm>
                  <a:off x="756" y="713"/>
                  <a:ext cx="17687" cy="9498"/>
                </a:xfrm>
                <a:prstGeom prst="rect">
                  <a:avLst/>
                </a:prstGeom>
              </p:spPr>
            </p:pic>
            <p:grpSp>
              <p:nvGrpSpPr>
                <p:cNvPr id="28" name="组合 27"/>
                <p:cNvGrpSpPr/>
                <p:nvPr/>
              </p:nvGrpSpPr>
              <p:grpSpPr>
                <a:xfrm>
                  <a:off x="-613" y="-382"/>
                  <a:ext cx="20180" cy="12217"/>
                  <a:chOff x="-28" y="-56"/>
                  <a:chExt cx="19556" cy="11846"/>
                </a:xfrm>
              </p:grpSpPr>
              <p:pic>
                <p:nvPicPr>
                  <p:cNvPr id="29" name="图片 28" descr="橡皮"/>
                  <p:cNvPicPr>
                    <a:picLocks noChangeAspect="1"/>
                  </p:cNvPicPr>
                  <p:nvPr/>
                </p:nvPicPr>
                <p:blipFill>
                  <a:blip r:embed="rId3"/>
                  <a:stretch>
                    <a:fillRect/>
                  </a:stretch>
                </p:blipFill>
                <p:spPr>
                  <a:xfrm>
                    <a:off x="16124" y="6936"/>
                    <a:ext cx="3112" cy="3112"/>
                  </a:xfrm>
                  <a:prstGeom prst="rect">
                    <a:avLst/>
                  </a:prstGeom>
                </p:spPr>
              </p:pic>
              <p:pic>
                <p:nvPicPr>
                  <p:cNvPr id="30" name="图片 29" descr="纸张"/>
                  <p:cNvPicPr>
                    <a:picLocks noChangeAspect="1"/>
                  </p:cNvPicPr>
                  <p:nvPr/>
                </p:nvPicPr>
                <p:blipFill>
                  <a:blip r:embed="rId4"/>
                  <a:stretch>
                    <a:fillRect/>
                  </a:stretch>
                </p:blipFill>
                <p:spPr>
                  <a:xfrm>
                    <a:off x="8223" y="8118"/>
                    <a:ext cx="3672" cy="3672"/>
                  </a:xfrm>
                  <a:prstGeom prst="rect">
                    <a:avLst/>
                  </a:prstGeom>
                </p:spPr>
              </p:pic>
              <p:pic>
                <p:nvPicPr>
                  <p:cNvPr id="31" name="图片 30" descr="书本"/>
                  <p:cNvPicPr>
                    <a:picLocks noChangeAspect="1"/>
                  </p:cNvPicPr>
                  <p:nvPr/>
                </p:nvPicPr>
                <p:blipFill>
                  <a:blip r:embed="rId5"/>
                  <a:stretch>
                    <a:fillRect/>
                  </a:stretch>
                </p:blipFill>
                <p:spPr>
                  <a:xfrm>
                    <a:off x="-28" y="0"/>
                    <a:ext cx="3055" cy="3055"/>
                  </a:xfrm>
                  <a:prstGeom prst="rect">
                    <a:avLst/>
                  </a:prstGeom>
                </p:spPr>
              </p:pic>
              <p:pic>
                <p:nvPicPr>
                  <p:cNvPr id="32" name="图片 31" descr="冰激凌"/>
                  <p:cNvPicPr>
                    <a:picLocks noChangeAspect="1"/>
                  </p:cNvPicPr>
                  <p:nvPr/>
                </p:nvPicPr>
                <p:blipFill>
                  <a:blip r:embed="rId6"/>
                  <a:stretch>
                    <a:fillRect/>
                  </a:stretch>
                </p:blipFill>
                <p:spPr>
                  <a:xfrm>
                    <a:off x="15830" y="431"/>
                    <a:ext cx="3698" cy="3698"/>
                  </a:xfrm>
                  <a:prstGeom prst="rect">
                    <a:avLst/>
                  </a:prstGeom>
                </p:spPr>
              </p:pic>
              <p:pic>
                <p:nvPicPr>
                  <p:cNvPr id="33" name="图片 32" descr="笔"/>
                  <p:cNvPicPr>
                    <a:picLocks noChangeAspect="1"/>
                  </p:cNvPicPr>
                  <p:nvPr/>
                </p:nvPicPr>
                <p:blipFill>
                  <a:blip r:embed="rId7"/>
                  <a:stretch>
                    <a:fillRect/>
                  </a:stretch>
                </p:blipFill>
                <p:spPr>
                  <a:xfrm>
                    <a:off x="8298" y="-56"/>
                    <a:ext cx="2467" cy="2467"/>
                  </a:xfrm>
                  <a:prstGeom prst="rect">
                    <a:avLst/>
                  </a:prstGeom>
                </p:spPr>
              </p:pic>
              <p:pic>
                <p:nvPicPr>
                  <p:cNvPr id="34" name="图片 33" descr="草莓"/>
                  <p:cNvPicPr>
                    <a:picLocks noChangeAspect="1"/>
                  </p:cNvPicPr>
                  <p:nvPr/>
                </p:nvPicPr>
                <p:blipFill>
                  <a:blip r:embed="rId8"/>
                  <a:stretch>
                    <a:fillRect/>
                  </a:stretch>
                </p:blipFill>
                <p:spPr>
                  <a:xfrm>
                    <a:off x="791" y="8235"/>
                    <a:ext cx="2698" cy="2698"/>
                  </a:xfrm>
                  <a:prstGeom prst="rect">
                    <a:avLst/>
                  </a:prstGeom>
                </p:spPr>
              </p:pic>
            </p:grpSp>
          </p:grpSp>
          <p:grpSp>
            <p:nvGrpSpPr>
              <p:cNvPr id="65" name="组合 64"/>
              <p:cNvGrpSpPr/>
              <p:nvPr/>
            </p:nvGrpSpPr>
            <p:grpSpPr>
              <a:xfrm>
                <a:off x="351" y="392"/>
                <a:ext cx="18386" cy="9499"/>
                <a:chOff x="351" y="392"/>
                <a:chExt cx="18386" cy="9499"/>
              </a:xfrm>
            </p:grpSpPr>
            <p:grpSp>
              <p:nvGrpSpPr>
                <p:cNvPr id="66" name="组合 65"/>
                <p:cNvGrpSpPr/>
                <p:nvPr/>
              </p:nvGrpSpPr>
              <p:grpSpPr>
                <a:xfrm>
                  <a:off x="351" y="431"/>
                  <a:ext cx="18386" cy="8286"/>
                  <a:chOff x="902" y="864"/>
                  <a:chExt cx="18386" cy="8286"/>
                </a:xfrm>
              </p:grpSpPr>
              <p:pic>
                <p:nvPicPr>
                  <p:cNvPr id="67" name="图形 8"/>
                  <p:cNvPicPr>
                    <a:picLocks noChangeAspect="1"/>
                  </p:cNvPicPr>
                  <p:nvPr/>
                </p:nvPicPr>
                <p:blipFill>
                  <a:blip r:embed="rId9" cstate="screen">
                    <a:extLst>
                      <a:ext uri="{96DAC541-7B7A-43D3-8B79-37D633B846F1}">
                        <asvg:svgBlip xmlns:asvg="http://schemas.microsoft.com/office/drawing/2016/SVG/main" r:embed="rId1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2400" y="2456"/>
                    <a:ext cx="1010" cy="1250"/>
                  </a:xfrm>
                  <a:prstGeom prst="rect">
                    <a:avLst/>
                  </a:prstGeom>
                </p:spPr>
              </p:pic>
              <p:pic>
                <p:nvPicPr>
                  <p:cNvPr id="68" name="图形 9"/>
                  <p:cNvPicPr>
                    <a:picLocks noChangeAspect="1"/>
                  </p:cNvPicPr>
                  <p:nvPr/>
                </p:nvPicPr>
                <p:blipFill>
                  <a:blip r:embed="rId9" cstate="screen">
                    <a:extLst>
                      <a:ext uri="{96DAC541-7B7A-43D3-8B79-37D633B846F1}">
                        <asvg:svgBlip xmlns:asvg="http://schemas.microsoft.com/office/drawing/2016/SVG/main" r:embed="rId1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18397" y="6058"/>
                    <a:ext cx="891" cy="1103"/>
                  </a:xfrm>
                  <a:prstGeom prst="rect">
                    <a:avLst/>
                  </a:prstGeom>
                </p:spPr>
              </p:pic>
              <p:pic>
                <p:nvPicPr>
                  <p:cNvPr id="69" name="图形 10"/>
                  <p:cNvPicPr>
                    <a:picLocks noChangeAspect="1"/>
                  </p:cNvPicPr>
                  <p:nvPr/>
                </p:nvPicPr>
                <p:blipFill>
                  <a:blip r:embed="rId11" cstate="screen">
                    <a:extLst>
                      <a:ext uri="{96DAC541-7B7A-43D3-8B79-37D633B846F1}">
                        <asvg:svgBlip xmlns:asvg="http://schemas.microsoft.com/office/drawing/2016/SVG/main" r:embed="rId1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2596" y="7609"/>
                    <a:ext cx="1245" cy="1541"/>
                  </a:xfrm>
                  <a:prstGeom prst="rect">
                    <a:avLst/>
                  </a:prstGeom>
                </p:spPr>
              </p:pic>
              <p:pic>
                <p:nvPicPr>
                  <p:cNvPr id="70" name="图形 15"/>
                  <p:cNvPicPr>
                    <a:picLocks noChangeAspect="1"/>
                  </p:cNvPicPr>
                  <p:nvPr/>
                </p:nvPicPr>
                <p:blipFill>
                  <a:blip r:embed="rId12" cstate="screen">
                    <a:extLst>
                      <a:ext uri="{96DAC541-7B7A-43D3-8B79-37D633B846F1}">
                        <asvg:svgBlip xmlns:asvg="http://schemas.microsoft.com/office/drawing/2016/SVG/main" r:embed="rId13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5090" y="864"/>
                    <a:ext cx="753" cy="1130"/>
                  </a:xfrm>
                  <a:prstGeom prst="rect">
                    <a:avLst/>
                  </a:prstGeom>
                </p:spPr>
              </p:pic>
              <p:pic>
                <p:nvPicPr>
                  <p:cNvPr id="71" name="图形 16"/>
                  <p:cNvPicPr>
                    <a:picLocks noChangeAspect="1"/>
                  </p:cNvPicPr>
                  <p:nvPr/>
                </p:nvPicPr>
                <p:blipFill>
                  <a:blip r:embed="rId12" cstate="screen">
                    <a:extLst>
                      <a:ext uri="{96DAC541-7B7A-43D3-8B79-37D633B846F1}">
                        <asvg:svgBlip xmlns:asvg="http://schemas.microsoft.com/office/drawing/2016/SVG/main" r:embed="rId13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902" y="4552"/>
                    <a:ext cx="722" cy="1084"/>
                  </a:xfrm>
                  <a:prstGeom prst="rect">
                    <a:avLst/>
                  </a:prstGeom>
                </p:spPr>
              </p:pic>
            </p:grpSp>
            <p:pic>
              <p:nvPicPr>
                <p:cNvPr id="73" name="图形 10"/>
                <p:cNvPicPr>
                  <a:picLocks noChangeAspect="1"/>
                </p:cNvPicPr>
                <p:nvPr/>
              </p:nvPicPr>
              <p:blipFill>
                <a:blip r:embed="rId11" cstate="screen">
                  <a:extLst>
                    <a:ext uri="{96DAC541-7B7A-43D3-8B79-37D633B846F1}">
                      <asvg:svgBlip xmlns:asvg="http://schemas.microsoft.com/office/drawing/2016/SVG/main" r:embed="rId1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3842" y="392"/>
                  <a:ext cx="1245" cy="1541"/>
                </a:xfrm>
                <a:prstGeom prst="rect">
                  <a:avLst/>
                </a:prstGeom>
              </p:spPr>
            </p:pic>
            <p:pic>
              <p:nvPicPr>
                <p:cNvPr id="74" name="图形 10"/>
                <p:cNvPicPr>
                  <a:picLocks noChangeAspect="1"/>
                </p:cNvPicPr>
                <p:nvPr/>
              </p:nvPicPr>
              <p:blipFill>
                <a:blip r:embed="rId11" cstate="screen">
                  <a:extLst>
                    <a:ext uri="{96DAC541-7B7A-43D3-8B79-37D633B846F1}">
                      <asvg:svgBlip xmlns:asvg="http://schemas.microsoft.com/office/drawing/2016/SVG/main" r:embed="rId1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4580" y="8350"/>
                  <a:ext cx="1245" cy="1541"/>
                </a:xfrm>
                <a:prstGeom prst="rect">
                  <a:avLst/>
                </a:prstGeom>
              </p:spPr>
            </p:pic>
          </p:grpSp>
        </p:grpSp>
      </p:grpSp>
      <p:cxnSp>
        <p:nvCxnSpPr>
          <p:cNvPr id="104" name="Straight Connector 103"/>
          <p:cNvCxnSpPr>
            <a:cxnSpLocks noChangeShapeType="1"/>
            <a:stCxn id="102" idx="1"/>
            <a:endCxn id="95" idx="1"/>
          </p:cNvCxnSpPr>
          <p:nvPr/>
        </p:nvCxnSpPr>
        <p:spPr bwMode="auto">
          <a:xfrm>
            <a:off x="2778764" y="2478736"/>
            <a:ext cx="967154" cy="0"/>
          </a:xfrm>
          <a:prstGeom prst="line">
            <a:avLst/>
          </a:prstGeom>
          <a:noFill/>
          <a:ln w="19050" algn="ctr">
            <a:solidFill>
              <a:srgbClr val="FF0000"/>
            </a:solidFill>
            <a:prstDash val="sys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09" name="Straight Connector 108"/>
          <p:cNvCxnSpPr>
            <a:cxnSpLocks noChangeShapeType="1"/>
          </p:cNvCxnSpPr>
          <p:nvPr/>
        </p:nvCxnSpPr>
        <p:spPr bwMode="auto">
          <a:xfrm>
            <a:off x="2784417" y="4314714"/>
            <a:ext cx="967154" cy="0"/>
          </a:xfrm>
          <a:prstGeom prst="line">
            <a:avLst/>
          </a:prstGeom>
          <a:noFill/>
          <a:ln w="19050" algn="ctr">
            <a:solidFill>
              <a:srgbClr val="FF0000"/>
            </a:solidFill>
            <a:prstDash val="sys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10" name="Text Box 23"/>
          <p:cNvSpPr txBox="1">
            <a:spLocks noChangeArrowheads="1"/>
          </p:cNvSpPr>
          <p:nvPr/>
        </p:nvSpPr>
        <p:spPr bwMode="auto">
          <a:xfrm>
            <a:off x="1174312" y="2115389"/>
            <a:ext cx="234950" cy="4770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5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</a:p>
        </p:txBody>
      </p:sp>
      <p:sp>
        <p:nvSpPr>
          <p:cNvPr id="111" name="Text Box 24"/>
          <p:cNvSpPr txBox="1">
            <a:spLocks noChangeArrowheads="1"/>
          </p:cNvSpPr>
          <p:nvPr/>
        </p:nvSpPr>
        <p:spPr bwMode="auto">
          <a:xfrm>
            <a:off x="2595797" y="1323310"/>
            <a:ext cx="234950" cy="4770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5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</a:p>
        </p:txBody>
      </p:sp>
      <p:sp>
        <p:nvSpPr>
          <p:cNvPr id="112" name="Text Box 25"/>
          <p:cNvSpPr txBox="1">
            <a:spLocks noChangeArrowheads="1"/>
          </p:cNvSpPr>
          <p:nvPr/>
        </p:nvSpPr>
        <p:spPr bwMode="auto">
          <a:xfrm>
            <a:off x="3545703" y="1332764"/>
            <a:ext cx="234950" cy="4770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5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</a:t>
            </a:r>
          </a:p>
        </p:txBody>
      </p:sp>
      <p:sp>
        <p:nvSpPr>
          <p:cNvPr id="113" name="Text Box 26"/>
          <p:cNvSpPr txBox="1">
            <a:spLocks noChangeArrowheads="1"/>
          </p:cNvSpPr>
          <p:nvPr/>
        </p:nvSpPr>
        <p:spPr bwMode="auto">
          <a:xfrm>
            <a:off x="4933301" y="2148417"/>
            <a:ext cx="234950" cy="4770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5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</a:p>
        </p:txBody>
      </p:sp>
      <p:sp>
        <p:nvSpPr>
          <p:cNvPr id="114" name="Text Box 27"/>
          <p:cNvSpPr txBox="1">
            <a:spLocks noChangeArrowheads="1"/>
          </p:cNvSpPr>
          <p:nvPr/>
        </p:nvSpPr>
        <p:spPr bwMode="auto">
          <a:xfrm>
            <a:off x="4912026" y="4037097"/>
            <a:ext cx="234950" cy="4770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5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</a:p>
        </p:txBody>
      </p:sp>
      <p:sp>
        <p:nvSpPr>
          <p:cNvPr id="115" name="Text Box 28"/>
          <p:cNvSpPr txBox="1">
            <a:spLocks noChangeArrowheads="1"/>
          </p:cNvSpPr>
          <p:nvPr/>
        </p:nvSpPr>
        <p:spPr bwMode="auto">
          <a:xfrm>
            <a:off x="3566333" y="5083931"/>
            <a:ext cx="234950" cy="4770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5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</a:p>
        </p:txBody>
      </p:sp>
      <p:sp>
        <p:nvSpPr>
          <p:cNvPr id="116" name="Text Box 30"/>
          <p:cNvSpPr txBox="1">
            <a:spLocks noChangeArrowheads="1"/>
          </p:cNvSpPr>
          <p:nvPr/>
        </p:nvSpPr>
        <p:spPr bwMode="auto">
          <a:xfrm>
            <a:off x="2507822" y="5081864"/>
            <a:ext cx="234950" cy="4770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5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</a:t>
            </a:r>
          </a:p>
        </p:txBody>
      </p:sp>
      <p:sp>
        <p:nvSpPr>
          <p:cNvPr id="117" name="Text Box 31"/>
          <p:cNvSpPr txBox="1">
            <a:spLocks noChangeArrowheads="1"/>
          </p:cNvSpPr>
          <p:nvPr/>
        </p:nvSpPr>
        <p:spPr bwMode="auto">
          <a:xfrm>
            <a:off x="1209329" y="4016856"/>
            <a:ext cx="234950" cy="4770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5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</a:p>
        </p:txBody>
      </p:sp>
      <p:sp>
        <p:nvSpPr>
          <p:cNvPr id="118" name="Text Box 58"/>
          <p:cNvSpPr txBox="1">
            <a:spLocks noChangeArrowheads="1"/>
          </p:cNvSpPr>
          <p:nvPr/>
        </p:nvSpPr>
        <p:spPr bwMode="auto">
          <a:xfrm>
            <a:off x="2578344" y="2466822"/>
            <a:ext cx="234950" cy="4770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500" b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</a:p>
        </p:txBody>
      </p:sp>
      <p:sp>
        <p:nvSpPr>
          <p:cNvPr id="119" name="Text Box 59"/>
          <p:cNvSpPr txBox="1">
            <a:spLocks noChangeArrowheads="1"/>
          </p:cNvSpPr>
          <p:nvPr/>
        </p:nvSpPr>
        <p:spPr bwMode="auto">
          <a:xfrm>
            <a:off x="3556062" y="2466822"/>
            <a:ext cx="234950" cy="4770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500" b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</a:p>
        </p:txBody>
      </p:sp>
      <p:sp>
        <p:nvSpPr>
          <p:cNvPr id="120" name="Text Box 60"/>
          <p:cNvSpPr txBox="1">
            <a:spLocks noChangeArrowheads="1"/>
          </p:cNvSpPr>
          <p:nvPr/>
        </p:nvSpPr>
        <p:spPr bwMode="auto">
          <a:xfrm>
            <a:off x="3509462" y="3887158"/>
            <a:ext cx="234950" cy="4770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500" b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</a:p>
        </p:txBody>
      </p:sp>
      <p:sp>
        <p:nvSpPr>
          <p:cNvPr id="121" name="Text Box 61"/>
          <p:cNvSpPr txBox="1">
            <a:spLocks noChangeArrowheads="1"/>
          </p:cNvSpPr>
          <p:nvPr/>
        </p:nvSpPr>
        <p:spPr bwMode="auto">
          <a:xfrm>
            <a:off x="2528812" y="3871976"/>
            <a:ext cx="234950" cy="4770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500" b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</a:p>
        </p:txBody>
      </p:sp>
      <p:pic>
        <p:nvPicPr>
          <p:cNvPr id="122" name="图片 22">
            <a:extLst>
              <a:ext uri="{FF2B5EF4-FFF2-40B4-BE49-F238E27FC236}">
                <a16:creationId xmlns:a16="http://schemas.microsoft.com/office/drawing/2014/main" id="{88EE6487-B9A5-4EDF-AB5F-F4A8EE6F6985}"/>
              </a:ext>
            </a:extLst>
          </p:cNvPr>
          <p:cNvPicPr>
            <a:picLocks noChangeAspect="1"/>
          </p:cNvPicPr>
          <p:nvPr/>
        </p:nvPicPr>
        <p:blipFill>
          <a:blip r:embed="rId14">
            <a:duotone>
              <a:prstClr val="black"/>
              <a:srgbClr val="99CCFF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saturation sat="66000"/>
                    </a14:imgEffect>
                    <a14:imgEffect>
                      <a14:brightnessContrast bright="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3937735" y="2309998"/>
            <a:ext cx="8676743" cy="1960955"/>
          </a:xfrm>
          <a:prstGeom prst="rect">
            <a:avLst/>
          </a:prstGeom>
        </p:spPr>
      </p:pic>
      <p:sp>
        <p:nvSpPr>
          <p:cNvPr id="123" name="TextBox 122"/>
          <p:cNvSpPr txBox="1"/>
          <p:nvPr/>
        </p:nvSpPr>
        <p:spPr>
          <a:xfrm>
            <a:off x="6162007" y="2840370"/>
            <a:ext cx="4538422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b="1" dirty="0" err="1">
                <a:latin typeface="UTM French Vanilla" panose="02040603050506020204" pitchFamily="18" charset="0"/>
              </a:rPr>
              <a:t>Muốn</a:t>
            </a:r>
            <a:r>
              <a:rPr lang="en-US" sz="3200" b="1" dirty="0">
                <a:latin typeface="UTM French Vanilla" panose="02040603050506020204" pitchFamily="18" charset="0"/>
              </a:rPr>
              <a:t> </a:t>
            </a:r>
            <a:r>
              <a:rPr lang="en-US" sz="3200" b="1" dirty="0" err="1">
                <a:latin typeface="UTM French Vanilla" panose="02040603050506020204" pitchFamily="18" charset="0"/>
              </a:rPr>
              <a:t>tính</a:t>
            </a:r>
            <a:r>
              <a:rPr lang="en-US" sz="3200" b="1" dirty="0">
                <a:latin typeface="UTM French Vanilla" panose="02040603050506020204" pitchFamily="18" charset="0"/>
              </a:rPr>
              <a:t> </a:t>
            </a:r>
            <a:r>
              <a:rPr lang="en-US" sz="3200" b="1" dirty="0" err="1">
                <a:latin typeface="UTM French Vanilla" panose="02040603050506020204" pitchFamily="18" charset="0"/>
              </a:rPr>
              <a:t>diện</a:t>
            </a:r>
            <a:r>
              <a:rPr lang="en-US" sz="3200" b="1" dirty="0">
                <a:latin typeface="UTM French Vanilla" panose="02040603050506020204" pitchFamily="18" charset="0"/>
              </a:rPr>
              <a:t> </a:t>
            </a:r>
            <a:r>
              <a:rPr lang="en-US" sz="3200" b="1" dirty="0" err="1">
                <a:latin typeface="UTM French Vanilla" panose="02040603050506020204" pitchFamily="18" charset="0"/>
              </a:rPr>
              <a:t>tích</a:t>
            </a:r>
            <a:r>
              <a:rPr lang="en-US" sz="3200" b="1" dirty="0">
                <a:latin typeface="UTM French Vanilla" panose="02040603050506020204" pitchFamily="18" charset="0"/>
              </a:rPr>
              <a:t> </a:t>
            </a:r>
            <a:r>
              <a:rPr lang="en-US" sz="3200" b="1" dirty="0" err="1">
                <a:latin typeface="UTM French Vanilla" panose="02040603050506020204" pitchFamily="18" charset="0"/>
              </a:rPr>
              <a:t>mảnh</a:t>
            </a:r>
            <a:r>
              <a:rPr lang="en-US" sz="3200" b="1" dirty="0">
                <a:latin typeface="UTM French Vanilla" panose="02040603050506020204" pitchFamily="18" charset="0"/>
              </a:rPr>
              <a:t> </a:t>
            </a:r>
            <a:r>
              <a:rPr lang="en-US" sz="3200" b="1" dirty="0" err="1">
                <a:latin typeface="UTM French Vanilla" panose="02040603050506020204" pitchFamily="18" charset="0"/>
              </a:rPr>
              <a:t>đất</a:t>
            </a:r>
            <a:endParaRPr lang="en-US" sz="3200" b="1" dirty="0">
              <a:latin typeface="UTM French Vanilla" panose="02040603050506020204" pitchFamily="18" charset="0"/>
            </a:endParaRPr>
          </a:p>
          <a:p>
            <a:pPr algn="ctr"/>
            <a:r>
              <a:rPr lang="en-US" sz="3200" b="1" dirty="0">
                <a:latin typeface="UTM French Vanilla" panose="02040603050506020204" pitchFamily="18" charset="0"/>
              </a:rPr>
              <a:t>ta </a:t>
            </a:r>
            <a:r>
              <a:rPr lang="en-US" sz="3200" b="1" dirty="0" err="1">
                <a:latin typeface="UTM French Vanilla" panose="02040603050506020204" pitchFamily="18" charset="0"/>
              </a:rPr>
              <a:t>làm</a:t>
            </a:r>
            <a:r>
              <a:rPr lang="en-US" sz="3200" b="1" dirty="0">
                <a:latin typeface="UTM French Vanilla" panose="02040603050506020204" pitchFamily="18" charset="0"/>
              </a:rPr>
              <a:t> </a:t>
            </a:r>
            <a:r>
              <a:rPr lang="en-US" sz="3200" b="1" dirty="0" err="1">
                <a:latin typeface="UTM French Vanilla" panose="02040603050506020204" pitchFamily="18" charset="0"/>
              </a:rPr>
              <a:t>thế</a:t>
            </a:r>
            <a:r>
              <a:rPr lang="en-US" sz="3200" b="1" dirty="0">
                <a:latin typeface="UTM French Vanilla" panose="02040603050506020204" pitchFamily="18" charset="0"/>
              </a:rPr>
              <a:t> </a:t>
            </a:r>
            <a:r>
              <a:rPr lang="en-US" sz="3200" b="1" dirty="0" err="1">
                <a:latin typeface="UTM French Vanilla" panose="02040603050506020204" pitchFamily="18" charset="0"/>
              </a:rPr>
              <a:t>nào</a:t>
            </a:r>
            <a:r>
              <a:rPr lang="en-US" sz="3200" b="1" dirty="0">
                <a:latin typeface="UTM French Vanilla" panose="02040603050506020204" pitchFamily="18" charset="0"/>
              </a:rPr>
              <a:t>?</a:t>
            </a:r>
          </a:p>
        </p:txBody>
      </p:sp>
      <p:grpSp>
        <p:nvGrpSpPr>
          <p:cNvPr id="82" name="Group 81"/>
          <p:cNvGrpSpPr/>
          <p:nvPr/>
        </p:nvGrpSpPr>
        <p:grpSpPr>
          <a:xfrm>
            <a:off x="617604" y="1312545"/>
            <a:ext cx="4359236" cy="4222750"/>
            <a:chOff x="1824355" y="1875338"/>
            <a:chExt cx="4359236" cy="4222750"/>
          </a:xfrm>
        </p:grpSpPr>
        <p:grpSp>
          <p:nvGrpSpPr>
            <p:cNvPr id="83" name="Group 8"/>
            <p:cNvGrpSpPr>
              <a:grpSpLocks/>
            </p:cNvGrpSpPr>
            <p:nvPr/>
          </p:nvGrpSpPr>
          <p:grpSpPr bwMode="auto">
            <a:xfrm>
              <a:off x="2754591" y="2307138"/>
              <a:ext cx="3429000" cy="3378200"/>
              <a:chOff x="2880" y="480"/>
              <a:chExt cx="1872" cy="2208"/>
            </a:xfrm>
          </p:grpSpPr>
          <p:grpSp>
            <p:nvGrpSpPr>
              <p:cNvPr id="91" name="Group 9"/>
              <p:cNvGrpSpPr>
                <a:grpSpLocks/>
              </p:cNvGrpSpPr>
              <p:nvPr/>
            </p:nvGrpSpPr>
            <p:grpSpPr bwMode="auto">
              <a:xfrm>
                <a:off x="2880" y="480"/>
                <a:ext cx="1872" cy="2208"/>
                <a:chOff x="2880" y="480"/>
                <a:chExt cx="1872" cy="2208"/>
              </a:xfrm>
            </p:grpSpPr>
            <p:sp>
              <p:nvSpPr>
                <p:cNvPr id="93" name="Line 10"/>
                <p:cNvSpPr>
                  <a:spLocks noChangeShapeType="1"/>
                </p:cNvSpPr>
                <p:nvPr/>
              </p:nvSpPr>
              <p:spPr bwMode="auto">
                <a:xfrm>
                  <a:off x="3552" y="480"/>
                  <a:ext cx="528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94" name="Line 11"/>
                <p:cNvSpPr>
                  <a:spLocks noChangeShapeType="1"/>
                </p:cNvSpPr>
                <p:nvPr/>
              </p:nvSpPr>
              <p:spPr bwMode="auto">
                <a:xfrm>
                  <a:off x="3552" y="2688"/>
                  <a:ext cx="50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95" name="Line 12"/>
                <p:cNvSpPr>
                  <a:spLocks noChangeShapeType="1"/>
                </p:cNvSpPr>
                <p:nvPr/>
              </p:nvSpPr>
              <p:spPr bwMode="auto">
                <a:xfrm>
                  <a:off x="4080" y="480"/>
                  <a:ext cx="0" cy="48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96" name="Line 13"/>
                <p:cNvSpPr>
                  <a:spLocks noChangeShapeType="1"/>
                </p:cNvSpPr>
                <p:nvPr/>
              </p:nvSpPr>
              <p:spPr bwMode="auto">
                <a:xfrm>
                  <a:off x="4080" y="960"/>
                  <a:ext cx="672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97" name="Line 14"/>
                <p:cNvSpPr>
                  <a:spLocks noChangeShapeType="1"/>
                </p:cNvSpPr>
                <p:nvPr/>
              </p:nvSpPr>
              <p:spPr bwMode="auto">
                <a:xfrm>
                  <a:off x="4746" y="960"/>
                  <a:ext cx="0" cy="120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98" name="Line 15"/>
                <p:cNvSpPr>
                  <a:spLocks noChangeShapeType="1"/>
                </p:cNvSpPr>
                <p:nvPr/>
              </p:nvSpPr>
              <p:spPr bwMode="auto">
                <a:xfrm flipH="1">
                  <a:off x="4056" y="2153"/>
                  <a:ext cx="684" cy="7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99" name="Line 16"/>
                <p:cNvSpPr>
                  <a:spLocks noChangeShapeType="1"/>
                </p:cNvSpPr>
                <p:nvPr/>
              </p:nvSpPr>
              <p:spPr bwMode="auto">
                <a:xfrm>
                  <a:off x="4064" y="2160"/>
                  <a:ext cx="0" cy="528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00" name="Line 17"/>
                <p:cNvSpPr>
                  <a:spLocks noChangeShapeType="1"/>
                </p:cNvSpPr>
                <p:nvPr/>
              </p:nvSpPr>
              <p:spPr bwMode="auto">
                <a:xfrm flipV="1">
                  <a:off x="3544" y="2160"/>
                  <a:ext cx="0" cy="528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01" name="Line 18"/>
                <p:cNvSpPr>
                  <a:spLocks noChangeShapeType="1"/>
                </p:cNvSpPr>
                <p:nvPr/>
              </p:nvSpPr>
              <p:spPr bwMode="auto">
                <a:xfrm flipH="1">
                  <a:off x="2880" y="2160"/>
                  <a:ext cx="672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02" name="Line 19"/>
                <p:cNvSpPr>
                  <a:spLocks noChangeShapeType="1"/>
                </p:cNvSpPr>
                <p:nvPr/>
              </p:nvSpPr>
              <p:spPr bwMode="auto">
                <a:xfrm>
                  <a:off x="3552" y="480"/>
                  <a:ext cx="0" cy="48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03" name="Line 20"/>
                <p:cNvSpPr>
                  <a:spLocks noChangeShapeType="1"/>
                </p:cNvSpPr>
                <p:nvPr/>
              </p:nvSpPr>
              <p:spPr bwMode="auto">
                <a:xfrm flipH="1">
                  <a:off x="2880" y="960"/>
                  <a:ext cx="672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92" name="Line 21"/>
              <p:cNvSpPr>
                <a:spLocks noChangeShapeType="1"/>
              </p:cNvSpPr>
              <p:nvPr/>
            </p:nvSpPr>
            <p:spPr bwMode="auto">
              <a:xfrm flipH="1">
                <a:off x="2880" y="960"/>
                <a:ext cx="0" cy="120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84" name="Text Box 23"/>
            <p:cNvSpPr txBox="1">
              <a:spLocks noChangeArrowheads="1"/>
            </p:cNvSpPr>
            <p:nvPr/>
          </p:nvSpPr>
          <p:spPr bwMode="auto">
            <a:xfrm>
              <a:off x="4113491" y="5698038"/>
              <a:ext cx="762000" cy="4000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2000" b="1"/>
                <a:t>20m</a:t>
              </a:r>
            </a:p>
          </p:txBody>
        </p:sp>
        <p:sp>
          <p:nvSpPr>
            <p:cNvPr id="85" name="Text Box 27"/>
            <p:cNvSpPr txBox="1">
              <a:spLocks noChangeArrowheads="1"/>
            </p:cNvSpPr>
            <p:nvPr/>
          </p:nvSpPr>
          <p:spPr bwMode="auto">
            <a:xfrm>
              <a:off x="2894291" y="4466138"/>
              <a:ext cx="990600" cy="4000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sz="2000" b="1"/>
                <a:t>25m</a:t>
              </a:r>
            </a:p>
          </p:txBody>
        </p:sp>
        <p:sp>
          <p:nvSpPr>
            <p:cNvPr id="86" name="Text Box 28"/>
            <p:cNvSpPr txBox="1">
              <a:spLocks noChangeArrowheads="1"/>
            </p:cNvSpPr>
            <p:nvPr/>
          </p:nvSpPr>
          <p:spPr bwMode="auto">
            <a:xfrm>
              <a:off x="5192991" y="4466138"/>
              <a:ext cx="762000" cy="4000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2000" b="1" dirty="0"/>
                <a:t>25m</a:t>
              </a:r>
            </a:p>
          </p:txBody>
        </p:sp>
        <p:sp>
          <p:nvSpPr>
            <p:cNvPr id="87" name="Text Box 29"/>
            <p:cNvSpPr txBox="1">
              <a:spLocks noChangeArrowheads="1"/>
            </p:cNvSpPr>
            <p:nvPr/>
          </p:nvSpPr>
          <p:spPr bwMode="auto">
            <a:xfrm>
              <a:off x="1824355" y="3727998"/>
              <a:ext cx="990600" cy="4000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2000" b="1" dirty="0"/>
                <a:t>40,1m</a:t>
              </a:r>
            </a:p>
          </p:txBody>
        </p:sp>
        <p:sp>
          <p:nvSpPr>
            <p:cNvPr id="88" name="Text Box 30"/>
            <p:cNvSpPr txBox="1">
              <a:spLocks noChangeArrowheads="1"/>
            </p:cNvSpPr>
            <p:nvPr/>
          </p:nvSpPr>
          <p:spPr bwMode="auto">
            <a:xfrm>
              <a:off x="3973791" y="1875338"/>
              <a:ext cx="990600" cy="4000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sz="2000" b="1" dirty="0"/>
                <a:t>20m</a:t>
              </a:r>
            </a:p>
          </p:txBody>
        </p:sp>
        <p:sp>
          <p:nvSpPr>
            <p:cNvPr id="89" name="Text Box 31"/>
            <p:cNvSpPr txBox="1">
              <a:spLocks noChangeArrowheads="1"/>
            </p:cNvSpPr>
            <p:nvPr/>
          </p:nvSpPr>
          <p:spPr bwMode="auto">
            <a:xfrm>
              <a:off x="3211791" y="2408738"/>
              <a:ext cx="762000" cy="4000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sz="2000" b="1" dirty="0"/>
                <a:t>20m</a:t>
              </a:r>
            </a:p>
          </p:txBody>
        </p:sp>
        <p:sp>
          <p:nvSpPr>
            <p:cNvPr id="90" name="Text Box 32"/>
            <p:cNvSpPr txBox="1">
              <a:spLocks noChangeArrowheads="1"/>
            </p:cNvSpPr>
            <p:nvPr/>
          </p:nvSpPr>
          <p:spPr bwMode="auto">
            <a:xfrm>
              <a:off x="4926291" y="5101138"/>
              <a:ext cx="762000" cy="4000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2000" b="1" dirty="0"/>
                <a:t>20m</a:t>
              </a:r>
            </a:p>
          </p:txBody>
        </p:sp>
      </p:grpSp>
      <p:sp>
        <p:nvSpPr>
          <p:cNvPr id="2" name="TextBox 1"/>
          <p:cNvSpPr txBox="1"/>
          <p:nvPr/>
        </p:nvSpPr>
        <p:spPr>
          <a:xfrm>
            <a:off x="7284412" y="1635765"/>
            <a:ext cx="2637260" cy="4770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Diện</a:t>
            </a:r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mảnh</a:t>
            </a:r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đất</a:t>
            </a:r>
            <a:endParaRPr lang="en-US" sz="2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Down Arrow 2"/>
          <p:cNvSpPr/>
          <p:nvPr/>
        </p:nvSpPr>
        <p:spPr>
          <a:xfrm>
            <a:off x="8457683" y="2124342"/>
            <a:ext cx="257427" cy="330319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5" name="TextBox 174"/>
          <p:cNvSpPr txBox="1"/>
          <p:nvPr/>
        </p:nvSpPr>
        <p:spPr>
          <a:xfrm>
            <a:off x="5195952" y="2568316"/>
            <a:ext cx="1995020" cy="769441"/>
          </a:xfrm>
          <a:prstGeom prst="rect">
            <a:avLst/>
          </a:prstGeom>
          <a:noFill/>
          <a:ln>
            <a:solidFill>
              <a:srgbClr val="FFFF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Diện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HV </a:t>
            </a:r>
          </a:p>
          <a:p>
            <a:pPr algn="ctr"/>
            <a:r>
              <a:rPr lang="en-US" sz="2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EGKH</a:t>
            </a:r>
          </a:p>
        </p:txBody>
      </p:sp>
      <p:sp>
        <p:nvSpPr>
          <p:cNvPr id="176" name="Line 19"/>
          <p:cNvSpPr>
            <a:spLocks noChangeShapeType="1"/>
          </p:cNvSpPr>
          <p:nvPr/>
        </p:nvSpPr>
        <p:spPr bwMode="auto">
          <a:xfrm>
            <a:off x="2775938" y="1735380"/>
            <a:ext cx="0" cy="734391"/>
          </a:xfrm>
          <a:prstGeom prst="line">
            <a:avLst/>
          </a:prstGeom>
          <a:noFill/>
          <a:ln w="28575">
            <a:solidFill>
              <a:srgbClr val="FFFF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7" name="Line 19"/>
          <p:cNvSpPr>
            <a:spLocks noChangeShapeType="1"/>
          </p:cNvSpPr>
          <p:nvPr/>
        </p:nvSpPr>
        <p:spPr bwMode="auto">
          <a:xfrm flipH="1" flipV="1">
            <a:off x="2790485" y="1744270"/>
            <a:ext cx="941472" cy="1421"/>
          </a:xfrm>
          <a:prstGeom prst="line">
            <a:avLst/>
          </a:prstGeom>
          <a:noFill/>
          <a:ln w="28575">
            <a:solidFill>
              <a:srgbClr val="FFFF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8" name="Line 19"/>
          <p:cNvSpPr>
            <a:spLocks noChangeShapeType="1"/>
          </p:cNvSpPr>
          <p:nvPr/>
        </p:nvSpPr>
        <p:spPr bwMode="auto">
          <a:xfrm>
            <a:off x="3742226" y="1732431"/>
            <a:ext cx="0" cy="734391"/>
          </a:xfrm>
          <a:prstGeom prst="line">
            <a:avLst/>
          </a:prstGeom>
          <a:noFill/>
          <a:ln w="28575">
            <a:solidFill>
              <a:srgbClr val="FFFF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9" name="Line 19"/>
          <p:cNvSpPr>
            <a:spLocks noChangeShapeType="1"/>
          </p:cNvSpPr>
          <p:nvPr/>
        </p:nvSpPr>
        <p:spPr bwMode="auto">
          <a:xfrm flipH="1" flipV="1">
            <a:off x="2766019" y="2472408"/>
            <a:ext cx="985552" cy="265"/>
          </a:xfrm>
          <a:prstGeom prst="line">
            <a:avLst/>
          </a:prstGeom>
          <a:noFill/>
          <a:ln w="28575">
            <a:solidFill>
              <a:srgbClr val="FFFF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0" name="TextBox 179"/>
          <p:cNvSpPr txBox="1"/>
          <p:nvPr/>
        </p:nvSpPr>
        <p:spPr>
          <a:xfrm>
            <a:off x="7578987" y="2572045"/>
            <a:ext cx="1962397" cy="76944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Diện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HCN </a:t>
            </a:r>
          </a:p>
          <a:p>
            <a:pPr algn="ctr"/>
            <a:r>
              <a:rPr lang="en-US" sz="2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ABCD</a:t>
            </a:r>
          </a:p>
        </p:txBody>
      </p:sp>
      <p:sp>
        <p:nvSpPr>
          <p:cNvPr id="181" name="Line 19"/>
          <p:cNvSpPr>
            <a:spLocks noChangeShapeType="1"/>
          </p:cNvSpPr>
          <p:nvPr/>
        </p:nvSpPr>
        <p:spPr bwMode="auto">
          <a:xfrm>
            <a:off x="1547840" y="2475833"/>
            <a:ext cx="0" cy="1827562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2" name="Line 19"/>
          <p:cNvSpPr>
            <a:spLocks noChangeShapeType="1"/>
          </p:cNvSpPr>
          <p:nvPr/>
        </p:nvSpPr>
        <p:spPr bwMode="auto">
          <a:xfrm flipH="1" flipV="1">
            <a:off x="1540135" y="2483305"/>
            <a:ext cx="3416123" cy="559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3" name="Line 19"/>
          <p:cNvSpPr>
            <a:spLocks noChangeShapeType="1"/>
          </p:cNvSpPr>
          <p:nvPr/>
        </p:nvSpPr>
        <p:spPr bwMode="auto">
          <a:xfrm flipH="1">
            <a:off x="4962368" y="2475833"/>
            <a:ext cx="1719" cy="1814124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4" name="Line 19"/>
          <p:cNvSpPr>
            <a:spLocks noChangeShapeType="1"/>
          </p:cNvSpPr>
          <p:nvPr/>
        </p:nvSpPr>
        <p:spPr bwMode="auto">
          <a:xfrm flipH="1">
            <a:off x="1531463" y="4300826"/>
            <a:ext cx="3432624" cy="1906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5" name="TextBox 184"/>
          <p:cNvSpPr txBox="1"/>
          <p:nvPr/>
        </p:nvSpPr>
        <p:spPr>
          <a:xfrm>
            <a:off x="9968839" y="2572045"/>
            <a:ext cx="1769779" cy="769441"/>
          </a:xfrm>
          <a:prstGeom prst="rect">
            <a:avLst/>
          </a:prstGeom>
          <a:noFill/>
          <a:ln>
            <a:solidFill>
              <a:srgbClr val="0000CC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Diện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HV </a:t>
            </a:r>
          </a:p>
          <a:p>
            <a:pPr algn="ctr"/>
            <a:r>
              <a:rPr lang="en-US" sz="2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MNPQ</a:t>
            </a:r>
          </a:p>
        </p:txBody>
      </p:sp>
      <p:sp>
        <p:nvSpPr>
          <p:cNvPr id="186" name="TextBox 185"/>
          <p:cNvSpPr txBox="1"/>
          <p:nvPr/>
        </p:nvSpPr>
        <p:spPr>
          <a:xfrm>
            <a:off x="7205947" y="2739317"/>
            <a:ext cx="365805" cy="4770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5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</a:p>
        </p:txBody>
      </p:sp>
      <p:sp>
        <p:nvSpPr>
          <p:cNvPr id="187" name="TextBox 186"/>
          <p:cNvSpPr txBox="1"/>
          <p:nvPr/>
        </p:nvSpPr>
        <p:spPr>
          <a:xfrm>
            <a:off x="9534571" y="2739317"/>
            <a:ext cx="365805" cy="4770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5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</a:p>
        </p:txBody>
      </p:sp>
      <p:sp>
        <p:nvSpPr>
          <p:cNvPr id="188" name="Down Arrow 187"/>
          <p:cNvSpPr/>
          <p:nvPr/>
        </p:nvSpPr>
        <p:spPr>
          <a:xfrm>
            <a:off x="5972059" y="3423681"/>
            <a:ext cx="257427" cy="330319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9" name="TextBox 188"/>
          <p:cNvSpPr txBox="1"/>
          <p:nvPr/>
        </p:nvSpPr>
        <p:spPr>
          <a:xfrm>
            <a:off x="5440958" y="3640179"/>
            <a:ext cx="1393330" cy="4770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EG x GH</a:t>
            </a:r>
          </a:p>
        </p:txBody>
      </p:sp>
      <p:sp>
        <p:nvSpPr>
          <p:cNvPr id="190" name="Down Arrow 189"/>
          <p:cNvSpPr/>
          <p:nvPr/>
        </p:nvSpPr>
        <p:spPr>
          <a:xfrm>
            <a:off x="8465044" y="3423680"/>
            <a:ext cx="257427" cy="330319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1" name="TextBox 190"/>
          <p:cNvSpPr txBox="1"/>
          <p:nvPr/>
        </p:nvSpPr>
        <p:spPr>
          <a:xfrm>
            <a:off x="7897123" y="3699139"/>
            <a:ext cx="1393267" cy="4770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AB x AD</a:t>
            </a:r>
          </a:p>
        </p:txBody>
      </p:sp>
      <p:sp>
        <p:nvSpPr>
          <p:cNvPr id="192" name="Down Arrow 191"/>
          <p:cNvSpPr/>
          <p:nvPr/>
        </p:nvSpPr>
        <p:spPr>
          <a:xfrm>
            <a:off x="8093239" y="4149787"/>
            <a:ext cx="257427" cy="330319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3" name="TextBox 192"/>
          <p:cNvSpPr txBox="1"/>
          <p:nvPr/>
        </p:nvSpPr>
        <p:spPr>
          <a:xfrm>
            <a:off x="7333571" y="4536149"/>
            <a:ext cx="1829347" cy="4770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25 + 20 + 25</a:t>
            </a:r>
          </a:p>
        </p:txBody>
      </p:sp>
      <p:sp>
        <p:nvSpPr>
          <p:cNvPr id="194" name="Down Arrow 193"/>
          <p:cNvSpPr/>
          <p:nvPr/>
        </p:nvSpPr>
        <p:spPr>
          <a:xfrm>
            <a:off x="10767583" y="3396284"/>
            <a:ext cx="257427" cy="330319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5" name="Line 19"/>
          <p:cNvSpPr>
            <a:spLocks noChangeShapeType="1"/>
          </p:cNvSpPr>
          <p:nvPr/>
        </p:nvSpPr>
        <p:spPr bwMode="auto">
          <a:xfrm>
            <a:off x="2767131" y="4321369"/>
            <a:ext cx="672" cy="794522"/>
          </a:xfrm>
          <a:prstGeom prst="line">
            <a:avLst/>
          </a:prstGeom>
          <a:noFill/>
          <a:ln w="28575">
            <a:solidFill>
              <a:srgbClr val="0000C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6" name="Line 19"/>
          <p:cNvSpPr>
            <a:spLocks noChangeShapeType="1"/>
          </p:cNvSpPr>
          <p:nvPr/>
        </p:nvSpPr>
        <p:spPr bwMode="auto">
          <a:xfrm flipH="1" flipV="1">
            <a:off x="2767470" y="4309290"/>
            <a:ext cx="941472" cy="1421"/>
          </a:xfrm>
          <a:prstGeom prst="line">
            <a:avLst/>
          </a:prstGeom>
          <a:noFill/>
          <a:ln w="28575">
            <a:solidFill>
              <a:srgbClr val="0000C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7" name="Line 19"/>
          <p:cNvSpPr>
            <a:spLocks noChangeShapeType="1"/>
          </p:cNvSpPr>
          <p:nvPr/>
        </p:nvSpPr>
        <p:spPr bwMode="auto">
          <a:xfrm>
            <a:off x="3716608" y="4300826"/>
            <a:ext cx="5909" cy="818955"/>
          </a:xfrm>
          <a:prstGeom prst="line">
            <a:avLst/>
          </a:prstGeom>
          <a:noFill/>
          <a:ln w="28575">
            <a:solidFill>
              <a:srgbClr val="0000C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8" name="Line 19"/>
          <p:cNvSpPr>
            <a:spLocks noChangeShapeType="1"/>
          </p:cNvSpPr>
          <p:nvPr/>
        </p:nvSpPr>
        <p:spPr bwMode="auto">
          <a:xfrm flipH="1">
            <a:off x="2779497" y="5119174"/>
            <a:ext cx="933932" cy="1"/>
          </a:xfrm>
          <a:prstGeom prst="line">
            <a:avLst/>
          </a:prstGeom>
          <a:noFill/>
          <a:ln w="28575">
            <a:solidFill>
              <a:srgbClr val="0000C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9" name="TextBox 198"/>
          <p:cNvSpPr txBox="1"/>
          <p:nvPr/>
        </p:nvSpPr>
        <p:spPr>
          <a:xfrm>
            <a:off x="10185904" y="3637556"/>
            <a:ext cx="1430200" cy="4770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MN x NP</a:t>
            </a:r>
          </a:p>
        </p:txBody>
      </p:sp>
    </p:spTree>
    <p:extLst>
      <p:ext uri="{BB962C8B-B14F-4D97-AF65-F5344CB8AC3E}">
        <p14:creationId xmlns:p14="http://schemas.microsoft.com/office/powerpoint/2010/main" val="39413698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3" presetClass="entr" presetSubtype="3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23" presetClass="entr" presetSubtype="3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3" dur="500"/>
                                        <p:tgtEl>
                                          <p:spTgt spid="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8" dur="500"/>
                                        <p:tgtEl>
                                          <p:spTgt spid="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3" dur="500"/>
                                        <p:tgtEl>
                                          <p:spTgt spid="1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8" dur="500"/>
                                        <p:tgtEl>
                                          <p:spTgt spid="1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1" dur="500"/>
                                        <p:tgtEl>
                                          <p:spTgt spid="1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1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1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2" dur="500"/>
                                        <p:tgtEl>
                                          <p:spTgt spid="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500"/>
                            </p:stCondLst>
                            <p:childTnLst>
                              <p:par>
                                <p:cTn id="10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6" dur="500"/>
                                        <p:tgtEl>
                                          <p:spTgt spid="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1000"/>
                            </p:stCondLst>
                            <p:childTnLst>
                              <p:par>
                                <p:cTn id="10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0" dur="500"/>
                                        <p:tgtEl>
                                          <p:spTgt spid="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1500"/>
                            </p:stCondLst>
                            <p:childTnLst>
                              <p:par>
                                <p:cTn id="112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4" dur="500"/>
                                        <p:tgtEl>
                                          <p:spTgt spid="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9" dur="500"/>
                                        <p:tgtEl>
                                          <p:spTgt spid="1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4" dur="500" fill="hold"/>
                                        <p:tgtEl>
                                          <p:spTgt spid="1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5" dur="500" fill="hold"/>
                                        <p:tgtEl>
                                          <p:spTgt spid="1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0" dur="500"/>
                                        <p:tgtEl>
                                          <p:spTgt spid="1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1" fill="hold">
                            <p:stCondLst>
                              <p:cond delay="500"/>
                            </p:stCondLst>
                            <p:childTnLst>
                              <p:par>
                                <p:cTn id="13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4" dur="500"/>
                                        <p:tgtEl>
                                          <p:spTgt spid="1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5" fill="hold">
                            <p:stCondLst>
                              <p:cond delay="1000"/>
                            </p:stCondLst>
                            <p:childTnLst>
                              <p:par>
                                <p:cTn id="13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8" dur="500"/>
                                        <p:tgtEl>
                                          <p:spTgt spid="1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9" fill="hold">
                            <p:stCondLst>
                              <p:cond delay="1500"/>
                            </p:stCondLst>
                            <p:childTnLst>
                              <p:par>
                                <p:cTn id="140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42" dur="500"/>
                                        <p:tgtEl>
                                          <p:spTgt spid="1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7" dur="500"/>
                                        <p:tgtEl>
                                          <p:spTgt spid="1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>
                      <p:stCondLst>
                        <p:cond delay="indefinite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2" dur="500" fill="hold"/>
                                        <p:tgtEl>
                                          <p:spTgt spid="1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3" dur="500" fill="hold"/>
                                        <p:tgtEl>
                                          <p:spTgt spid="1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4" fill="hold">
                      <p:stCondLst>
                        <p:cond delay="indefinite"/>
                      </p:stCondLst>
                      <p:childTnLst>
                        <p:par>
                          <p:cTn id="155" fill="hold">
                            <p:stCondLst>
                              <p:cond delay="0"/>
                            </p:stCondLst>
                            <p:childTnLst>
                              <p:par>
                                <p:cTn id="15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8" dur="500"/>
                                        <p:tgtEl>
                                          <p:spTgt spid="1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9" fill="hold">
                      <p:stCondLst>
                        <p:cond delay="indefinite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3" dur="500" fill="hold"/>
                                        <p:tgtEl>
                                          <p:spTgt spid="1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4" dur="500" fill="hold"/>
                                        <p:tgtEl>
                                          <p:spTgt spid="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5" fill="hold">
                      <p:stCondLst>
                        <p:cond delay="indefinite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9" dur="500"/>
                                        <p:tgtEl>
                                          <p:spTgt spid="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0" fill="hold">
                            <p:stCondLst>
                              <p:cond delay="500"/>
                            </p:stCondLst>
                            <p:childTnLst>
                              <p:par>
                                <p:cTn id="17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3" dur="500"/>
                                        <p:tgtEl>
                                          <p:spTgt spid="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4" fill="hold">
                            <p:stCondLst>
                              <p:cond delay="1000"/>
                            </p:stCondLst>
                            <p:childTnLst>
                              <p:par>
                                <p:cTn id="17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7" dur="500"/>
                                        <p:tgtEl>
                                          <p:spTgt spid="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8" fill="hold">
                            <p:stCondLst>
                              <p:cond delay="1500"/>
                            </p:stCondLst>
                            <p:childTnLst>
                              <p:par>
                                <p:cTn id="179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81" dur="500"/>
                                        <p:tgtEl>
                                          <p:spTgt spid="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2" fill="hold">
                      <p:stCondLst>
                        <p:cond delay="indefinite"/>
                      </p:stCondLst>
                      <p:childTnLst>
                        <p:par>
                          <p:cTn id="183" fill="hold">
                            <p:stCondLst>
                              <p:cond delay="0"/>
                            </p:stCondLst>
                            <p:childTnLst>
                              <p:par>
                                <p:cTn id="18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6" dur="500"/>
                                        <p:tgtEl>
                                          <p:spTgt spid="1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0" grpId="0"/>
      <p:bldP spid="111" grpId="0"/>
      <p:bldP spid="112" grpId="0"/>
      <p:bldP spid="113" grpId="0"/>
      <p:bldP spid="114" grpId="0"/>
      <p:bldP spid="115" grpId="0"/>
      <p:bldP spid="116" grpId="0"/>
      <p:bldP spid="117" grpId="0"/>
      <p:bldP spid="118" grpId="0"/>
      <p:bldP spid="119" grpId="0"/>
      <p:bldP spid="120" grpId="0"/>
      <p:bldP spid="121" grpId="0"/>
      <p:bldP spid="123" grpId="0"/>
      <p:bldP spid="123" grpId="1"/>
      <p:bldP spid="2" grpId="0"/>
      <p:bldP spid="3" grpId="0" animBg="1"/>
      <p:bldP spid="175" grpId="0" animBg="1"/>
      <p:bldP spid="176" grpId="0" animBg="1"/>
      <p:bldP spid="177" grpId="0" animBg="1"/>
      <p:bldP spid="178" grpId="0" animBg="1"/>
      <p:bldP spid="179" grpId="0" animBg="1"/>
      <p:bldP spid="180" grpId="0" animBg="1"/>
      <p:bldP spid="181" grpId="0" animBg="1"/>
      <p:bldP spid="182" grpId="0" animBg="1"/>
      <p:bldP spid="183" grpId="0" animBg="1"/>
      <p:bldP spid="184" grpId="0" animBg="1"/>
      <p:bldP spid="185" grpId="0" animBg="1"/>
      <p:bldP spid="186" grpId="0"/>
      <p:bldP spid="187" grpId="0"/>
      <p:bldP spid="188" grpId="0" animBg="1"/>
      <p:bldP spid="189" grpId="0"/>
      <p:bldP spid="190" grpId="0" animBg="1"/>
      <p:bldP spid="191" grpId="0"/>
      <p:bldP spid="192" grpId="0" animBg="1"/>
      <p:bldP spid="193" grpId="0"/>
      <p:bldP spid="194" grpId="0" animBg="1"/>
      <p:bldP spid="195" grpId="0" animBg="1"/>
      <p:bldP spid="196" grpId="0" animBg="1"/>
      <p:bldP spid="197" grpId="0" animBg="1"/>
      <p:bldP spid="198" grpId="0" animBg="1"/>
      <p:bldP spid="19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DBDF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1" name="组合 40"/>
          <p:cNvGrpSpPr/>
          <p:nvPr/>
        </p:nvGrpSpPr>
        <p:grpSpPr>
          <a:xfrm>
            <a:off x="-389255" y="-2273935"/>
            <a:ext cx="12814300" cy="11353800"/>
            <a:chOff x="-613" y="-3581"/>
            <a:chExt cx="20180" cy="17880"/>
          </a:xfrm>
        </p:grpSpPr>
        <p:grpSp>
          <p:nvGrpSpPr>
            <p:cNvPr id="40" name="组合 39"/>
            <p:cNvGrpSpPr/>
            <p:nvPr/>
          </p:nvGrpSpPr>
          <p:grpSpPr>
            <a:xfrm>
              <a:off x="-166" y="-3581"/>
              <a:ext cx="19733" cy="17880"/>
              <a:chOff x="232" y="1062"/>
              <a:chExt cx="14109" cy="12784"/>
            </a:xfrm>
          </p:grpSpPr>
          <p:sp>
            <p:nvSpPr>
              <p:cNvPr id="37" name="椭圆 36"/>
              <p:cNvSpPr/>
              <p:nvPr/>
            </p:nvSpPr>
            <p:spPr>
              <a:xfrm>
                <a:off x="6020" y="1062"/>
                <a:ext cx="8321" cy="8321"/>
              </a:xfrm>
              <a:prstGeom prst="ellipse">
                <a:avLst/>
              </a:prstGeom>
              <a:solidFill>
                <a:srgbClr val="BDBDF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9" name="椭圆 38"/>
              <p:cNvSpPr/>
              <p:nvPr/>
            </p:nvSpPr>
            <p:spPr>
              <a:xfrm>
                <a:off x="232" y="5525"/>
                <a:ext cx="8321" cy="8321"/>
              </a:xfrm>
              <a:prstGeom prst="ellipse">
                <a:avLst/>
              </a:prstGeom>
              <a:solidFill>
                <a:srgbClr val="A4E5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174" name="组合 173"/>
            <p:cNvGrpSpPr/>
            <p:nvPr/>
          </p:nvGrpSpPr>
          <p:grpSpPr>
            <a:xfrm>
              <a:off x="0" y="1"/>
              <a:ext cx="19240" cy="10799"/>
              <a:chOff x="198" y="179"/>
              <a:chExt cx="20158" cy="10821"/>
            </a:xfrm>
          </p:grpSpPr>
          <p:grpSp>
            <p:nvGrpSpPr>
              <p:cNvPr id="124" name="组合 123"/>
              <p:cNvGrpSpPr/>
              <p:nvPr/>
            </p:nvGrpSpPr>
            <p:grpSpPr>
              <a:xfrm>
                <a:off x="9572" y="179"/>
                <a:ext cx="10784" cy="10801"/>
                <a:chOff x="-2" y="-76"/>
                <a:chExt cx="19220" cy="11142"/>
              </a:xfrm>
            </p:grpSpPr>
            <p:grpSp>
              <p:nvGrpSpPr>
                <p:cNvPr id="125" name="组合 124"/>
                <p:cNvGrpSpPr/>
                <p:nvPr/>
              </p:nvGrpSpPr>
              <p:grpSpPr>
                <a:xfrm rot="5400000">
                  <a:off x="4736" y="-3915"/>
                  <a:ext cx="9744" cy="19220"/>
                  <a:chOff x="4789" y="266"/>
                  <a:chExt cx="9744" cy="11143"/>
                </a:xfrm>
              </p:grpSpPr>
              <p:cxnSp>
                <p:nvCxnSpPr>
                  <p:cNvPr id="126" name="直接连接符 125"/>
                  <p:cNvCxnSpPr/>
                  <p:nvPr/>
                </p:nvCxnSpPr>
                <p:spPr>
                  <a:xfrm>
                    <a:off x="4789" y="266"/>
                    <a:ext cx="0" cy="11143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27" name="直接连接符 126"/>
                  <p:cNvCxnSpPr/>
                  <p:nvPr/>
                </p:nvCxnSpPr>
                <p:spPr>
                  <a:xfrm>
                    <a:off x="6181" y="266"/>
                    <a:ext cx="0" cy="11143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28" name="直接连接符 127"/>
                  <p:cNvCxnSpPr/>
                  <p:nvPr/>
                </p:nvCxnSpPr>
                <p:spPr>
                  <a:xfrm>
                    <a:off x="7573" y="266"/>
                    <a:ext cx="0" cy="11143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29" name="直接连接符 128"/>
                  <p:cNvCxnSpPr/>
                  <p:nvPr/>
                </p:nvCxnSpPr>
                <p:spPr>
                  <a:xfrm>
                    <a:off x="8965" y="266"/>
                    <a:ext cx="0" cy="11143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30" name="直接连接符 129"/>
                  <p:cNvCxnSpPr/>
                  <p:nvPr/>
                </p:nvCxnSpPr>
                <p:spPr>
                  <a:xfrm>
                    <a:off x="10357" y="266"/>
                    <a:ext cx="0" cy="11143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31" name="直接连接符 130"/>
                  <p:cNvCxnSpPr/>
                  <p:nvPr/>
                </p:nvCxnSpPr>
                <p:spPr>
                  <a:xfrm>
                    <a:off x="11749" y="266"/>
                    <a:ext cx="0" cy="11143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32" name="直接连接符 131"/>
                  <p:cNvCxnSpPr/>
                  <p:nvPr/>
                </p:nvCxnSpPr>
                <p:spPr>
                  <a:xfrm>
                    <a:off x="13141" y="266"/>
                    <a:ext cx="0" cy="11143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33" name="直接连接符 132"/>
                  <p:cNvCxnSpPr/>
                  <p:nvPr/>
                </p:nvCxnSpPr>
                <p:spPr>
                  <a:xfrm>
                    <a:off x="14533" y="266"/>
                    <a:ext cx="0" cy="11143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134" name="组合 133"/>
                <p:cNvGrpSpPr/>
                <p:nvPr/>
              </p:nvGrpSpPr>
              <p:grpSpPr>
                <a:xfrm>
                  <a:off x="499" y="-76"/>
                  <a:ext cx="18096" cy="11142"/>
                  <a:chOff x="613" y="266"/>
                  <a:chExt cx="18096" cy="11142"/>
                </a:xfrm>
              </p:grpSpPr>
              <p:cxnSp>
                <p:nvCxnSpPr>
                  <p:cNvPr id="135" name="直接连接符 134"/>
                  <p:cNvCxnSpPr/>
                  <p:nvPr/>
                </p:nvCxnSpPr>
                <p:spPr>
                  <a:xfrm>
                    <a:off x="613" y="266"/>
                    <a:ext cx="0" cy="11143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36" name="直接连接符 135"/>
                  <p:cNvCxnSpPr/>
                  <p:nvPr/>
                </p:nvCxnSpPr>
                <p:spPr>
                  <a:xfrm>
                    <a:off x="2005" y="266"/>
                    <a:ext cx="0" cy="11143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37" name="直接连接符 136"/>
                  <p:cNvCxnSpPr/>
                  <p:nvPr/>
                </p:nvCxnSpPr>
                <p:spPr>
                  <a:xfrm>
                    <a:off x="3397" y="266"/>
                    <a:ext cx="0" cy="11143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38" name="直接连接符 137"/>
                  <p:cNvCxnSpPr/>
                  <p:nvPr/>
                </p:nvCxnSpPr>
                <p:spPr>
                  <a:xfrm>
                    <a:off x="4789" y="266"/>
                    <a:ext cx="0" cy="11143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39" name="直接连接符 138"/>
                  <p:cNvCxnSpPr/>
                  <p:nvPr/>
                </p:nvCxnSpPr>
                <p:spPr>
                  <a:xfrm>
                    <a:off x="6181" y="266"/>
                    <a:ext cx="0" cy="11143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40" name="直接连接符 139"/>
                  <p:cNvCxnSpPr/>
                  <p:nvPr/>
                </p:nvCxnSpPr>
                <p:spPr>
                  <a:xfrm>
                    <a:off x="7573" y="266"/>
                    <a:ext cx="0" cy="11143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41" name="直接连接符 140"/>
                  <p:cNvCxnSpPr/>
                  <p:nvPr/>
                </p:nvCxnSpPr>
                <p:spPr>
                  <a:xfrm>
                    <a:off x="8965" y="266"/>
                    <a:ext cx="0" cy="11143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42" name="直接连接符 141"/>
                  <p:cNvCxnSpPr/>
                  <p:nvPr/>
                </p:nvCxnSpPr>
                <p:spPr>
                  <a:xfrm>
                    <a:off x="10357" y="266"/>
                    <a:ext cx="0" cy="11143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43" name="直接连接符 142"/>
                  <p:cNvCxnSpPr/>
                  <p:nvPr/>
                </p:nvCxnSpPr>
                <p:spPr>
                  <a:xfrm>
                    <a:off x="11749" y="266"/>
                    <a:ext cx="0" cy="11143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44" name="直接连接符 143"/>
                  <p:cNvCxnSpPr/>
                  <p:nvPr/>
                </p:nvCxnSpPr>
                <p:spPr>
                  <a:xfrm>
                    <a:off x="13141" y="266"/>
                    <a:ext cx="0" cy="11143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45" name="直接连接符 144"/>
                  <p:cNvCxnSpPr/>
                  <p:nvPr/>
                </p:nvCxnSpPr>
                <p:spPr>
                  <a:xfrm>
                    <a:off x="14533" y="266"/>
                    <a:ext cx="0" cy="11143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46" name="直接连接符 145"/>
                  <p:cNvCxnSpPr/>
                  <p:nvPr/>
                </p:nvCxnSpPr>
                <p:spPr>
                  <a:xfrm>
                    <a:off x="15925" y="266"/>
                    <a:ext cx="0" cy="11143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47" name="直接连接符 146"/>
                  <p:cNvCxnSpPr/>
                  <p:nvPr/>
                </p:nvCxnSpPr>
                <p:spPr>
                  <a:xfrm>
                    <a:off x="17317" y="266"/>
                    <a:ext cx="0" cy="11143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48" name="直接连接符 147"/>
                  <p:cNvCxnSpPr/>
                  <p:nvPr/>
                </p:nvCxnSpPr>
                <p:spPr>
                  <a:xfrm>
                    <a:off x="18709" y="266"/>
                    <a:ext cx="0" cy="11143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  <p:grpSp>
            <p:nvGrpSpPr>
              <p:cNvPr id="149" name="组合 148"/>
              <p:cNvGrpSpPr/>
              <p:nvPr/>
            </p:nvGrpSpPr>
            <p:grpSpPr>
              <a:xfrm>
                <a:off x="198" y="200"/>
                <a:ext cx="10784" cy="10801"/>
                <a:chOff x="-2" y="-76"/>
                <a:chExt cx="19220" cy="11142"/>
              </a:xfrm>
            </p:grpSpPr>
            <p:grpSp>
              <p:nvGrpSpPr>
                <p:cNvPr id="150" name="组合 149"/>
                <p:cNvGrpSpPr/>
                <p:nvPr/>
              </p:nvGrpSpPr>
              <p:grpSpPr>
                <a:xfrm rot="5400000">
                  <a:off x="4736" y="-3915"/>
                  <a:ext cx="9744" cy="19220"/>
                  <a:chOff x="4789" y="266"/>
                  <a:chExt cx="9744" cy="11143"/>
                </a:xfrm>
              </p:grpSpPr>
              <p:cxnSp>
                <p:nvCxnSpPr>
                  <p:cNvPr id="151" name="直接连接符 150"/>
                  <p:cNvCxnSpPr/>
                  <p:nvPr/>
                </p:nvCxnSpPr>
                <p:spPr>
                  <a:xfrm>
                    <a:off x="4789" y="266"/>
                    <a:ext cx="0" cy="11143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52" name="直接连接符 151"/>
                  <p:cNvCxnSpPr/>
                  <p:nvPr/>
                </p:nvCxnSpPr>
                <p:spPr>
                  <a:xfrm>
                    <a:off x="6181" y="266"/>
                    <a:ext cx="0" cy="11143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53" name="直接连接符 152"/>
                  <p:cNvCxnSpPr/>
                  <p:nvPr/>
                </p:nvCxnSpPr>
                <p:spPr>
                  <a:xfrm>
                    <a:off x="7573" y="266"/>
                    <a:ext cx="0" cy="11143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54" name="直接连接符 153"/>
                  <p:cNvCxnSpPr/>
                  <p:nvPr/>
                </p:nvCxnSpPr>
                <p:spPr>
                  <a:xfrm>
                    <a:off x="8965" y="266"/>
                    <a:ext cx="0" cy="11143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55" name="直接连接符 154"/>
                  <p:cNvCxnSpPr/>
                  <p:nvPr/>
                </p:nvCxnSpPr>
                <p:spPr>
                  <a:xfrm>
                    <a:off x="10357" y="266"/>
                    <a:ext cx="0" cy="11143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56" name="直接连接符 155"/>
                  <p:cNvCxnSpPr/>
                  <p:nvPr/>
                </p:nvCxnSpPr>
                <p:spPr>
                  <a:xfrm>
                    <a:off x="11749" y="266"/>
                    <a:ext cx="0" cy="11143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57" name="直接连接符 156"/>
                  <p:cNvCxnSpPr/>
                  <p:nvPr/>
                </p:nvCxnSpPr>
                <p:spPr>
                  <a:xfrm>
                    <a:off x="13141" y="266"/>
                    <a:ext cx="0" cy="11143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58" name="直接连接符 157"/>
                  <p:cNvCxnSpPr/>
                  <p:nvPr/>
                </p:nvCxnSpPr>
                <p:spPr>
                  <a:xfrm>
                    <a:off x="14533" y="266"/>
                    <a:ext cx="0" cy="11143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159" name="组合 158"/>
                <p:cNvGrpSpPr/>
                <p:nvPr/>
              </p:nvGrpSpPr>
              <p:grpSpPr>
                <a:xfrm>
                  <a:off x="499" y="-76"/>
                  <a:ext cx="18096" cy="11142"/>
                  <a:chOff x="613" y="266"/>
                  <a:chExt cx="18096" cy="11142"/>
                </a:xfrm>
              </p:grpSpPr>
              <p:cxnSp>
                <p:nvCxnSpPr>
                  <p:cNvPr id="160" name="直接连接符 159"/>
                  <p:cNvCxnSpPr/>
                  <p:nvPr/>
                </p:nvCxnSpPr>
                <p:spPr>
                  <a:xfrm>
                    <a:off x="613" y="266"/>
                    <a:ext cx="0" cy="11143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61" name="直接连接符 160"/>
                  <p:cNvCxnSpPr/>
                  <p:nvPr/>
                </p:nvCxnSpPr>
                <p:spPr>
                  <a:xfrm>
                    <a:off x="2005" y="266"/>
                    <a:ext cx="0" cy="11143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62" name="直接连接符 161"/>
                  <p:cNvCxnSpPr/>
                  <p:nvPr/>
                </p:nvCxnSpPr>
                <p:spPr>
                  <a:xfrm>
                    <a:off x="3397" y="266"/>
                    <a:ext cx="0" cy="11143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63" name="直接连接符 162"/>
                  <p:cNvCxnSpPr/>
                  <p:nvPr/>
                </p:nvCxnSpPr>
                <p:spPr>
                  <a:xfrm>
                    <a:off x="4789" y="266"/>
                    <a:ext cx="0" cy="11143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64" name="直接连接符 163"/>
                  <p:cNvCxnSpPr/>
                  <p:nvPr/>
                </p:nvCxnSpPr>
                <p:spPr>
                  <a:xfrm>
                    <a:off x="6181" y="266"/>
                    <a:ext cx="0" cy="11143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65" name="直接连接符 164"/>
                  <p:cNvCxnSpPr/>
                  <p:nvPr/>
                </p:nvCxnSpPr>
                <p:spPr>
                  <a:xfrm>
                    <a:off x="7573" y="266"/>
                    <a:ext cx="0" cy="11143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66" name="直接连接符 165"/>
                  <p:cNvCxnSpPr/>
                  <p:nvPr/>
                </p:nvCxnSpPr>
                <p:spPr>
                  <a:xfrm>
                    <a:off x="8965" y="266"/>
                    <a:ext cx="0" cy="11143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67" name="直接连接符 166"/>
                  <p:cNvCxnSpPr/>
                  <p:nvPr/>
                </p:nvCxnSpPr>
                <p:spPr>
                  <a:xfrm>
                    <a:off x="10357" y="266"/>
                    <a:ext cx="0" cy="11143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68" name="直接连接符 167"/>
                  <p:cNvCxnSpPr/>
                  <p:nvPr/>
                </p:nvCxnSpPr>
                <p:spPr>
                  <a:xfrm>
                    <a:off x="11749" y="266"/>
                    <a:ext cx="0" cy="11143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69" name="直接连接符 168"/>
                  <p:cNvCxnSpPr/>
                  <p:nvPr/>
                </p:nvCxnSpPr>
                <p:spPr>
                  <a:xfrm>
                    <a:off x="13141" y="266"/>
                    <a:ext cx="0" cy="11143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70" name="直接连接符 169"/>
                  <p:cNvCxnSpPr/>
                  <p:nvPr/>
                </p:nvCxnSpPr>
                <p:spPr>
                  <a:xfrm>
                    <a:off x="14533" y="266"/>
                    <a:ext cx="0" cy="11143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71" name="直接连接符 170"/>
                  <p:cNvCxnSpPr/>
                  <p:nvPr/>
                </p:nvCxnSpPr>
                <p:spPr>
                  <a:xfrm>
                    <a:off x="15925" y="266"/>
                    <a:ext cx="0" cy="11143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72" name="直接连接符 171"/>
                  <p:cNvCxnSpPr/>
                  <p:nvPr/>
                </p:nvCxnSpPr>
                <p:spPr>
                  <a:xfrm>
                    <a:off x="17317" y="266"/>
                    <a:ext cx="0" cy="11143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73" name="直接连接符 172"/>
                  <p:cNvCxnSpPr/>
                  <p:nvPr/>
                </p:nvCxnSpPr>
                <p:spPr>
                  <a:xfrm>
                    <a:off x="18709" y="266"/>
                    <a:ext cx="0" cy="11143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</p:grpSp>
        <p:grpSp>
          <p:nvGrpSpPr>
            <p:cNvPr id="36" name="组合 35"/>
            <p:cNvGrpSpPr/>
            <p:nvPr/>
          </p:nvGrpSpPr>
          <p:grpSpPr>
            <a:xfrm>
              <a:off x="-613" y="-632"/>
              <a:ext cx="20180" cy="12612"/>
              <a:chOff x="-613" y="-632"/>
              <a:chExt cx="20180" cy="12612"/>
            </a:xfrm>
          </p:grpSpPr>
          <p:grpSp>
            <p:nvGrpSpPr>
              <p:cNvPr id="35" name="组合 34"/>
              <p:cNvGrpSpPr/>
              <p:nvPr/>
            </p:nvGrpSpPr>
            <p:grpSpPr>
              <a:xfrm>
                <a:off x="-613" y="-632"/>
                <a:ext cx="20180" cy="12612"/>
                <a:chOff x="-613" y="-632"/>
                <a:chExt cx="20180" cy="12612"/>
              </a:xfrm>
            </p:grpSpPr>
            <p:pic>
              <p:nvPicPr>
                <p:cNvPr id="27" name="图片 26" descr="D:\资料\图层 2.png图层 2"/>
                <p:cNvPicPr>
                  <a:picLocks noChangeAspect="1"/>
                </p:cNvPicPr>
                <p:nvPr/>
              </p:nvPicPr>
              <p:blipFill>
                <a:blip r:embed="rId2"/>
                <a:srcRect/>
                <a:stretch>
                  <a:fillRect/>
                </a:stretch>
              </p:blipFill>
              <p:spPr>
                <a:xfrm>
                  <a:off x="756" y="713"/>
                  <a:ext cx="17687" cy="9498"/>
                </a:xfrm>
                <a:prstGeom prst="rect">
                  <a:avLst/>
                </a:prstGeom>
              </p:spPr>
            </p:pic>
            <p:grpSp>
              <p:nvGrpSpPr>
                <p:cNvPr id="28" name="组合 27"/>
                <p:cNvGrpSpPr/>
                <p:nvPr/>
              </p:nvGrpSpPr>
              <p:grpSpPr>
                <a:xfrm>
                  <a:off x="-613" y="-632"/>
                  <a:ext cx="20180" cy="12612"/>
                  <a:chOff x="-28" y="-299"/>
                  <a:chExt cx="19556" cy="12230"/>
                </a:xfrm>
              </p:grpSpPr>
              <p:pic>
                <p:nvPicPr>
                  <p:cNvPr id="29" name="图片 28" descr="橡皮"/>
                  <p:cNvPicPr>
                    <a:picLocks noChangeAspect="1"/>
                  </p:cNvPicPr>
                  <p:nvPr/>
                </p:nvPicPr>
                <p:blipFill>
                  <a:blip r:embed="rId3"/>
                  <a:stretch>
                    <a:fillRect/>
                  </a:stretch>
                </p:blipFill>
                <p:spPr>
                  <a:xfrm>
                    <a:off x="16124" y="6936"/>
                    <a:ext cx="3112" cy="3112"/>
                  </a:xfrm>
                  <a:prstGeom prst="rect">
                    <a:avLst/>
                  </a:prstGeom>
                </p:spPr>
              </p:pic>
              <p:pic>
                <p:nvPicPr>
                  <p:cNvPr id="30" name="图片 29" descr="纸张"/>
                  <p:cNvPicPr>
                    <a:picLocks noChangeAspect="1"/>
                  </p:cNvPicPr>
                  <p:nvPr/>
                </p:nvPicPr>
                <p:blipFill>
                  <a:blip r:embed="rId4"/>
                  <a:stretch>
                    <a:fillRect/>
                  </a:stretch>
                </p:blipFill>
                <p:spPr>
                  <a:xfrm>
                    <a:off x="7795" y="8259"/>
                    <a:ext cx="3672" cy="3672"/>
                  </a:xfrm>
                  <a:prstGeom prst="rect">
                    <a:avLst/>
                  </a:prstGeom>
                </p:spPr>
              </p:pic>
              <p:pic>
                <p:nvPicPr>
                  <p:cNvPr id="31" name="图片 30" descr="书本"/>
                  <p:cNvPicPr>
                    <a:picLocks noChangeAspect="1"/>
                  </p:cNvPicPr>
                  <p:nvPr/>
                </p:nvPicPr>
                <p:blipFill>
                  <a:blip r:embed="rId5"/>
                  <a:stretch>
                    <a:fillRect/>
                  </a:stretch>
                </p:blipFill>
                <p:spPr>
                  <a:xfrm>
                    <a:off x="-28" y="0"/>
                    <a:ext cx="3055" cy="3055"/>
                  </a:xfrm>
                  <a:prstGeom prst="rect">
                    <a:avLst/>
                  </a:prstGeom>
                </p:spPr>
              </p:pic>
              <p:pic>
                <p:nvPicPr>
                  <p:cNvPr id="32" name="图片 31" descr="冰激凌"/>
                  <p:cNvPicPr>
                    <a:picLocks noChangeAspect="1"/>
                  </p:cNvPicPr>
                  <p:nvPr/>
                </p:nvPicPr>
                <p:blipFill>
                  <a:blip r:embed="rId6"/>
                  <a:stretch>
                    <a:fillRect/>
                  </a:stretch>
                </p:blipFill>
                <p:spPr>
                  <a:xfrm>
                    <a:off x="15830" y="431"/>
                    <a:ext cx="3698" cy="3698"/>
                  </a:xfrm>
                  <a:prstGeom prst="rect">
                    <a:avLst/>
                  </a:prstGeom>
                </p:spPr>
              </p:pic>
              <p:pic>
                <p:nvPicPr>
                  <p:cNvPr id="33" name="图片 32" descr="笔"/>
                  <p:cNvPicPr>
                    <a:picLocks noChangeAspect="1"/>
                  </p:cNvPicPr>
                  <p:nvPr/>
                </p:nvPicPr>
                <p:blipFill>
                  <a:blip r:embed="rId7"/>
                  <a:stretch>
                    <a:fillRect/>
                  </a:stretch>
                </p:blipFill>
                <p:spPr>
                  <a:xfrm>
                    <a:off x="8351" y="-299"/>
                    <a:ext cx="2467" cy="2467"/>
                  </a:xfrm>
                  <a:prstGeom prst="rect">
                    <a:avLst/>
                  </a:prstGeom>
                </p:spPr>
              </p:pic>
              <p:pic>
                <p:nvPicPr>
                  <p:cNvPr id="34" name="图片 33" descr="草莓"/>
                  <p:cNvPicPr>
                    <a:picLocks noChangeAspect="1"/>
                  </p:cNvPicPr>
                  <p:nvPr/>
                </p:nvPicPr>
                <p:blipFill>
                  <a:blip r:embed="rId8"/>
                  <a:stretch>
                    <a:fillRect/>
                  </a:stretch>
                </p:blipFill>
                <p:spPr>
                  <a:xfrm>
                    <a:off x="791" y="8235"/>
                    <a:ext cx="2698" cy="2698"/>
                  </a:xfrm>
                  <a:prstGeom prst="rect">
                    <a:avLst/>
                  </a:prstGeom>
                </p:spPr>
              </p:pic>
            </p:grpSp>
          </p:grpSp>
          <p:grpSp>
            <p:nvGrpSpPr>
              <p:cNvPr id="65" name="组合 64"/>
              <p:cNvGrpSpPr/>
              <p:nvPr/>
            </p:nvGrpSpPr>
            <p:grpSpPr>
              <a:xfrm>
                <a:off x="1556" y="392"/>
                <a:ext cx="15362" cy="9499"/>
                <a:chOff x="1556" y="392"/>
                <a:chExt cx="15362" cy="9499"/>
              </a:xfrm>
            </p:grpSpPr>
            <p:grpSp>
              <p:nvGrpSpPr>
                <p:cNvPr id="66" name="组合 65"/>
                <p:cNvGrpSpPr/>
                <p:nvPr/>
              </p:nvGrpSpPr>
              <p:grpSpPr>
                <a:xfrm>
                  <a:off x="1556" y="431"/>
                  <a:ext cx="15362" cy="8286"/>
                  <a:chOff x="2107" y="864"/>
                  <a:chExt cx="15362" cy="8286"/>
                </a:xfrm>
              </p:grpSpPr>
              <p:pic>
                <p:nvPicPr>
                  <p:cNvPr id="67" name="图形 8"/>
                  <p:cNvPicPr>
                    <a:picLocks noChangeAspect="1"/>
                  </p:cNvPicPr>
                  <p:nvPr/>
                </p:nvPicPr>
                <p:blipFill>
                  <a:blip r:embed="rId9" cstate="screen">
                    <a:extLst>
                      <a:ext uri="{96DAC541-7B7A-43D3-8B79-37D633B846F1}">
                        <asvg:svgBlip xmlns:asvg="http://schemas.microsoft.com/office/drawing/2016/SVG/main" r:embed="rId1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2400" y="2456"/>
                    <a:ext cx="1010" cy="1250"/>
                  </a:xfrm>
                  <a:prstGeom prst="rect">
                    <a:avLst/>
                  </a:prstGeom>
                </p:spPr>
              </p:pic>
              <p:pic>
                <p:nvPicPr>
                  <p:cNvPr id="68" name="图形 9"/>
                  <p:cNvPicPr>
                    <a:picLocks noChangeAspect="1"/>
                  </p:cNvPicPr>
                  <p:nvPr/>
                </p:nvPicPr>
                <p:blipFill>
                  <a:blip r:embed="rId9" cstate="screen">
                    <a:extLst>
                      <a:ext uri="{96DAC541-7B7A-43D3-8B79-37D633B846F1}">
                        <asvg:svgBlip xmlns:asvg="http://schemas.microsoft.com/office/drawing/2016/SVG/main" r:embed="rId1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16578" y="4855"/>
                    <a:ext cx="891" cy="1103"/>
                  </a:xfrm>
                  <a:prstGeom prst="rect">
                    <a:avLst/>
                  </a:prstGeom>
                </p:spPr>
              </p:pic>
              <p:pic>
                <p:nvPicPr>
                  <p:cNvPr id="69" name="图形 10"/>
                  <p:cNvPicPr>
                    <a:picLocks noChangeAspect="1"/>
                  </p:cNvPicPr>
                  <p:nvPr/>
                </p:nvPicPr>
                <p:blipFill>
                  <a:blip r:embed="rId11" cstate="screen">
                    <a:extLst>
                      <a:ext uri="{96DAC541-7B7A-43D3-8B79-37D633B846F1}">
                        <asvg:svgBlip xmlns:asvg="http://schemas.microsoft.com/office/drawing/2016/SVG/main" r:embed="rId1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2596" y="7609"/>
                    <a:ext cx="1245" cy="1541"/>
                  </a:xfrm>
                  <a:prstGeom prst="rect">
                    <a:avLst/>
                  </a:prstGeom>
                </p:spPr>
              </p:pic>
              <p:pic>
                <p:nvPicPr>
                  <p:cNvPr id="70" name="图形 15"/>
                  <p:cNvPicPr>
                    <a:picLocks noChangeAspect="1"/>
                  </p:cNvPicPr>
                  <p:nvPr/>
                </p:nvPicPr>
                <p:blipFill>
                  <a:blip r:embed="rId12" cstate="screen">
                    <a:extLst>
                      <a:ext uri="{96DAC541-7B7A-43D3-8B79-37D633B846F1}">
                        <asvg:svgBlip xmlns:asvg="http://schemas.microsoft.com/office/drawing/2016/SVG/main" r:embed="rId13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5090" y="864"/>
                    <a:ext cx="753" cy="1130"/>
                  </a:xfrm>
                  <a:prstGeom prst="rect">
                    <a:avLst/>
                  </a:prstGeom>
                </p:spPr>
              </p:pic>
              <p:pic>
                <p:nvPicPr>
                  <p:cNvPr id="71" name="图形 16"/>
                  <p:cNvPicPr>
                    <a:picLocks noChangeAspect="1"/>
                  </p:cNvPicPr>
                  <p:nvPr/>
                </p:nvPicPr>
                <p:blipFill>
                  <a:blip r:embed="rId12" cstate="screen">
                    <a:extLst>
                      <a:ext uri="{96DAC541-7B7A-43D3-8B79-37D633B846F1}">
                        <asvg:svgBlip xmlns:asvg="http://schemas.microsoft.com/office/drawing/2016/SVG/main" r:embed="rId13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2107" y="4841"/>
                    <a:ext cx="722" cy="1084"/>
                  </a:xfrm>
                  <a:prstGeom prst="rect">
                    <a:avLst/>
                  </a:prstGeom>
                </p:spPr>
              </p:pic>
            </p:grpSp>
            <p:pic>
              <p:nvPicPr>
                <p:cNvPr id="73" name="图形 10"/>
                <p:cNvPicPr>
                  <a:picLocks noChangeAspect="1"/>
                </p:cNvPicPr>
                <p:nvPr/>
              </p:nvPicPr>
              <p:blipFill>
                <a:blip r:embed="rId11" cstate="screen">
                  <a:extLst>
                    <a:ext uri="{96DAC541-7B7A-43D3-8B79-37D633B846F1}">
                      <asvg:svgBlip xmlns:asvg="http://schemas.microsoft.com/office/drawing/2016/SVG/main" r:embed="rId1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3842" y="392"/>
                  <a:ext cx="1245" cy="1541"/>
                </a:xfrm>
                <a:prstGeom prst="rect">
                  <a:avLst/>
                </a:prstGeom>
              </p:spPr>
            </p:pic>
            <p:pic>
              <p:nvPicPr>
                <p:cNvPr id="74" name="图形 10"/>
                <p:cNvPicPr>
                  <a:picLocks noChangeAspect="1"/>
                </p:cNvPicPr>
                <p:nvPr/>
              </p:nvPicPr>
              <p:blipFill>
                <a:blip r:embed="rId11" cstate="screen">
                  <a:extLst>
                    <a:ext uri="{96DAC541-7B7A-43D3-8B79-37D633B846F1}">
                      <asvg:svgBlip xmlns:asvg="http://schemas.microsoft.com/office/drawing/2016/SVG/main" r:embed="rId1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4580" y="8350"/>
                  <a:ext cx="1245" cy="1541"/>
                </a:xfrm>
                <a:prstGeom prst="rect">
                  <a:avLst/>
                </a:prstGeom>
              </p:spPr>
            </p:pic>
          </p:grpSp>
        </p:grpSp>
      </p:grpSp>
      <p:sp>
        <p:nvSpPr>
          <p:cNvPr id="3" name="TextBox 2"/>
          <p:cNvSpPr txBox="1"/>
          <p:nvPr/>
        </p:nvSpPr>
        <p:spPr>
          <a:xfrm>
            <a:off x="6113159" y="498200"/>
            <a:ext cx="891591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000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endParaRPr lang="en-US" sz="3000" b="1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3" name="TextBox 82"/>
          <p:cNvSpPr txBox="1"/>
          <p:nvPr/>
        </p:nvSpPr>
        <p:spPr>
          <a:xfrm>
            <a:off x="3706049" y="1087005"/>
            <a:ext cx="5442131" cy="517064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Diện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vuông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EGHK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30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 x 20 = 400 (m</a:t>
            </a:r>
            <a:r>
              <a:rPr lang="en-US" sz="3000" b="1" baseline="300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30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dài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cạnh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DC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25 + 20 + 25 = 70 (m)</a:t>
            </a:r>
          </a:p>
          <a:p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Diện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nhật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ABCD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3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70 x 40,1 = 2807 (m</a:t>
            </a:r>
            <a:r>
              <a:rPr lang="en-US" sz="3000" b="1" baseline="30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3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Diện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vuông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MNPQ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3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 x 20 = 400 (m</a:t>
            </a:r>
            <a:r>
              <a:rPr lang="en-US" sz="3000" b="1" baseline="300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3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Diện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mảnh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đất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30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400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+ </a:t>
            </a:r>
            <a:r>
              <a:rPr lang="en-US" sz="3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2807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+ </a:t>
            </a:r>
            <a:r>
              <a:rPr lang="en-US" sz="3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400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 3607 (m</a:t>
            </a:r>
            <a:r>
              <a:rPr lang="en-US" sz="3000" b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	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Đáp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3607m</a:t>
            </a:r>
            <a:r>
              <a:rPr lang="en-US" sz="30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en-US" sz="3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8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9" dur="500"/>
                                        <p:tgtEl>
                                          <p:spTgt spid="8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8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8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8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8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8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8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8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CCFF66"/>
            </a:gs>
            <a:gs pos="74000">
              <a:srgbClr val="CCFF66"/>
            </a:gs>
            <a:gs pos="83000">
              <a:srgbClr val="CCFF66"/>
            </a:gs>
            <a:gs pos="100000">
              <a:srgbClr val="CCFF66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4" name="组合 173"/>
          <p:cNvGrpSpPr/>
          <p:nvPr/>
        </p:nvGrpSpPr>
        <p:grpSpPr>
          <a:xfrm>
            <a:off x="0" y="0"/>
            <a:ext cx="12217400" cy="6857365"/>
            <a:chOff x="198" y="179"/>
            <a:chExt cx="20158" cy="10821"/>
          </a:xfrm>
        </p:grpSpPr>
        <p:grpSp>
          <p:nvGrpSpPr>
            <p:cNvPr id="124" name="组合 123"/>
            <p:cNvGrpSpPr/>
            <p:nvPr/>
          </p:nvGrpSpPr>
          <p:grpSpPr>
            <a:xfrm>
              <a:off x="9572" y="179"/>
              <a:ext cx="10784" cy="10801"/>
              <a:chOff x="-2" y="-76"/>
              <a:chExt cx="19220" cy="11142"/>
            </a:xfrm>
          </p:grpSpPr>
          <p:grpSp>
            <p:nvGrpSpPr>
              <p:cNvPr id="125" name="组合 124"/>
              <p:cNvGrpSpPr/>
              <p:nvPr/>
            </p:nvGrpSpPr>
            <p:grpSpPr>
              <a:xfrm rot="5400000">
                <a:off x="4736" y="-3915"/>
                <a:ext cx="9744" cy="19220"/>
                <a:chOff x="4789" y="266"/>
                <a:chExt cx="9744" cy="11143"/>
              </a:xfrm>
            </p:grpSpPr>
            <p:cxnSp>
              <p:nvCxnSpPr>
                <p:cNvPr id="126" name="直接连接符 125"/>
                <p:cNvCxnSpPr/>
                <p:nvPr/>
              </p:nvCxnSpPr>
              <p:spPr>
                <a:xfrm>
                  <a:off x="4789" y="266"/>
                  <a:ext cx="0" cy="11143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7" name="直接连接符 126"/>
                <p:cNvCxnSpPr/>
                <p:nvPr/>
              </p:nvCxnSpPr>
              <p:spPr>
                <a:xfrm>
                  <a:off x="6181" y="266"/>
                  <a:ext cx="0" cy="11143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8" name="直接连接符 127"/>
                <p:cNvCxnSpPr/>
                <p:nvPr/>
              </p:nvCxnSpPr>
              <p:spPr>
                <a:xfrm>
                  <a:off x="7573" y="266"/>
                  <a:ext cx="0" cy="11143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9" name="直接连接符 128"/>
                <p:cNvCxnSpPr/>
                <p:nvPr/>
              </p:nvCxnSpPr>
              <p:spPr>
                <a:xfrm>
                  <a:off x="8965" y="266"/>
                  <a:ext cx="0" cy="11143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0" name="直接连接符 129"/>
                <p:cNvCxnSpPr/>
                <p:nvPr/>
              </p:nvCxnSpPr>
              <p:spPr>
                <a:xfrm>
                  <a:off x="10357" y="266"/>
                  <a:ext cx="0" cy="11143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1" name="直接连接符 130"/>
                <p:cNvCxnSpPr/>
                <p:nvPr/>
              </p:nvCxnSpPr>
              <p:spPr>
                <a:xfrm>
                  <a:off x="11749" y="266"/>
                  <a:ext cx="0" cy="11143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2" name="直接连接符 131"/>
                <p:cNvCxnSpPr/>
                <p:nvPr/>
              </p:nvCxnSpPr>
              <p:spPr>
                <a:xfrm>
                  <a:off x="13141" y="266"/>
                  <a:ext cx="0" cy="11143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3" name="直接连接符 132"/>
                <p:cNvCxnSpPr/>
                <p:nvPr/>
              </p:nvCxnSpPr>
              <p:spPr>
                <a:xfrm>
                  <a:off x="14533" y="266"/>
                  <a:ext cx="0" cy="11143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34" name="组合 133"/>
              <p:cNvGrpSpPr/>
              <p:nvPr/>
            </p:nvGrpSpPr>
            <p:grpSpPr>
              <a:xfrm>
                <a:off x="499" y="-76"/>
                <a:ext cx="18096" cy="11142"/>
                <a:chOff x="613" y="266"/>
                <a:chExt cx="18096" cy="11142"/>
              </a:xfrm>
            </p:grpSpPr>
            <p:cxnSp>
              <p:nvCxnSpPr>
                <p:cNvPr id="135" name="直接连接符 134"/>
                <p:cNvCxnSpPr/>
                <p:nvPr/>
              </p:nvCxnSpPr>
              <p:spPr>
                <a:xfrm>
                  <a:off x="613" y="266"/>
                  <a:ext cx="0" cy="11143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6" name="直接连接符 135"/>
                <p:cNvCxnSpPr/>
                <p:nvPr/>
              </p:nvCxnSpPr>
              <p:spPr>
                <a:xfrm>
                  <a:off x="2005" y="266"/>
                  <a:ext cx="0" cy="11143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7" name="直接连接符 136"/>
                <p:cNvCxnSpPr/>
                <p:nvPr/>
              </p:nvCxnSpPr>
              <p:spPr>
                <a:xfrm>
                  <a:off x="3397" y="266"/>
                  <a:ext cx="0" cy="11143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8" name="直接连接符 137"/>
                <p:cNvCxnSpPr/>
                <p:nvPr/>
              </p:nvCxnSpPr>
              <p:spPr>
                <a:xfrm>
                  <a:off x="4789" y="266"/>
                  <a:ext cx="0" cy="11143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9" name="直接连接符 138"/>
                <p:cNvCxnSpPr/>
                <p:nvPr/>
              </p:nvCxnSpPr>
              <p:spPr>
                <a:xfrm>
                  <a:off x="6181" y="266"/>
                  <a:ext cx="0" cy="11143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0" name="直接连接符 139"/>
                <p:cNvCxnSpPr/>
                <p:nvPr/>
              </p:nvCxnSpPr>
              <p:spPr>
                <a:xfrm>
                  <a:off x="7573" y="266"/>
                  <a:ext cx="0" cy="11143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1" name="直接连接符 140"/>
                <p:cNvCxnSpPr/>
                <p:nvPr/>
              </p:nvCxnSpPr>
              <p:spPr>
                <a:xfrm>
                  <a:off x="8965" y="266"/>
                  <a:ext cx="0" cy="11143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2" name="直接连接符 141"/>
                <p:cNvCxnSpPr/>
                <p:nvPr/>
              </p:nvCxnSpPr>
              <p:spPr>
                <a:xfrm>
                  <a:off x="10357" y="266"/>
                  <a:ext cx="0" cy="11143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3" name="直接连接符 142"/>
                <p:cNvCxnSpPr/>
                <p:nvPr/>
              </p:nvCxnSpPr>
              <p:spPr>
                <a:xfrm>
                  <a:off x="11749" y="266"/>
                  <a:ext cx="0" cy="11143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4" name="直接连接符 143"/>
                <p:cNvCxnSpPr/>
                <p:nvPr/>
              </p:nvCxnSpPr>
              <p:spPr>
                <a:xfrm>
                  <a:off x="13141" y="266"/>
                  <a:ext cx="0" cy="11143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5" name="直接连接符 144"/>
                <p:cNvCxnSpPr/>
                <p:nvPr/>
              </p:nvCxnSpPr>
              <p:spPr>
                <a:xfrm>
                  <a:off x="14533" y="266"/>
                  <a:ext cx="0" cy="11143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6" name="直接连接符 145"/>
                <p:cNvCxnSpPr/>
                <p:nvPr/>
              </p:nvCxnSpPr>
              <p:spPr>
                <a:xfrm>
                  <a:off x="15925" y="266"/>
                  <a:ext cx="0" cy="11143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7" name="直接连接符 146"/>
                <p:cNvCxnSpPr/>
                <p:nvPr/>
              </p:nvCxnSpPr>
              <p:spPr>
                <a:xfrm>
                  <a:off x="17317" y="266"/>
                  <a:ext cx="0" cy="11143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8" name="直接连接符 147"/>
                <p:cNvCxnSpPr/>
                <p:nvPr/>
              </p:nvCxnSpPr>
              <p:spPr>
                <a:xfrm>
                  <a:off x="18709" y="266"/>
                  <a:ext cx="0" cy="11143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149" name="组合 148"/>
            <p:cNvGrpSpPr/>
            <p:nvPr/>
          </p:nvGrpSpPr>
          <p:grpSpPr>
            <a:xfrm>
              <a:off x="198" y="200"/>
              <a:ext cx="10784" cy="10801"/>
              <a:chOff x="-2" y="-76"/>
              <a:chExt cx="19220" cy="11142"/>
            </a:xfrm>
          </p:grpSpPr>
          <p:grpSp>
            <p:nvGrpSpPr>
              <p:cNvPr id="150" name="组合 149"/>
              <p:cNvGrpSpPr/>
              <p:nvPr/>
            </p:nvGrpSpPr>
            <p:grpSpPr>
              <a:xfrm rot="5400000">
                <a:off x="4736" y="-3915"/>
                <a:ext cx="9744" cy="19220"/>
                <a:chOff x="4789" y="266"/>
                <a:chExt cx="9744" cy="11143"/>
              </a:xfrm>
            </p:grpSpPr>
            <p:cxnSp>
              <p:nvCxnSpPr>
                <p:cNvPr id="151" name="直接连接符 150"/>
                <p:cNvCxnSpPr/>
                <p:nvPr/>
              </p:nvCxnSpPr>
              <p:spPr>
                <a:xfrm>
                  <a:off x="4789" y="266"/>
                  <a:ext cx="0" cy="11143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2" name="直接连接符 151"/>
                <p:cNvCxnSpPr/>
                <p:nvPr/>
              </p:nvCxnSpPr>
              <p:spPr>
                <a:xfrm>
                  <a:off x="6181" y="266"/>
                  <a:ext cx="0" cy="11143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3" name="直接连接符 152"/>
                <p:cNvCxnSpPr/>
                <p:nvPr/>
              </p:nvCxnSpPr>
              <p:spPr>
                <a:xfrm>
                  <a:off x="7573" y="266"/>
                  <a:ext cx="0" cy="11143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4" name="直接连接符 153"/>
                <p:cNvCxnSpPr/>
                <p:nvPr/>
              </p:nvCxnSpPr>
              <p:spPr>
                <a:xfrm>
                  <a:off x="8965" y="266"/>
                  <a:ext cx="0" cy="11143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5" name="直接连接符 154"/>
                <p:cNvCxnSpPr/>
                <p:nvPr/>
              </p:nvCxnSpPr>
              <p:spPr>
                <a:xfrm>
                  <a:off x="10357" y="266"/>
                  <a:ext cx="0" cy="11143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6" name="直接连接符 155"/>
                <p:cNvCxnSpPr/>
                <p:nvPr/>
              </p:nvCxnSpPr>
              <p:spPr>
                <a:xfrm>
                  <a:off x="11749" y="266"/>
                  <a:ext cx="0" cy="11143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7" name="直接连接符 156"/>
                <p:cNvCxnSpPr/>
                <p:nvPr/>
              </p:nvCxnSpPr>
              <p:spPr>
                <a:xfrm>
                  <a:off x="13141" y="266"/>
                  <a:ext cx="0" cy="11143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8" name="直接连接符 157"/>
                <p:cNvCxnSpPr/>
                <p:nvPr/>
              </p:nvCxnSpPr>
              <p:spPr>
                <a:xfrm>
                  <a:off x="14533" y="266"/>
                  <a:ext cx="0" cy="11143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59" name="组合 158"/>
              <p:cNvGrpSpPr/>
              <p:nvPr/>
            </p:nvGrpSpPr>
            <p:grpSpPr>
              <a:xfrm>
                <a:off x="499" y="-76"/>
                <a:ext cx="18096" cy="11142"/>
                <a:chOff x="613" y="266"/>
                <a:chExt cx="18096" cy="11142"/>
              </a:xfrm>
            </p:grpSpPr>
            <p:cxnSp>
              <p:nvCxnSpPr>
                <p:cNvPr id="160" name="直接连接符 159"/>
                <p:cNvCxnSpPr/>
                <p:nvPr/>
              </p:nvCxnSpPr>
              <p:spPr>
                <a:xfrm>
                  <a:off x="613" y="266"/>
                  <a:ext cx="0" cy="11143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61" name="直接连接符 160"/>
                <p:cNvCxnSpPr/>
                <p:nvPr/>
              </p:nvCxnSpPr>
              <p:spPr>
                <a:xfrm>
                  <a:off x="2005" y="266"/>
                  <a:ext cx="0" cy="11143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62" name="直接连接符 161"/>
                <p:cNvCxnSpPr/>
                <p:nvPr/>
              </p:nvCxnSpPr>
              <p:spPr>
                <a:xfrm>
                  <a:off x="3397" y="266"/>
                  <a:ext cx="0" cy="11143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63" name="直接连接符 162"/>
                <p:cNvCxnSpPr/>
                <p:nvPr/>
              </p:nvCxnSpPr>
              <p:spPr>
                <a:xfrm>
                  <a:off x="4789" y="266"/>
                  <a:ext cx="0" cy="11143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64" name="直接连接符 163"/>
                <p:cNvCxnSpPr/>
                <p:nvPr/>
              </p:nvCxnSpPr>
              <p:spPr>
                <a:xfrm>
                  <a:off x="6181" y="266"/>
                  <a:ext cx="0" cy="11143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65" name="直接连接符 164"/>
                <p:cNvCxnSpPr/>
                <p:nvPr/>
              </p:nvCxnSpPr>
              <p:spPr>
                <a:xfrm>
                  <a:off x="7573" y="266"/>
                  <a:ext cx="0" cy="11143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66" name="直接连接符 165"/>
                <p:cNvCxnSpPr/>
                <p:nvPr/>
              </p:nvCxnSpPr>
              <p:spPr>
                <a:xfrm>
                  <a:off x="8965" y="266"/>
                  <a:ext cx="0" cy="11143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67" name="直接连接符 166"/>
                <p:cNvCxnSpPr/>
                <p:nvPr/>
              </p:nvCxnSpPr>
              <p:spPr>
                <a:xfrm>
                  <a:off x="10357" y="266"/>
                  <a:ext cx="0" cy="11143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68" name="直接连接符 167"/>
                <p:cNvCxnSpPr/>
                <p:nvPr/>
              </p:nvCxnSpPr>
              <p:spPr>
                <a:xfrm>
                  <a:off x="11749" y="266"/>
                  <a:ext cx="0" cy="11143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69" name="直接连接符 168"/>
                <p:cNvCxnSpPr/>
                <p:nvPr/>
              </p:nvCxnSpPr>
              <p:spPr>
                <a:xfrm>
                  <a:off x="13141" y="266"/>
                  <a:ext cx="0" cy="11143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70" name="直接连接符 169"/>
                <p:cNvCxnSpPr/>
                <p:nvPr/>
              </p:nvCxnSpPr>
              <p:spPr>
                <a:xfrm>
                  <a:off x="14533" y="266"/>
                  <a:ext cx="0" cy="11143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71" name="直接连接符 170"/>
                <p:cNvCxnSpPr/>
                <p:nvPr/>
              </p:nvCxnSpPr>
              <p:spPr>
                <a:xfrm>
                  <a:off x="15925" y="266"/>
                  <a:ext cx="0" cy="11143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72" name="直接连接符 171"/>
                <p:cNvCxnSpPr/>
                <p:nvPr/>
              </p:nvCxnSpPr>
              <p:spPr>
                <a:xfrm>
                  <a:off x="17317" y="266"/>
                  <a:ext cx="0" cy="11143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73" name="直接连接符 172"/>
                <p:cNvCxnSpPr/>
                <p:nvPr/>
              </p:nvCxnSpPr>
              <p:spPr>
                <a:xfrm>
                  <a:off x="18709" y="266"/>
                  <a:ext cx="0" cy="11143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</p:grpSp>
      <p:pic>
        <p:nvPicPr>
          <p:cNvPr id="82" name="图片 81" descr="D:\资料\图层 2.png图层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480060" y="452438"/>
            <a:ext cx="11231245" cy="6031230"/>
          </a:xfrm>
          <a:prstGeom prst="rect">
            <a:avLst/>
          </a:prstGeom>
        </p:spPr>
      </p:pic>
      <p:grpSp>
        <p:nvGrpSpPr>
          <p:cNvPr id="65" name="组合 64"/>
          <p:cNvGrpSpPr/>
          <p:nvPr/>
        </p:nvGrpSpPr>
        <p:grpSpPr>
          <a:xfrm>
            <a:off x="988060" y="248920"/>
            <a:ext cx="9754870" cy="6031865"/>
            <a:chOff x="1556" y="392"/>
            <a:chExt cx="15362" cy="9499"/>
          </a:xfrm>
        </p:grpSpPr>
        <p:grpSp>
          <p:nvGrpSpPr>
            <p:cNvPr id="66" name="组合 65"/>
            <p:cNvGrpSpPr/>
            <p:nvPr/>
          </p:nvGrpSpPr>
          <p:grpSpPr>
            <a:xfrm>
              <a:off x="1556" y="431"/>
              <a:ext cx="15362" cy="9235"/>
              <a:chOff x="2107" y="864"/>
              <a:chExt cx="15362" cy="9235"/>
            </a:xfrm>
          </p:grpSpPr>
          <p:pic>
            <p:nvPicPr>
              <p:cNvPr id="67" name="图形 8"/>
              <p:cNvPicPr>
                <a:picLocks noChangeAspect="1"/>
              </p:cNvPicPr>
              <p:nvPr/>
            </p:nvPicPr>
            <p:blipFill>
              <a:blip r:embed="rId3" cstate="screen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p:blipFill>
            <p:spPr>
              <a:xfrm>
                <a:off x="2400" y="2456"/>
                <a:ext cx="1010" cy="1250"/>
              </a:xfrm>
              <a:prstGeom prst="rect">
                <a:avLst/>
              </a:prstGeom>
            </p:spPr>
          </p:pic>
          <p:pic>
            <p:nvPicPr>
              <p:cNvPr id="68" name="图形 9"/>
              <p:cNvPicPr>
                <a:picLocks noChangeAspect="1"/>
              </p:cNvPicPr>
              <p:nvPr/>
            </p:nvPicPr>
            <p:blipFill>
              <a:blip r:embed="rId3" cstate="screen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p:blipFill>
            <p:spPr>
              <a:xfrm>
                <a:off x="16578" y="4855"/>
                <a:ext cx="891" cy="1103"/>
              </a:xfrm>
              <a:prstGeom prst="rect">
                <a:avLst/>
              </a:prstGeom>
            </p:spPr>
          </p:pic>
          <p:pic>
            <p:nvPicPr>
              <p:cNvPr id="69" name="图形 10"/>
              <p:cNvPicPr>
                <a:picLocks noChangeAspect="1"/>
              </p:cNvPicPr>
              <p:nvPr/>
            </p:nvPicPr>
            <p:blipFill>
              <a:blip r:embed="rId5" cstate="screen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p:blipFill>
            <p:spPr>
              <a:xfrm>
                <a:off x="2596" y="7609"/>
                <a:ext cx="1245" cy="1541"/>
              </a:xfrm>
              <a:prstGeom prst="rect">
                <a:avLst/>
              </a:prstGeom>
            </p:spPr>
          </p:pic>
          <p:pic>
            <p:nvPicPr>
              <p:cNvPr id="70" name="图形 15"/>
              <p:cNvPicPr>
                <a:picLocks noChangeAspect="1"/>
              </p:cNvPicPr>
              <p:nvPr/>
            </p:nvPicPr>
            <p:blipFill>
              <a:blip r:embed="rId6" cstate="screen"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p:blipFill>
            <p:spPr>
              <a:xfrm>
                <a:off x="5090" y="864"/>
                <a:ext cx="753" cy="1130"/>
              </a:xfrm>
              <a:prstGeom prst="rect">
                <a:avLst/>
              </a:prstGeom>
            </p:spPr>
          </p:pic>
          <p:pic>
            <p:nvPicPr>
              <p:cNvPr id="71" name="图形 16"/>
              <p:cNvPicPr>
                <a:picLocks noChangeAspect="1"/>
              </p:cNvPicPr>
              <p:nvPr/>
            </p:nvPicPr>
            <p:blipFill>
              <a:blip r:embed="rId6" cstate="screen"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p:blipFill>
            <p:spPr>
              <a:xfrm>
                <a:off x="2107" y="4841"/>
                <a:ext cx="722" cy="1084"/>
              </a:xfrm>
              <a:prstGeom prst="rect">
                <a:avLst/>
              </a:prstGeom>
            </p:spPr>
          </p:pic>
          <p:pic>
            <p:nvPicPr>
              <p:cNvPr id="72" name="图形 21"/>
              <p:cNvPicPr>
                <a:picLocks noChangeAspect="1"/>
              </p:cNvPicPr>
              <p:nvPr/>
            </p:nvPicPr>
            <p:blipFill>
              <a:blip r:embed="rId6" cstate="screen"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p:blipFill>
            <p:spPr>
              <a:xfrm>
                <a:off x="6038" y="9469"/>
                <a:ext cx="420" cy="630"/>
              </a:xfrm>
              <a:prstGeom prst="rect">
                <a:avLst/>
              </a:prstGeom>
            </p:spPr>
          </p:pic>
        </p:grpSp>
        <p:pic>
          <p:nvPicPr>
            <p:cNvPr id="73" name="图形 10"/>
            <p:cNvPicPr>
              <a:picLocks noChangeAspect="1"/>
            </p:cNvPicPr>
            <p:nvPr/>
          </p:nvPicPr>
          <p:blipFill>
            <a:blip r:embed="rId5" cstate="screen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13842" y="392"/>
              <a:ext cx="1245" cy="1541"/>
            </a:xfrm>
            <a:prstGeom prst="rect">
              <a:avLst/>
            </a:prstGeom>
          </p:spPr>
        </p:pic>
        <p:pic>
          <p:nvPicPr>
            <p:cNvPr id="74" name="图形 10"/>
            <p:cNvPicPr>
              <a:picLocks noChangeAspect="1"/>
            </p:cNvPicPr>
            <p:nvPr/>
          </p:nvPicPr>
          <p:blipFill>
            <a:blip r:embed="rId5" cstate="screen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14580" y="8350"/>
              <a:ext cx="1245" cy="1541"/>
            </a:xfrm>
            <a:prstGeom prst="rect">
              <a:avLst/>
            </a:prstGeom>
          </p:spPr>
        </p:pic>
      </p:grpSp>
      <p:grpSp>
        <p:nvGrpSpPr>
          <p:cNvPr id="83" name="组合 82"/>
          <p:cNvGrpSpPr/>
          <p:nvPr/>
        </p:nvGrpSpPr>
        <p:grpSpPr>
          <a:xfrm>
            <a:off x="-113348" y="-135889"/>
            <a:ext cx="12418060" cy="7584440"/>
            <a:chOff x="-28" y="-240"/>
            <a:chExt cx="19556" cy="11944"/>
          </a:xfrm>
          <a:noFill/>
        </p:grpSpPr>
        <p:pic>
          <p:nvPicPr>
            <p:cNvPr id="84" name="图片 83" descr="橡皮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16088" y="6391"/>
              <a:ext cx="3112" cy="3112"/>
            </a:xfrm>
            <a:prstGeom prst="rect">
              <a:avLst/>
            </a:prstGeom>
            <a:grpFill/>
          </p:spPr>
        </p:pic>
        <p:pic>
          <p:nvPicPr>
            <p:cNvPr id="85" name="图片 84" descr="纸张"/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7845" y="8032"/>
              <a:ext cx="3672" cy="3672"/>
            </a:xfrm>
            <a:prstGeom prst="rect">
              <a:avLst/>
            </a:prstGeom>
            <a:grpFill/>
          </p:spPr>
        </p:pic>
        <p:pic>
          <p:nvPicPr>
            <p:cNvPr id="87" name="图片 86" descr="书本"/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-28" y="0"/>
              <a:ext cx="3055" cy="3055"/>
            </a:xfrm>
            <a:prstGeom prst="rect">
              <a:avLst/>
            </a:prstGeom>
            <a:grpFill/>
          </p:spPr>
        </p:pic>
        <p:pic>
          <p:nvPicPr>
            <p:cNvPr id="89" name="图片 88" descr="冰激凌"/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15830" y="431"/>
              <a:ext cx="3698" cy="3698"/>
            </a:xfrm>
            <a:prstGeom prst="rect">
              <a:avLst/>
            </a:prstGeom>
            <a:grpFill/>
          </p:spPr>
        </p:pic>
        <p:pic>
          <p:nvPicPr>
            <p:cNvPr id="90" name="图片 89" descr="笔"/>
            <p:cNvPicPr>
              <a:picLocks noChangeAspect="1"/>
            </p:cNvPicPr>
            <p:nvPr/>
          </p:nvPicPr>
          <p:blipFill>
            <a:blip r:embed="rId12"/>
            <a:stretch>
              <a:fillRect/>
            </a:stretch>
          </p:blipFill>
          <p:spPr>
            <a:xfrm>
              <a:off x="7981" y="-240"/>
              <a:ext cx="2467" cy="2467"/>
            </a:xfrm>
            <a:prstGeom prst="rect">
              <a:avLst/>
            </a:prstGeom>
            <a:grpFill/>
          </p:spPr>
        </p:pic>
        <p:pic>
          <p:nvPicPr>
            <p:cNvPr id="91" name="图片 90" descr="草莓"/>
            <p:cNvPicPr>
              <a:picLocks noChangeAspect="1"/>
            </p:cNvPicPr>
            <p:nvPr/>
          </p:nvPicPr>
          <p:blipFill>
            <a:blip r:embed="rId13"/>
            <a:stretch>
              <a:fillRect/>
            </a:stretch>
          </p:blipFill>
          <p:spPr>
            <a:xfrm>
              <a:off x="791" y="7193"/>
              <a:ext cx="2698" cy="2698"/>
            </a:xfrm>
            <a:prstGeom prst="rect">
              <a:avLst/>
            </a:prstGeom>
            <a:grpFill/>
          </p:spPr>
        </p:pic>
      </p:grpSp>
      <p:grpSp>
        <p:nvGrpSpPr>
          <p:cNvPr id="3" name="Group 2"/>
          <p:cNvGrpSpPr/>
          <p:nvPr/>
        </p:nvGrpSpPr>
        <p:grpSpPr>
          <a:xfrm>
            <a:off x="2027461" y="1202471"/>
            <a:ext cx="8258813" cy="1657620"/>
            <a:chOff x="2027461" y="1202471"/>
            <a:chExt cx="8258813" cy="1657620"/>
          </a:xfrm>
        </p:grpSpPr>
        <p:sp>
          <p:nvSpPr>
            <p:cNvPr id="80" name="文本框 5">
              <a:extLst>
                <a:ext uri="{FF2B5EF4-FFF2-40B4-BE49-F238E27FC236}">
                  <a16:creationId xmlns:a16="http://schemas.microsoft.com/office/drawing/2014/main" id="{CC0D5956-9916-4B3A-8060-23DFEDF5D3F8}"/>
                </a:ext>
              </a:extLst>
            </p:cNvPr>
            <p:cNvSpPr txBox="1"/>
            <p:nvPr/>
          </p:nvSpPr>
          <p:spPr>
            <a:xfrm>
              <a:off x="2119966" y="1228875"/>
              <a:ext cx="8166308" cy="16312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500" b="1" dirty="0" err="1">
                  <a:solidFill>
                    <a:srgbClr val="FF0000"/>
                  </a:solidFill>
                  <a:latin typeface="UTM French Vanilla" panose="02040603050506020204" pitchFamily="18" charset="0"/>
                  <a:cs typeface="Times New Roman" pitchFamily="18" charset="0"/>
                </a:rPr>
                <a:t>Vậy</a:t>
              </a:r>
              <a:r>
                <a:rPr lang="en-US" sz="3500" b="1" dirty="0">
                  <a:solidFill>
                    <a:srgbClr val="FF0000"/>
                  </a:solidFill>
                  <a:latin typeface="UTM French Vanilla" panose="02040603050506020204" pitchFamily="18" charset="0"/>
                  <a:cs typeface="Times New Roman" pitchFamily="18" charset="0"/>
                </a:rPr>
                <a:t> </a:t>
              </a:r>
              <a:r>
                <a:rPr lang="en-US" sz="3500" b="1" dirty="0" err="1">
                  <a:solidFill>
                    <a:srgbClr val="FF0000"/>
                  </a:solidFill>
                  <a:latin typeface="UTM French Vanilla" panose="02040603050506020204" pitchFamily="18" charset="0"/>
                  <a:cs typeface="Times New Roman" pitchFamily="18" charset="0"/>
                </a:rPr>
                <a:t>muốn</a:t>
              </a:r>
              <a:r>
                <a:rPr lang="en-US" sz="3500" b="1" dirty="0">
                  <a:solidFill>
                    <a:srgbClr val="FF0000"/>
                  </a:solidFill>
                  <a:latin typeface="UTM French Vanilla" panose="02040603050506020204" pitchFamily="18" charset="0"/>
                  <a:cs typeface="Times New Roman" pitchFamily="18" charset="0"/>
                </a:rPr>
                <a:t> </a:t>
              </a:r>
              <a:r>
                <a:rPr lang="en-US" sz="3500" b="1" dirty="0" err="1">
                  <a:solidFill>
                    <a:srgbClr val="FF0000"/>
                  </a:solidFill>
                  <a:latin typeface="UTM French Vanilla" panose="02040603050506020204" pitchFamily="18" charset="0"/>
                  <a:cs typeface="Times New Roman" pitchFamily="18" charset="0"/>
                </a:rPr>
                <a:t>tính</a:t>
              </a:r>
              <a:r>
                <a:rPr lang="en-US" sz="3500" b="1" dirty="0">
                  <a:solidFill>
                    <a:srgbClr val="FF0000"/>
                  </a:solidFill>
                  <a:latin typeface="UTM French Vanilla" panose="02040603050506020204" pitchFamily="18" charset="0"/>
                  <a:cs typeface="Times New Roman" pitchFamily="18" charset="0"/>
                </a:rPr>
                <a:t> </a:t>
              </a:r>
              <a:r>
                <a:rPr lang="en-US" sz="3500" b="1" dirty="0" err="1">
                  <a:solidFill>
                    <a:srgbClr val="FF0000"/>
                  </a:solidFill>
                  <a:latin typeface="UTM French Vanilla" panose="02040603050506020204" pitchFamily="18" charset="0"/>
                  <a:cs typeface="Times New Roman" pitchFamily="18" charset="0"/>
                </a:rPr>
                <a:t>diện</a:t>
              </a:r>
              <a:r>
                <a:rPr lang="en-US" sz="3500" b="1" dirty="0">
                  <a:solidFill>
                    <a:srgbClr val="FF0000"/>
                  </a:solidFill>
                  <a:latin typeface="UTM French Vanilla" panose="02040603050506020204" pitchFamily="18" charset="0"/>
                  <a:cs typeface="Times New Roman" pitchFamily="18" charset="0"/>
                </a:rPr>
                <a:t> </a:t>
              </a:r>
              <a:r>
                <a:rPr lang="en-US" sz="3500" b="1" dirty="0" err="1">
                  <a:solidFill>
                    <a:srgbClr val="FF0000"/>
                  </a:solidFill>
                  <a:latin typeface="UTM French Vanilla" panose="02040603050506020204" pitchFamily="18" charset="0"/>
                  <a:cs typeface="Times New Roman" pitchFamily="18" charset="0"/>
                </a:rPr>
                <a:t>tích</a:t>
              </a:r>
              <a:r>
                <a:rPr lang="en-US" sz="3500" b="1" dirty="0">
                  <a:solidFill>
                    <a:srgbClr val="FF0000"/>
                  </a:solidFill>
                  <a:latin typeface="UTM French Vanilla" panose="02040603050506020204" pitchFamily="18" charset="0"/>
                  <a:cs typeface="Times New Roman" pitchFamily="18" charset="0"/>
                </a:rPr>
                <a:t> </a:t>
              </a:r>
              <a:r>
                <a:rPr lang="en-US" sz="3500" b="1" dirty="0" err="1">
                  <a:solidFill>
                    <a:srgbClr val="FF0000"/>
                  </a:solidFill>
                  <a:latin typeface="UTM French Vanilla" panose="02040603050506020204" pitchFamily="18" charset="0"/>
                  <a:cs typeface="Times New Roman" pitchFamily="18" charset="0"/>
                </a:rPr>
                <a:t>một</a:t>
              </a:r>
              <a:r>
                <a:rPr lang="en-US" sz="3500" b="1" dirty="0">
                  <a:solidFill>
                    <a:srgbClr val="FF0000"/>
                  </a:solidFill>
                  <a:latin typeface="UTM French Vanilla" panose="02040603050506020204" pitchFamily="18" charset="0"/>
                  <a:cs typeface="Times New Roman" pitchFamily="18" charset="0"/>
                </a:rPr>
                <a:t> </a:t>
              </a:r>
              <a:r>
                <a:rPr lang="en-US" sz="3500" b="1" dirty="0" err="1">
                  <a:solidFill>
                    <a:srgbClr val="FF0000"/>
                  </a:solidFill>
                  <a:latin typeface="UTM French Vanilla" panose="02040603050506020204" pitchFamily="18" charset="0"/>
                  <a:cs typeface="Times New Roman" pitchFamily="18" charset="0"/>
                </a:rPr>
                <a:t>hình</a:t>
              </a:r>
              <a:r>
                <a:rPr lang="en-US" sz="3500" b="1" dirty="0">
                  <a:solidFill>
                    <a:srgbClr val="FF0000"/>
                  </a:solidFill>
                  <a:latin typeface="UTM French Vanilla" panose="02040603050506020204" pitchFamily="18" charset="0"/>
                  <a:cs typeface="Times New Roman" pitchFamily="18" charset="0"/>
                </a:rPr>
                <a:t> </a:t>
              </a:r>
              <a:r>
                <a:rPr lang="en-US" sz="3500" b="1" dirty="0" err="1">
                  <a:solidFill>
                    <a:srgbClr val="FF0000"/>
                  </a:solidFill>
                  <a:latin typeface="UTM French Vanilla" panose="02040603050506020204" pitchFamily="18" charset="0"/>
                  <a:cs typeface="Times New Roman" pitchFamily="18" charset="0"/>
                </a:rPr>
                <a:t>không</a:t>
              </a:r>
              <a:r>
                <a:rPr lang="en-US" sz="3500" b="1" dirty="0">
                  <a:solidFill>
                    <a:srgbClr val="FF0000"/>
                  </a:solidFill>
                  <a:latin typeface="UTM French Vanilla" panose="02040603050506020204" pitchFamily="18" charset="0"/>
                  <a:cs typeface="Times New Roman" pitchFamily="18" charset="0"/>
                </a:rPr>
                <a:t> </a:t>
              </a:r>
              <a:r>
                <a:rPr lang="en-US" sz="3500" b="1" dirty="0" err="1">
                  <a:solidFill>
                    <a:srgbClr val="FF0000"/>
                  </a:solidFill>
                  <a:latin typeface="UTM French Vanilla" panose="02040603050506020204" pitchFamily="18" charset="0"/>
                  <a:cs typeface="Times New Roman" pitchFamily="18" charset="0"/>
                </a:rPr>
                <a:t>thuộc</a:t>
              </a:r>
              <a:r>
                <a:rPr lang="en-US" sz="3500" b="1" dirty="0">
                  <a:solidFill>
                    <a:srgbClr val="FF0000"/>
                  </a:solidFill>
                  <a:latin typeface="UTM French Vanilla" panose="02040603050506020204" pitchFamily="18" charset="0"/>
                  <a:cs typeface="Times New Roman" pitchFamily="18" charset="0"/>
                </a:rPr>
                <a:t> </a:t>
              </a:r>
              <a:r>
                <a:rPr lang="en-US" sz="3500" b="1" dirty="0" err="1">
                  <a:solidFill>
                    <a:srgbClr val="FF0000"/>
                  </a:solidFill>
                  <a:latin typeface="UTM French Vanilla" panose="02040603050506020204" pitchFamily="18" charset="0"/>
                  <a:cs typeface="Times New Roman" pitchFamily="18" charset="0"/>
                </a:rPr>
                <a:t>dạng</a:t>
              </a:r>
              <a:r>
                <a:rPr lang="en-US" sz="3500" b="1" dirty="0">
                  <a:solidFill>
                    <a:srgbClr val="FF0000"/>
                  </a:solidFill>
                  <a:latin typeface="UTM French Vanilla" panose="02040603050506020204" pitchFamily="18" charset="0"/>
                  <a:cs typeface="Times New Roman" pitchFamily="18" charset="0"/>
                </a:rPr>
                <a:t> </a:t>
              </a:r>
              <a:r>
                <a:rPr lang="en-US" sz="3500" b="1" dirty="0" err="1">
                  <a:solidFill>
                    <a:srgbClr val="FF0000"/>
                  </a:solidFill>
                  <a:latin typeface="UTM French Vanilla" panose="02040603050506020204" pitchFamily="18" charset="0"/>
                  <a:cs typeface="Times New Roman" pitchFamily="18" charset="0"/>
                </a:rPr>
                <a:t>hình</a:t>
              </a:r>
              <a:r>
                <a:rPr lang="en-US" sz="3500" b="1" dirty="0">
                  <a:solidFill>
                    <a:srgbClr val="FF0000"/>
                  </a:solidFill>
                  <a:latin typeface="UTM French Vanilla" panose="02040603050506020204" pitchFamily="18" charset="0"/>
                  <a:cs typeface="Times New Roman" pitchFamily="18" charset="0"/>
                </a:rPr>
                <a:t> </a:t>
              </a:r>
              <a:r>
                <a:rPr lang="en-US" sz="3500" b="1" dirty="0" err="1">
                  <a:solidFill>
                    <a:srgbClr val="FF0000"/>
                  </a:solidFill>
                  <a:latin typeface="UTM French Vanilla" panose="02040603050506020204" pitchFamily="18" charset="0"/>
                  <a:cs typeface="Times New Roman" pitchFamily="18" charset="0"/>
                </a:rPr>
                <a:t>đã</a:t>
              </a:r>
              <a:r>
                <a:rPr lang="en-US" sz="3500" b="1" dirty="0">
                  <a:solidFill>
                    <a:srgbClr val="FF0000"/>
                  </a:solidFill>
                  <a:latin typeface="UTM French Vanilla" panose="02040603050506020204" pitchFamily="18" charset="0"/>
                  <a:cs typeface="Times New Roman" pitchFamily="18" charset="0"/>
                </a:rPr>
                <a:t> </a:t>
              </a:r>
              <a:r>
                <a:rPr lang="en-US" sz="3500" b="1" dirty="0" err="1">
                  <a:solidFill>
                    <a:srgbClr val="FF0000"/>
                  </a:solidFill>
                  <a:latin typeface="UTM French Vanilla" panose="02040603050506020204" pitchFamily="18" charset="0"/>
                  <a:cs typeface="Times New Roman" pitchFamily="18" charset="0"/>
                </a:rPr>
                <a:t>học</a:t>
              </a:r>
              <a:r>
                <a:rPr lang="en-US" sz="3500" b="1" dirty="0">
                  <a:solidFill>
                    <a:srgbClr val="FF0000"/>
                  </a:solidFill>
                  <a:latin typeface="UTM French Vanilla" panose="02040603050506020204" pitchFamily="18" charset="0"/>
                  <a:cs typeface="Times New Roman" pitchFamily="18" charset="0"/>
                </a:rPr>
                <a:t> ta </a:t>
              </a:r>
              <a:r>
                <a:rPr lang="en-US" sz="3500" b="1" dirty="0" err="1">
                  <a:solidFill>
                    <a:srgbClr val="FF0000"/>
                  </a:solidFill>
                  <a:latin typeface="UTM French Vanilla" panose="02040603050506020204" pitchFamily="18" charset="0"/>
                  <a:cs typeface="Times New Roman" pitchFamily="18" charset="0"/>
                </a:rPr>
                <a:t>làm</a:t>
              </a:r>
              <a:r>
                <a:rPr lang="en-US" sz="3500" b="1" dirty="0">
                  <a:solidFill>
                    <a:srgbClr val="FF0000"/>
                  </a:solidFill>
                  <a:latin typeface="UTM French Vanilla" panose="02040603050506020204" pitchFamily="18" charset="0"/>
                  <a:cs typeface="Times New Roman" pitchFamily="18" charset="0"/>
                </a:rPr>
                <a:t> </a:t>
              </a:r>
              <a:r>
                <a:rPr lang="en-US" sz="3500" b="1" dirty="0" err="1">
                  <a:solidFill>
                    <a:srgbClr val="FF0000"/>
                  </a:solidFill>
                  <a:latin typeface="UTM French Vanilla" panose="02040603050506020204" pitchFamily="18" charset="0"/>
                  <a:cs typeface="Times New Roman" pitchFamily="18" charset="0"/>
                </a:rPr>
                <a:t>thế</a:t>
              </a:r>
              <a:r>
                <a:rPr lang="en-US" sz="3500" b="1" dirty="0">
                  <a:solidFill>
                    <a:srgbClr val="FF0000"/>
                  </a:solidFill>
                  <a:latin typeface="UTM French Vanilla" panose="02040603050506020204" pitchFamily="18" charset="0"/>
                  <a:cs typeface="Times New Roman" pitchFamily="18" charset="0"/>
                </a:rPr>
                <a:t> </a:t>
              </a:r>
              <a:r>
                <a:rPr lang="en-US" sz="3500" b="1" dirty="0" err="1">
                  <a:solidFill>
                    <a:srgbClr val="FF0000"/>
                  </a:solidFill>
                  <a:latin typeface="UTM French Vanilla" panose="02040603050506020204" pitchFamily="18" charset="0"/>
                  <a:cs typeface="Times New Roman" pitchFamily="18" charset="0"/>
                </a:rPr>
                <a:t>nào</a:t>
              </a:r>
              <a:r>
                <a:rPr lang="en-US" sz="3500" b="1" dirty="0">
                  <a:solidFill>
                    <a:srgbClr val="FF0000"/>
                  </a:solidFill>
                  <a:latin typeface="UTM French Vanilla" panose="02040603050506020204" pitchFamily="18" charset="0"/>
                  <a:cs typeface="Times New Roman" pitchFamily="18" charset="0"/>
                </a:rPr>
                <a:t> ?</a:t>
              </a:r>
            </a:p>
            <a:p>
              <a:pPr algn="ctr"/>
              <a:endParaRPr lang="zh-CN" altLang="en-US" sz="3000" dirty="0">
                <a:solidFill>
                  <a:srgbClr val="FF0000"/>
                </a:solidFill>
                <a:cs typeface="+mn-ea"/>
                <a:sym typeface="+mn-lt"/>
              </a:endParaRPr>
            </a:p>
          </p:txBody>
        </p:sp>
        <p:sp>
          <p:nvSpPr>
            <p:cNvPr id="81" name="Rectangle: Rounded Corners 4"/>
            <p:cNvSpPr/>
            <p:nvPr/>
          </p:nvSpPr>
          <p:spPr>
            <a:xfrm>
              <a:off x="2027461" y="1202471"/>
              <a:ext cx="8258813" cy="1214770"/>
            </a:xfrm>
            <a:prstGeom prst="roundRect">
              <a:avLst/>
            </a:prstGeom>
            <a:noFill/>
            <a:ln w="38100">
              <a:solidFill>
                <a:srgbClr val="FF0000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" name="Rectangle 4"/>
          <p:cNvSpPr/>
          <p:nvPr/>
        </p:nvSpPr>
        <p:spPr>
          <a:xfrm>
            <a:off x="1403586" y="3229124"/>
            <a:ext cx="3027080" cy="1477328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3000" b="1" dirty="0">
                <a:latin typeface="UTM Isadora" panose="02040603050506020204" pitchFamily="18" charset="0"/>
                <a:cs typeface="Times New Roman" panose="02020603050405020304" pitchFamily="18" charset="0"/>
              </a:rPr>
              <a:t>1. Chia </a:t>
            </a:r>
            <a:r>
              <a:rPr lang="en-US" sz="3000" b="1" dirty="0" err="1">
                <a:latin typeface="UTM Isadora" panose="02040603050506020204" pitchFamily="18" charset="0"/>
                <a:cs typeface="Times New Roman" panose="02020603050405020304" pitchFamily="18" charset="0"/>
              </a:rPr>
              <a:t>hình</a:t>
            </a:r>
            <a:r>
              <a:rPr lang="en-US" sz="3000" b="1" dirty="0">
                <a:latin typeface="UTM Isadora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UTM Isadora" panose="02040603050506020204" pitchFamily="18" charset="0"/>
                <a:cs typeface="Times New Roman" panose="02020603050405020304" pitchFamily="18" charset="0"/>
              </a:rPr>
              <a:t>đã</a:t>
            </a:r>
            <a:r>
              <a:rPr lang="en-US" sz="3000" b="1" dirty="0">
                <a:latin typeface="UTM Isadora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UTM Isadora" panose="02040603050506020204" pitchFamily="18" charset="0"/>
                <a:cs typeface="Times New Roman" panose="02020603050405020304" pitchFamily="18" charset="0"/>
              </a:rPr>
              <a:t>cho</a:t>
            </a:r>
            <a:r>
              <a:rPr lang="en-US" sz="3000" b="1" dirty="0">
                <a:latin typeface="UTM Isadora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UTM Isadora" panose="02040603050506020204" pitchFamily="18" charset="0"/>
                <a:cs typeface="Times New Roman" panose="02020603050405020304" pitchFamily="18" charset="0"/>
              </a:rPr>
              <a:t>thành</a:t>
            </a:r>
            <a:r>
              <a:rPr lang="en-US" sz="3000" b="1" dirty="0">
                <a:latin typeface="UTM Isadora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UTM Isadora" panose="02040603050506020204" pitchFamily="18" charset="0"/>
                <a:cs typeface="Times New Roman" panose="02020603050405020304" pitchFamily="18" charset="0"/>
              </a:rPr>
              <a:t>các</a:t>
            </a:r>
            <a:r>
              <a:rPr lang="en-US" sz="3000" b="1" dirty="0">
                <a:latin typeface="UTM Isadora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UTM Isadora" panose="02040603050506020204" pitchFamily="18" charset="0"/>
                <a:cs typeface="Times New Roman" panose="02020603050405020304" pitchFamily="18" charset="0"/>
              </a:rPr>
              <a:t>hình</a:t>
            </a:r>
            <a:r>
              <a:rPr lang="en-US" sz="3000" b="1" dirty="0">
                <a:latin typeface="UTM Isadora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UTM Isadora" panose="02040603050506020204" pitchFamily="18" charset="0"/>
                <a:cs typeface="Times New Roman" panose="02020603050405020304" pitchFamily="18" charset="0"/>
              </a:rPr>
              <a:t>đã</a:t>
            </a:r>
            <a:r>
              <a:rPr lang="en-US" sz="3000" b="1" dirty="0">
                <a:latin typeface="UTM Isadora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UTM Isadora" panose="02040603050506020204" pitchFamily="18" charset="0"/>
                <a:cs typeface="Times New Roman" panose="02020603050405020304" pitchFamily="18" charset="0"/>
              </a:rPr>
              <a:t>học</a:t>
            </a:r>
            <a:r>
              <a:rPr lang="en-US" sz="3000" b="1" dirty="0">
                <a:latin typeface="UTM Isadora" panose="02040603050506020204" pitchFamily="18" charset="0"/>
                <a:cs typeface="Times New Roman" panose="02020603050405020304" pitchFamily="18" charset="0"/>
              </a:rPr>
              <a:t>.</a:t>
            </a:r>
            <a:endParaRPr lang="en-US" sz="3000" b="1" i="1" dirty="0">
              <a:latin typeface="UTM Isadora" panose="02040603050506020204" pitchFamily="18" charset="0"/>
              <a:cs typeface="Times New Roman" panose="02020603050405020304" pitchFamily="18" charset="0"/>
            </a:endParaRPr>
          </a:p>
        </p:txBody>
      </p:sp>
      <p:sp>
        <p:nvSpPr>
          <p:cNvPr id="88" name="Rectangle 87"/>
          <p:cNvSpPr/>
          <p:nvPr/>
        </p:nvSpPr>
        <p:spPr>
          <a:xfrm>
            <a:off x="4766590" y="3244321"/>
            <a:ext cx="3027080" cy="1477328"/>
          </a:xfrm>
          <a:prstGeom prst="rect">
            <a:avLst/>
          </a:prstGeom>
          <a:solidFill>
            <a:srgbClr val="FFFF66"/>
          </a:solidFill>
          <a:ln>
            <a:solidFill>
              <a:srgbClr val="FFFF66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spcBef>
                <a:spcPct val="20000"/>
              </a:spcBef>
              <a:buClr>
                <a:schemeClr val="tx2"/>
              </a:buClr>
            </a:pPr>
            <a:r>
              <a:rPr lang="en-US" sz="3000" b="1" dirty="0">
                <a:solidFill>
                  <a:schemeClr val="tx1"/>
                </a:solidFill>
                <a:latin typeface="UTM Isadora" panose="02040603050506020204" pitchFamily="18" charset="0"/>
                <a:cs typeface="Times New Roman" panose="02020603050405020304" pitchFamily="18" charset="0"/>
              </a:rPr>
              <a:t>2. </a:t>
            </a:r>
            <a:r>
              <a:rPr lang="en-US" sz="3000" b="1" dirty="0" err="1">
                <a:solidFill>
                  <a:schemeClr val="tx1"/>
                </a:solidFill>
                <a:latin typeface="UTM Isadora" panose="02040603050506020204" pitchFamily="18" charset="0"/>
                <a:cs typeface="Times New Roman" panose="02020603050405020304" pitchFamily="18" charset="0"/>
              </a:rPr>
              <a:t>Tính</a:t>
            </a:r>
            <a:r>
              <a:rPr lang="en-US" sz="3000" b="1" dirty="0">
                <a:solidFill>
                  <a:schemeClr val="tx1"/>
                </a:solidFill>
                <a:latin typeface="UTM Isadora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chemeClr val="tx1"/>
                </a:solidFill>
                <a:latin typeface="UTM Isadora" panose="02040603050506020204" pitchFamily="18" charset="0"/>
                <a:cs typeface="Times New Roman" panose="02020603050405020304" pitchFamily="18" charset="0"/>
              </a:rPr>
              <a:t>diện</a:t>
            </a:r>
            <a:r>
              <a:rPr lang="en-US" sz="3000" b="1" dirty="0">
                <a:solidFill>
                  <a:schemeClr val="tx1"/>
                </a:solidFill>
                <a:latin typeface="UTM Isadora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chemeClr val="tx1"/>
                </a:solidFill>
                <a:latin typeface="UTM Isadora" panose="02040603050506020204" pitchFamily="18" charset="0"/>
                <a:cs typeface="Times New Roman" panose="02020603050405020304" pitchFamily="18" charset="0"/>
              </a:rPr>
              <a:t>tích</a:t>
            </a:r>
            <a:r>
              <a:rPr lang="en-US" sz="3000" b="1" dirty="0">
                <a:solidFill>
                  <a:schemeClr val="tx1"/>
                </a:solidFill>
                <a:latin typeface="UTM Isadora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chemeClr val="tx1"/>
                </a:solidFill>
                <a:latin typeface="UTM Isadora" panose="02040603050506020204" pitchFamily="18" charset="0"/>
                <a:cs typeface="Times New Roman" panose="02020603050405020304" pitchFamily="18" charset="0"/>
              </a:rPr>
              <a:t>các</a:t>
            </a:r>
            <a:r>
              <a:rPr lang="en-US" sz="3000" b="1" dirty="0">
                <a:solidFill>
                  <a:schemeClr val="tx1"/>
                </a:solidFill>
                <a:latin typeface="UTM Isadora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chemeClr val="tx1"/>
                </a:solidFill>
                <a:latin typeface="UTM Isadora" panose="02040603050506020204" pitchFamily="18" charset="0"/>
                <a:cs typeface="Times New Roman" panose="02020603050405020304" pitchFamily="18" charset="0"/>
              </a:rPr>
              <a:t>hình</a:t>
            </a:r>
            <a:r>
              <a:rPr lang="en-US" sz="3000" b="1" dirty="0">
                <a:solidFill>
                  <a:schemeClr val="tx1"/>
                </a:solidFill>
                <a:latin typeface="UTM Isadora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chemeClr val="tx1"/>
                </a:solidFill>
                <a:latin typeface="UTM Isadora" panose="02040603050506020204" pitchFamily="18" charset="0"/>
                <a:cs typeface="Times New Roman" panose="02020603050405020304" pitchFamily="18" charset="0"/>
              </a:rPr>
              <a:t>mới</a:t>
            </a:r>
            <a:r>
              <a:rPr lang="en-US" sz="3000" b="1" dirty="0">
                <a:solidFill>
                  <a:schemeClr val="tx1"/>
                </a:solidFill>
                <a:latin typeface="UTM Isadora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chemeClr val="tx1"/>
                </a:solidFill>
                <a:latin typeface="UTM Isadora" panose="02040603050506020204" pitchFamily="18" charset="0"/>
                <a:cs typeface="Times New Roman" panose="02020603050405020304" pitchFamily="18" charset="0"/>
              </a:rPr>
              <a:t>tạo</a:t>
            </a:r>
            <a:r>
              <a:rPr lang="en-US" sz="3000" b="1" dirty="0">
                <a:solidFill>
                  <a:schemeClr val="tx1"/>
                </a:solidFill>
                <a:latin typeface="UTM Isadora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chemeClr val="tx1"/>
                </a:solidFill>
                <a:latin typeface="UTM Isadora" panose="02040603050506020204" pitchFamily="18" charset="0"/>
                <a:cs typeface="Times New Roman" panose="02020603050405020304" pitchFamily="18" charset="0"/>
              </a:rPr>
              <a:t>thành</a:t>
            </a:r>
            <a:r>
              <a:rPr lang="en-US" sz="3000" b="1" dirty="0">
                <a:solidFill>
                  <a:schemeClr val="tx1"/>
                </a:solidFill>
                <a:latin typeface="UTM Isadora" panose="020406030505060202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92" name="Rectangle 91"/>
          <p:cNvSpPr/>
          <p:nvPr/>
        </p:nvSpPr>
        <p:spPr>
          <a:xfrm>
            <a:off x="8075496" y="3229124"/>
            <a:ext cx="3027080" cy="1477328"/>
          </a:xfrm>
          <a:prstGeom prst="rect">
            <a:avLst/>
          </a:prstGeom>
          <a:solidFill>
            <a:srgbClr val="FFBEEE"/>
          </a:solidFill>
          <a:ln>
            <a:solidFill>
              <a:srgbClr val="FFBEEE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3000" b="1" dirty="0">
                <a:latin typeface="UTM Isadora" panose="02040603050506020204" pitchFamily="18" charset="0"/>
                <a:cs typeface="Times New Roman" panose="02020603050405020304" pitchFamily="18" charset="0"/>
              </a:rPr>
              <a:t>3. </a:t>
            </a:r>
            <a:r>
              <a:rPr lang="en-US" sz="3000" b="1" dirty="0" err="1">
                <a:latin typeface="UTM Isadora" panose="02040603050506020204" pitchFamily="18" charset="0"/>
                <a:cs typeface="Times New Roman" panose="02020603050405020304" pitchFamily="18" charset="0"/>
              </a:rPr>
              <a:t>Tính</a:t>
            </a:r>
            <a:r>
              <a:rPr lang="en-US" sz="3000" b="1" dirty="0">
                <a:latin typeface="UTM Isadora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UTM Isadora" panose="02040603050506020204" pitchFamily="18" charset="0"/>
                <a:cs typeface="Times New Roman" panose="02020603050405020304" pitchFamily="18" charset="0"/>
              </a:rPr>
              <a:t>diện</a:t>
            </a:r>
            <a:r>
              <a:rPr lang="en-US" sz="3000" b="1" dirty="0">
                <a:latin typeface="UTM Isadora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UTM Isadora" panose="02040603050506020204" pitchFamily="18" charset="0"/>
                <a:cs typeface="Times New Roman" panose="02020603050405020304" pitchFamily="18" charset="0"/>
              </a:rPr>
              <a:t>tích</a:t>
            </a:r>
            <a:r>
              <a:rPr lang="en-US" sz="3000" b="1" dirty="0">
                <a:latin typeface="UTM Isadora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UTM Isadora" panose="02040603050506020204" pitchFamily="18" charset="0"/>
                <a:cs typeface="Times New Roman" panose="02020603050405020304" pitchFamily="18" charset="0"/>
              </a:rPr>
              <a:t>hình</a:t>
            </a:r>
            <a:r>
              <a:rPr lang="en-US" sz="3000" b="1" dirty="0">
                <a:latin typeface="UTM Isadora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UTM Isadora" panose="02040603050506020204" pitchFamily="18" charset="0"/>
                <a:cs typeface="Times New Roman" panose="02020603050405020304" pitchFamily="18" charset="0"/>
              </a:rPr>
              <a:t>đã</a:t>
            </a:r>
            <a:r>
              <a:rPr lang="en-US" sz="3000" b="1" dirty="0">
                <a:latin typeface="UTM Isadora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UTM Isadora" panose="02040603050506020204" pitchFamily="18" charset="0"/>
                <a:cs typeface="Times New Roman" panose="02020603050405020304" pitchFamily="18" charset="0"/>
              </a:rPr>
              <a:t>cho</a:t>
            </a:r>
            <a:r>
              <a:rPr lang="en-US" sz="3000" b="1" dirty="0">
                <a:latin typeface="UTM Isadora" panose="02040603050506020204" pitchFamily="18" charset="0"/>
                <a:cs typeface="Times New Roman" panose="02020603050405020304" pitchFamily="18" charset="0"/>
              </a:rPr>
              <a:t>.</a:t>
            </a:r>
          </a:p>
          <a:p>
            <a:pPr algn="ctr"/>
            <a:endParaRPr lang="en-US" sz="30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8" name="Straight Arrow Connector 7"/>
          <p:cNvCxnSpPr/>
          <p:nvPr/>
        </p:nvCxnSpPr>
        <p:spPr>
          <a:xfrm flipH="1">
            <a:off x="3019793" y="2495444"/>
            <a:ext cx="3348298" cy="688155"/>
          </a:xfrm>
          <a:prstGeom prst="straightConnector1">
            <a:avLst/>
          </a:prstGeom>
          <a:ln w="28575">
            <a:solidFill>
              <a:srgbClr val="0000CC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3" name="Straight Arrow Connector 92"/>
          <p:cNvCxnSpPr/>
          <p:nvPr/>
        </p:nvCxnSpPr>
        <p:spPr>
          <a:xfrm>
            <a:off x="6376324" y="2485029"/>
            <a:ext cx="6009" cy="745521"/>
          </a:xfrm>
          <a:prstGeom prst="straightConnector1">
            <a:avLst/>
          </a:prstGeom>
          <a:ln w="28575">
            <a:solidFill>
              <a:schemeClr val="accent6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Straight Arrow Connector 96"/>
          <p:cNvCxnSpPr/>
          <p:nvPr/>
        </p:nvCxnSpPr>
        <p:spPr>
          <a:xfrm>
            <a:off x="6375305" y="2493554"/>
            <a:ext cx="3198341" cy="703351"/>
          </a:xfrm>
          <a:prstGeom prst="straightConnector1">
            <a:avLst/>
          </a:prstGeom>
          <a:ln w="28575">
            <a:solidFill>
              <a:srgbClr val="FF006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Down Arrow 22"/>
          <p:cNvSpPr/>
          <p:nvPr/>
        </p:nvSpPr>
        <p:spPr>
          <a:xfrm>
            <a:off x="6121024" y="4809490"/>
            <a:ext cx="406211" cy="414256"/>
          </a:xfrm>
          <a:prstGeom prst="downArrow">
            <a:avLst/>
          </a:prstGeom>
          <a:solidFill>
            <a:srgbClr val="FFFF66"/>
          </a:solidFill>
          <a:ln w="28575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3" name="Rectangle 22"/>
          <p:cNvSpPr>
            <a:spLocks noChangeArrowheads="1"/>
          </p:cNvSpPr>
          <p:nvPr/>
        </p:nvSpPr>
        <p:spPr bwMode="auto">
          <a:xfrm>
            <a:off x="5784250" y="5274226"/>
            <a:ext cx="1143000" cy="990600"/>
          </a:xfrm>
          <a:prstGeom prst="rect">
            <a:avLst/>
          </a:prstGeom>
          <a:solidFill>
            <a:srgbClr val="E74A0B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104" name="Rectangle 23"/>
          <p:cNvSpPr>
            <a:spLocks noChangeArrowheads="1"/>
          </p:cNvSpPr>
          <p:nvPr/>
        </p:nvSpPr>
        <p:spPr bwMode="auto">
          <a:xfrm>
            <a:off x="5455657" y="5256997"/>
            <a:ext cx="1752600" cy="990600"/>
          </a:xfrm>
          <a:prstGeom prst="rect">
            <a:avLst/>
          </a:prstGeom>
          <a:solidFill>
            <a:srgbClr val="006600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106" name="AutoShape 24"/>
          <p:cNvSpPr>
            <a:spLocks noChangeArrowheads="1"/>
          </p:cNvSpPr>
          <p:nvPr/>
        </p:nvSpPr>
        <p:spPr bwMode="auto">
          <a:xfrm>
            <a:off x="5629866" y="5263472"/>
            <a:ext cx="1371600" cy="1219200"/>
          </a:xfrm>
          <a:prstGeom prst="triangle">
            <a:avLst>
              <a:gd name="adj" fmla="val 50000"/>
            </a:avLst>
          </a:prstGeom>
          <a:solidFill>
            <a:srgbClr val="800000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107" name="AutoShape 25"/>
          <p:cNvSpPr>
            <a:spLocks noChangeArrowheads="1"/>
          </p:cNvSpPr>
          <p:nvPr/>
        </p:nvSpPr>
        <p:spPr bwMode="auto">
          <a:xfrm flipV="1">
            <a:off x="5119009" y="5240530"/>
            <a:ext cx="2438400" cy="914400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0 h 21600"/>
              <a:gd name="T8" fmla="*/ 0 60000 65536"/>
              <a:gd name="T9" fmla="*/ 0 60000 65536"/>
              <a:gd name="T10" fmla="*/ 0 60000 65536"/>
              <a:gd name="T11" fmla="*/ 0 60000 65536"/>
              <a:gd name="T12" fmla="*/ 4500 w 21600"/>
              <a:gd name="T13" fmla="*/ 4500 h 21600"/>
              <a:gd name="T14" fmla="*/ 17100 w 21600"/>
              <a:gd name="T15" fmla="*/ 171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5400" y="21600"/>
                </a:lnTo>
                <a:lnTo>
                  <a:pt x="16200" y="21600"/>
                </a:lnTo>
                <a:lnTo>
                  <a:pt x="21600" y="0"/>
                </a:lnTo>
                <a:close/>
              </a:path>
            </a:pathLst>
          </a:custGeom>
          <a:solidFill>
            <a:srgbClr val="4310D2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108" name="AutoShape 26"/>
          <p:cNvSpPr>
            <a:spLocks noChangeArrowheads="1"/>
          </p:cNvSpPr>
          <p:nvPr/>
        </p:nvSpPr>
        <p:spPr bwMode="auto">
          <a:xfrm>
            <a:off x="5607519" y="5263472"/>
            <a:ext cx="1447800" cy="1498259"/>
          </a:xfrm>
          <a:prstGeom prst="diamond">
            <a:avLst/>
          </a:prstGeom>
          <a:solidFill>
            <a:srgbClr val="F75766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24" name="Flowchart: Data 23"/>
          <p:cNvSpPr/>
          <p:nvPr/>
        </p:nvSpPr>
        <p:spPr>
          <a:xfrm>
            <a:off x="5426411" y="5234500"/>
            <a:ext cx="1718268" cy="947377"/>
          </a:xfrm>
          <a:prstGeom prst="flowChartInputOutpu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23590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" dur="20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9" dur="500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00"/>
                            </p:stCondLst>
                            <p:childTnLst>
                              <p:par>
                                <p:cTn id="54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1" dur="500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3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500"/>
                            </p:stCondLst>
                            <p:childTnLst>
                              <p:par>
                                <p:cTn id="66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3" dur="500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5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500"/>
                            </p:stCondLst>
                            <p:childTnLst>
                              <p:par>
                                <p:cTn id="78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5" dur="500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7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500"/>
                            </p:stCondLst>
                            <p:childTnLst>
                              <p:par>
                                <p:cTn id="90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7" dur="500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9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500"/>
                            </p:stCondLst>
                            <p:childTnLst>
                              <p:par>
                                <p:cTn id="10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1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500"/>
                            </p:stCondLst>
                            <p:childTnLst>
                              <p:par>
                                <p:cTn id="11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5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88" grpId="0" animBg="1"/>
      <p:bldP spid="92" grpId="0" animBg="1"/>
      <p:bldP spid="23" grpId="0" animBg="1"/>
      <p:bldP spid="103" grpId="0" animBg="1"/>
      <p:bldP spid="103" grpId="1" animBg="1"/>
      <p:bldP spid="104" grpId="0" animBg="1"/>
      <p:bldP spid="104" grpId="1" animBg="1"/>
      <p:bldP spid="106" grpId="0" animBg="1"/>
      <p:bldP spid="106" grpId="1" animBg="1"/>
      <p:bldP spid="107" grpId="0" animBg="1"/>
      <p:bldP spid="107" grpId="1" animBg="1"/>
      <p:bldP spid="108" grpId="0" animBg="1"/>
      <p:bldP spid="108" grpId="1" animBg="1"/>
      <p:bldP spid="2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DBDF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1" name="组合 40"/>
          <p:cNvGrpSpPr/>
          <p:nvPr/>
        </p:nvGrpSpPr>
        <p:grpSpPr>
          <a:xfrm>
            <a:off x="-389255" y="-2273935"/>
            <a:ext cx="12814300" cy="11353800"/>
            <a:chOff x="-613" y="-3581"/>
            <a:chExt cx="20180" cy="17880"/>
          </a:xfrm>
        </p:grpSpPr>
        <p:grpSp>
          <p:nvGrpSpPr>
            <p:cNvPr id="40" name="组合 39"/>
            <p:cNvGrpSpPr/>
            <p:nvPr/>
          </p:nvGrpSpPr>
          <p:grpSpPr>
            <a:xfrm>
              <a:off x="-166" y="-3581"/>
              <a:ext cx="19733" cy="17880"/>
              <a:chOff x="232" y="1062"/>
              <a:chExt cx="14109" cy="12784"/>
            </a:xfrm>
          </p:grpSpPr>
          <p:sp>
            <p:nvSpPr>
              <p:cNvPr id="37" name="椭圆 36"/>
              <p:cNvSpPr/>
              <p:nvPr/>
            </p:nvSpPr>
            <p:spPr>
              <a:xfrm>
                <a:off x="6020" y="1062"/>
                <a:ext cx="8321" cy="8321"/>
              </a:xfrm>
              <a:prstGeom prst="ellipse">
                <a:avLst/>
              </a:prstGeom>
              <a:solidFill>
                <a:srgbClr val="BDBDF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9" name="椭圆 38"/>
              <p:cNvSpPr/>
              <p:nvPr/>
            </p:nvSpPr>
            <p:spPr>
              <a:xfrm>
                <a:off x="232" y="5525"/>
                <a:ext cx="8321" cy="8321"/>
              </a:xfrm>
              <a:prstGeom prst="ellipse">
                <a:avLst/>
              </a:prstGeom>
              <a:solidFill>
                <a:srgbClr val="A4E5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174" name="组合 173"/>
            <p:cNvGrpSpPr/>
            <p:nvPr/>
          </p:nvGrpSpPr>
          <p:grpSpPr>
            <a:xfrm>
              <a:off x="0" y="1"/>
              <a:ext cx="19240" cy="10799"/>
              <a:chOff x="198" y="179"/>
              <a:chExt cx="20158" cy="10821"/>
            </a:xfrm>
          </p:grpSpPr>
          <p:grpSp>
            <p:nvGrpSpPr>
              <p:cNvPr id="124" name="组合 123"/>
              <p:cNvGrpSpPr/>
              <p:nvPr/>
            </p:nvGrpSpPr>
            <p:grpSpPr>
              <a:xfrm>
                <a:off x="9572" y="179"/>
                <a:ext cx="10784" cy="10801"/>
                <a:chOff x="-2" y="-76"/>
                <a:chExt cx="19220" cy="11142"/>
              </a:xfrm>
            </p:grpSpPr>
            <p:grpSp>
              <p:nvGrpSpPr>
                <p:cNvPr id="125" name="组合 124"/>
                <p:cNvGrpSpPr/>
                <p:nvPr/>
              </p:nvGrpSpPr>
              <p:grpSpPr>
                <a:xfrm rot="5400000">
                  <a:off x="4736" y="-3915"/>
                  <a:ext cx="9744" cy="19220"/>
                  <a:chOff x="4789" y="266"/>
                  <a:chExt cx="9744" cy="11143"/>
                </a:xfrm>
              </p:grpSpPr>
              <p:cxnSp>
                <p:nvCxnSpPr>
                  <p:cNvPr id="126" name="直接连接符 125"/>
                  <p:cNvCxnSpPr/>
                  <p:nvPr/>
                </p:nvCxnSpPr>
                <p:spPr>
                  <a:xfrm>
                    <a:off x="4789" y="266"/>
                    <a:ext cx="0" cy="11143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27" name="直接连接符 126"/>
                  <p:cNvCxnSpPr/>
                  <p:nvPr/>
                </p:nvCxnSpPr>
                <p:spPr>
                  <a:xfrm>
                    <a:off x="6181" y="266"/>
                    <a:ext cx="0" cy="11143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28" name="直接连接符 127"/>
                  <p:cNvCxnSpPr/>
                  <p:nvPr/>
                </p:nvCxnSpPr>
                <p:spPr>
                  <a:xfrm>
                    <a:off x="7573" y="266"/>
                    <a:ext cx="0" cy="11143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29" name="直接连接符 128"/>
                  <p:cNvCxnSpPr/>
                  <p:nvPr/>
                </p:nvCxnSpPr>
                <p:spPr>
                  <a:xfrm>
                    <a:off x="8965" y="266"/>
                    <a:ext cx="0" cy="11143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30" name="直接连接符 129"/>
                  <p:cNvCxnSpPr/>
                  <p:nvPr/>
                </p:nvCxnSpPr>
                <p:spPr>
                  <a:xfrm>
                    <a:off x="10357" y="266"/>
                    <a:ext cx="0" cy="11143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31" name="直接连接符 130"/>
                  <p:cNvCxnSpPr/>
                  <p:nvPr/>
                </p:nvCxnSpPr>
                <p:spPr>
                  <a:xfrm>
                    <a:off x="11749" y="266"/>
                    <a:ext cx="0" cy="11143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32" name="直接连接符 131"/>
                  <p:cNvCxnSpPr/>
                  <p:nvPr/>
                </p:nvCxnSpPr>
                <p:spPr>
                  <a:xfrm>
                    <a:off x="13141" y="266"/>
                    <a:ext cx="0" cy="11143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33" name="直接连接符 132"/>
                  <p:cNvCxnSpPr/>
                  <p:nvPr/>
                </p:nvCxnSpPr>
                <p:spPr>
                  <a:xfrm>
                    <a:off x="14533" y="266"/>
                    <a:ext cx="0" cy="11143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134" name="组合 133"/>
                <p:cNvGrpSpPr/>
                <p:nvPr/>
              </p:nvGrpSpPr>
              <p:grpSpPr>
                <a:xfrm>
                  <a:off x="499" y="-76"/>
                  <a:ext cx="18096" cy="11142"/>
                  <a:chOff x="613" y="266"/>
                  <a:chExt cx="18096" cy="11142"/>
                </a:xfrm>
              </p:grpSpPr>
              <p:cxnSp>
                <p:nvCxnSpPr>
                  <p:cNvPr id="135" name="直接连接符 134"/>
                  <p:cNvCxnSpPr/>
                  <p:nvPr/>
                </p:nvCxnSpPr>
                <p:spPr>
                  <a:xfrm>
                    <a:off x="613" y="266"/>
                    <a:ext cx="0" cy="11143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36" name="直接连接符 135"/>
                  <p:cNvCxnSpPr/>
                  <p:nvPr/>
                </p:nvCxnSpPr>
                <p:spPr>
                  <a:xfrm>
                    <a:off x="2005" y="266"/>
                    <a:ext cx="0" cy="11143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37" name="直接连接符 136"/>
                  <p:cNvCxnSpPr/>
                  <p:nvPr/>
                </p:nvCxnSpPr>
                <p:spPr>
                  <a:xfrm>
                    <a:off x="3397" y="266"/>
                    <a:ext cx="0" cy="11143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38" name="直接连接符 137"/>
                  <p:cNvCxnSpPr/>
                  <p:nvPr/>
                </p:nvCxnSpPr>
                <p:spPr>
                  <a:xfrm>
                    <a:off x="4789" y="266"/>
                    <a:ext cx="0" cy="11143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39" name="直接连接符 138"/>
                  <p:cNvCxnSpPr/>
                  <p:nvPr/>
                </p:nvCxnSpPr>
                <p:spPr>
                  <a:xfrm>
                    <a:off x="6181" y="266"/>
                    <a:ext cx="0" cy="11143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40" name="直接连接符 139"/>
                  <p:cNvCxnSpPr/>
                  <p:nvPr/>
                </p:nvCxnSpPr>
                <p:spPr>
                  <a:xfrm>
                    <a:off x="7573" y="266"/>
                    <a:ext cx="0" cy="11143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41" name="直接连接符 140"/>
                  <p:cNvCxnSpPr/>
                  <p:nvPr/>
                </p:nvCxnSpPr>
                <p:spPr>
                  <a:xfrm>
                    <a:off x="8965" y="266"/>
                    <a:ext cx="0" cy="11143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42" name="直接连接符 141"/>
                  <p:cNvCxnSpPr/>
                  <p:nvPr/>
                </p:nvCxnSpPr>
                <p:spPr>
                  <a:xfrm>
                    <a:off x="10357" y="266"/>
                    <a:ext cx="0" cy="11143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43" name="直接连接符 142"/>
                  <p:cNvCxnSpPr/>
                  <p:nvPr/>
                </p:nvCxnSpPr>
                <p:spPr>
                  <a:xfrm>
                    <a:off x="11749" y="266"/>
                    <a:ext cx="0" cy="11143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44" name="直接连接符 143"/>
                  <p:cNvCxnSpPr/>
                  <p:nvPr/>
                </p:nvCxnSpPr>
                <p:spPr>
                  <a:xfrm>
                    <a:off x="13141" y="266"/>
                    <a:ext cx="0" cy="11143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45" name="直接连接符 144"/>
                  <p:cNvCxnSpPr/>
                  <p:nvPr/>
                </p:nvCxnSpPr>
                <p:spPr>
                  <a:xfrm>
                    <a:off x="14533" y="266"/>
                    <a:ext cx="0" cy="11143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46" name="直接连接符 145"/>
                  <p:cNvCxnSpPr/>
                  <p:nvPr/>
                </p:nvCxnSpPr>
                <p:spPr>
                  <a:xfrm>
                    <a:off x="15925" y="266"/>
                    <a:ext cx="0" cy="11143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47" name="直接连接符 146"/>
                  <p:cNvCxnSpPr/>
                  <p:nvPr/>
                </p:nvCxnSpPr>
                <p:spPr>
                  <a:xfrm>
                    <a:off x="17317" y="266"/>
                    <a:ext cx="0" cy="11143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48" name="直接连接符 147"/>
                  <p:cNvCxnSpPr/>
                  <p:nvPr/>
                </p:nvCxnSpPr>
                <p:spPr>
                  <a:xfrm>
                    <a:off x="18709" y="266"/>
                    <a:ext cx="0" cy="11143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  <p:grpSp>
            <p:nvGrpSpPr>
              <p:cNvPr id="149" name="组合 148"/>
              <p:cNvGrpSpPr/>
              <p:nvPr/>
            </p:nvGrpSpPr>
            <p:grpSpPr>
              <a:xfrm>
                <a:off x="198" y="200"/>
                <a:ext cx="10784" cy="10801"/>
                <a:chOff x="-2" y="-76"/>
                <a:chExt cx="19220" cy="11142"/>
              </a:xfrm>
            </p:grpSpPr>
            <p:grpSp>
              <p:nvGrpSpPr>
                <p:cNvPr id="150" name="组合 149"/>
                <p:cNvGrpSpPr/>
                <p:nvPr/>
              </p:nvGrpSpPr>
              <p:grpSpPr>
                <a:xfrm rot="5400000">
                  <a:off x="4736" y="-3915"/>
                  <a:ext cx="9744" cy="19220"/>
                  <a:chOff x="4789" y="266"/>
                  <a:chExt cx="9744" cy="11143"/>
                </a:xfrm>
              </p:grpSpPr>
              <p:cxnSp>
                <p:nvCxnSpPr>
                  <p:cNvPr id="151" name="直接连接符 150"/>
                  <p:cNvCxnSpPr/>
                  <p:nvPr/>
                </p:nvCxnSpPr>
                <p:spPr>
                  <a:xfrm>
                    <a:off x="4789" y="266"/>
                    <a:ext cx="0" cy="11143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52" name="直接连接符 151"/>
                  <p:cNvCxnSpPr/>
                  <p:nvPr/>
                </p:nvCxnSpPr>
                <p:spPr>
                  <a:xfrm>
                    <a:off x="6181" y="266"/>
                    <a:ext cx="0" cy="11143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53" name="直接连接符 152"/>
                  <p:cNvCxnSpPr/>
                  <p:nvPr/>
                </p:nvCxnSpPr>
                <p:spPr>
                  <a:xfrm>
                    <a:off x="7573" y="266"/>
                    <a:ext cx="0" cy="11143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54" name="直接连接符 153"/>
                  <p:cNvCxnSpPr/>
                  <p:nvPr/>
                </p:nvCxnSpPr>
                <p:spPr>
                  <a:xfrm>
                    <a:off x="8965" y="266"/>
                    <a:ext cx="0" cy="11143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55" name="直接连接符 154"/>
                  <p:cNvCxnSpPr/>
                  <p:nvPr/>
                </p:nvCxnSpPr>
                <p:spPr>
                  <a:xfrm>
                    <a:off x="10357" y="266"/>
                    <a:ext cx="0" cy="11143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56" name="直接连接符 155"/>
                  <p:cNvCxnSpPr/>
                  <p:nvPr/>
                </p:nvCxnSpPr>
                <p:spPr>
                  <a:xfrm>
                    <a:off x="11749" y="266"/>
                    <a:ext cx="0" cy="11143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57" name="直接连接符 156"/>
                  <p:cNvCxnSpPr/>
                  <p:nvPr/>
                </p:nvCxnSpPr>
                <p:spPr>
                  <a:xfrm>
                    <a:off x="13141" y="266"/>
                    <a:ext cx="0" cy="11143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58" name="直接连接符 157"/>
                  <p:cNvCxnSpPr/>
                  <p:nvPr/>
                </p:nvCxnSpPr>
                <p:spPr>
                  <a:xfrm>
                    <a:off x="14533" y="266"/>
                    <a:ext cx="0" cy="11143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159" name="组合 158"/>
                <p:cNvGrpSpPr/>
                <p:nvPr/>
              </p:nvGrpSpPr>
              <p:grpSpPr>
                <a:xfrm>
                  <a:off x="499" y="-76"/>
                  <a:ext cx="18096" cy="11142"/>
                  <a:chOff x="613" y="266"/>
                  <a:chExt cx="18096" cy="11142"/>
                </a:xfrm>
              </p:grpSpPr>
              <p:cxnSp>
                <p:nvCxnSpPr>
                  <p:cNvPr id="160" name="直接连接符 159"/>
                  <p:cNvCxnSpPr/>
                  <p:nvPr/>
                </p:nvCxnSpPr>
                <p:spPr>
                  <a:xfrm>
                    <a:off x="613" y="266"/>
                    <a:ext cx="0" cy="11143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61" name="直接连接符 160"/>
                  <p:cNvCxnSpPr/>
                  <p:nvPr/>
                </p:nvCxnSpPr>
                <p:spPr>
                  <a:xfrm>
                    <a:off x="2005" y="266"/>
                    <a:ext cx="0" cy="11143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62" name="直接连接符 161"/>
                  <p:cNvCxnSpPr/>
                  <p:nvPr/>
                </p:nvCxnSpPr>
                <p:spPr>
                  <a:xfrm>
                    <a:off x="3397" y="266"/>
                    <a:ext cx="0" cy="11143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63" name="直接连接符 162"/>
                  <p:cNvCxnSpPr/>
                  <p:nvPr/>
                </p:nvCxnSpPr>
                <p:spPr>
                  <a:xfrm>
                    <a:off x="4789" y="266"/>
                    <a:ext cx="0" cy="11143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64" name="直接连接符 163"/>
                  <p:cNvCxnSpPr/>
                  <p:nvPr/>
                </p:nvCxnSpPr>
                <p:spPr>
                  <a:xfrm>
                    <a:off x="6181" y="266"/>
                    <a:ext cx="0" cy="11143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65" name="直接连接符 164"/>
                  <p:cNvCxnSpPr/>
                  <p:nvPr/>
                </p:nvCxnSpPr>
                <p:spPr>
                  <a:xfrm>
                    <a:off x="7573" y="266"/>
                    <a:ext cx="0" cy="11143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66" name="直接连接符 165"/>
                  <p:cNvCxnSpPr/>
                  <p:nvPr/>
                </p:nvCxnSpPr>
                <p:spPr>
                  <a:xfrm>
                    <a:off x="8965" y="266"/>
                    <a:ext cx="0" cy="11143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67" name="直接连接符 166"/>
                  <p:cNvCxnSpPr/>
                  <p:nvPr/>
                </p:nvCxnSpPr>
                <p:spPr>
                  <a:xfrm>
                    <a:off x="10357" y="266"/>
                    <a:ext cx="0" cy="11143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68" name="直接连接符 167"/>
                  <p:cNvCxnSpPr/>
                  <p:nvPr/>
                </p:nvCxnSpPr>
                <p:spPr>
                  <a:xfrm>
                    <a:off x="11749" y="266"/>
                    <a:ext cx="0" cy="11143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69" name="直接连接符 168"/>
                  <p:cNvCxnSpPr/>
                  <p:nvPr/>
                </p:nvCxnSpPr>
                <p:spPr>
                  <a:xfrm>
                    <a:off x="13141" y="266"/>
                    <a:ext cx="0" cy="11143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70" name="直接连接符 169"/>
                  <p:cNvCxnSpPr/>
                  <p:nvPr/>
                </p:nvCxnSpPr>
                <p:spPr>
                  <a:xfrm>
                    <a:off x="14533" y="266"/>
                    <a:ext cx="0" cy="11143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71" name="直接连接符 170"/>
                  <p:cNvCxnSpPr/>
                  <p:nvPr/>
                </p:nvCxnSpPr>
                <p:spPr>
                  <a:xfrm>
                    <a:off x="15925" y="266"/>
                    <a:ext cx="0" cy="11143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72" name="直接连接符 171"/>
                  <p:cNvCxnSpPr/>
                  <p:nvPr/>
                </p:nvCxnSpPr>
                <p:spPr>
                  <a:xfrm>
                    <a:off x="17317" y="266"/>
                    <a:ext cx="0" cy="11143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73" name="直接连接符 172"/>
                  <p:cNvCxnSpPr/>
                  <p:nvPr/>
                </p:nvCxnSpPr>
                <p:spPr>
                  <a:xfrm>
                    <a:off x="18709" y="266"/>
                    <a:ext cx="0" cy="11143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</p:grpSp>
        <p:grpSp>
          <p:nvGrpSpPr>
            <p:cNvPr id="36" name="组合 35"/>
            <p:cNvGrpSpPr/>
            <p:nvPr/>
          </p:nvGrpSpPr>
          <p:grpSpPr>
            <a:xfrm>
              <a:off x="-613" y="-445"/>
              <a:ext cx="20180" cy="12022"/>
              <a:chOff x="-613" y="-445"/>
              <a:chExt cx="20180" cy="12022"/>
            </a:xfrm>
          </p:grpSpPr>
          <p:grpSp>
            <p:nvGrpSpPr>
              <p:cNvPr id="35" name="组合 34"/>
              <p:cNvGrpSpPr/>
              <p:nvPr/>
            </p:nvGrpSpPr>
            <p:grpSpPr>
              <a:xfrm>
                <a:off x="-613" y="-445"/>
                <a:ext cx="20180" cy="12022"/>
                <a:chOff x="-613" y="-445"/>
                <a:chExt cx="20180" cy="12022"/>
              </a:xfrm>
            </p:grpSpPr>
            <p:pic>
              <p:nvPicPr>
                <p:cNvPr id="27" name="图片 26" descr="D:\资料\图层 2.png图层 2"/>
                <p:cNvPicPr>
                  <a:picLocks noChangeAspect="1"/>
                </p:cNvPicPr>
                <p:nvPr/>
              </p:nvPicPr>
              <p:blipFill>
                <a:blip r:embed="rId2"/>
                <a:srcRect/>
                <a:stretch>
                  <a:fillRect/>
                </a:stretch>
              </p:blipFill>
              <p:spPr>
                <a:xfrm>
                  <a:off x="756" y="713"/>
                  <a:ext cx="17687" cy="9498"/>
                </a:xfrm>
                <a:prstGeom prst="rect">
                  <a:avLst/>
                </a:prstGeom>
              </p:spPr>
            </p:pic>
            <p:grpSp>
              <p:nvGrpSpPr>
                <p:cNvPr id="28" name="组合 27"/>
                <p:cNvGrpSpPr/>
                <p:nvPr/>
              </p:nvGrpSpPr>
              <p:grpSpPr>
                <a:xfrm>
                  <a:off x="-613" y="-445"/>
                  <a:ext cx="20180" cy="12022"/>
                  <a:chOff x="-28" y="-117"/>
                  <a:chExt cx="19556" cy="11656"/>
                </a:xfrm>
              </p:grpSpPr>
              <p:pic>
                <p:nvPicPr>
                  <p:cNvPr id="29" name="图片 28" descr="橡皮"/>
                  <p:cNvPicPr>
                    <a:picLocks noChangeAspect="1"/>
                  </p:cNvPicPr>
                  <p:nvPr/>
                </p:nvPicPr>
                <p:blipFill>
                  <a:blip r:embed="rId3"/>
                  <a:stretch>
                    <a:fillRect/>
                  </a:stretch>
                </p:blipFill>
                <p:spPr>
                  <a:xfrm>
                    <a:off x="16124" y="6936"/>
                    <a:ext cx="3112" cy="3112"/>
                  </a:xfrm>
                  <a:prstGeom prst="rect">
                    <a:avLst/>
                  </a:prstGeom>
                </p:spPr>
              </p:pic>
              <p:pic>
                <p:nvPicPr>
                  <p:cNvPr id="30" name="图片 29" descr="纸张"/>
                  <p:cNvPicPr>
                    <a:picLocks noChangeAspect="1"/>
                  </p:cNvPicPr>
                  <p:nvPr/>
                </p:nvPicPr>
                <p:blipFill>
                  <a:blip r:embed="rId4"/>
                  <a:stretch>
                    <a:fillRect/>
                  </a:stretch>
                </p:blipFill>
                <p:spPr>
                  <a:xfrm>
                    <a:off x="7769" y="7867"/>
                    <a:ext cx="3672" cy="3672"/>
                  </a:xfrm>
                  <a:prstGeom prst="rect">
                    <a:avLst/>
                  </a:prstGeom>
                </p:spPr>
              </p:pic>
              <p:pic>
                <p:nvPicPr>
                  <p:cNvPr id="31" name="图片 30" descr="书本"/>
                  <p:cNvPicPr>
                    <a:picLocks noChangeAspect="1"/>
                  </p:cNvPicPr>
                  <p:nvPr/>
                </p:nvPicPr>
                <p:blipFill>
                  <a:blip r:embed="rId5"/>
                  <a:stretch>
                    <a:fillRect/>
                  </a:stretch>
                </p:blipFill>
                <p:spPr>
                  <a:xfrm>
                    <a:off x="-28" y="0"/>
                    <a:ext cx="3055" cy="3055"/>
                  </a:xfrm>
                  <a:prstGeom prst="rect">
                    <a:avLst/>
                  </a:prstGeom>
                </p:spPr>
              </p:pic>
              <p:pic>
                <p:nvPicPr>
                  <p:cNvPr id="32" name="图片 31" descr="冰激凌"/>
                  <p:cNvPicPr>
                    <a:picLocks noChangeAspect="1"/>
                  </p:cNvPicPr>
                  <p:nvPr/>
                </p:nvPicPr>
                <p:blipFill>
                  <a:blip r:embed="rId6"/>
                  <a:stretch>
                    <a:fillRect/>
                  </a:stretch>
                </p:blipFill>
                <p:spPr>
                  <a:xfrm>
                    <a:off x="15830" y="431"/>
                    <a:ext cx="3698" cy="3698"/>
                  </a:xfrm>
                  <a:prstGeom prst="rect">
                    <a:avLst/>
                  </a:prstGeom>
                </p:spPr>
              </p:pic>
              <p:pic>
                <p:nvPicPr>
                  <p:cNvPr id="33" name="图片 32" descr="笔"/>
                  <p:cNvPicPr>
                    <a:picLocks noChangeAspect="1"/>
                  </p:cNvPicPr>
                  <p:nvPr/>
                </p:nvPicPr>
                <p:blipFill>
                  <a:blip r:embed="rId7"/>
                  <a:stretch>
                    <a:fillRect/>
                  </a:stretch>
                </p:blipFill>
                <p:spPr>
                  <a:xfrm>
                    <a:off x="8387" y="-117"/>
                    <a:ext cx="2467" cy="2467"/>
                  </a:xfrm>
                  <a:prstGeom prst="rect">
                    <a:avLst/>
                  </a:prstGeom>
                </p:spPr>
              </p:pic>
              <p:pic>
                <p:nvPicPr>
                  <p:cNvPr id="34" name="图片 33" descr="草莓"/>
                  <p:cNvPicPr>
                    <a:picLocks noChangeAspect="1"/>
                  </p:cNvPicPr>
                  <p:nvPr/>
                </p:nvPicPr>
                <p:blipFill>
                  <a:blip r:embed="rId8"/>
                  <a:stretch>
                    <a:fillRect/>
                  </a:stretch>
                </p:blipFill>
                <p:spPr>
                  <a:xfrm>
                    <a:off x="791" y="8235"/>
                    <a:ext cx="2698" cy="2698"/>
                  </a:xfrm>
                  <a:prstGeom prst="rect">
                    <a:avLst/>
                  </a:prstGeom>
                </p:spPr>
              </p:pic>
            </p:grpSp>
          </p:grpSp>
          <p:grpSp>
            <p:nvGrpSpPr>
              <p:cNvPr id="65" name="组合 64"/>
              <p:cNvGrpSpPr/>
              <p:nvPr/>
            </p:nvGrpSpPr>
            <p:grpSpPr>
              <a:xfrm>
                <a:off x="1556" y="392"/>
                <a:ext cx="15362" cy="9499"/>
                <a:chOff x="1556" y="392"/>
                <a:chExt cx="15362" cy="9499"/>
              </a:xfrm>
            </p:grpSpPr>
            <p:grpSp>
              <p:nvGrpSpPr>
                <p:cNvPr id="66" name="组合 65"/>
                <p:cNvGrpSpPr/>
                <p:nvPr/>
              </p:nvGrpSpPr>
              <p:grpSpPr>
                <a:xfrm>
                  <a:off x="1556" y="431"/>
                  <a:ext cx="15362" cy="8286"/>
                  <a:chOff x="2107" y="864"/>
                  <a:chExt cx="15362" cy="8286"/>
                </a:xfrm>
              </p:grpSpPr>
              <p:pic>
                <p:nvPicPr>
                  <p:cNvPr id="67" name="图形 8"/>
                  <p:cNvPicPr>
                    <a:picLocks noChangeAspect="1"/>
                  </p:cNvPicPr>
                  <p:nvPr/>
                </p:nvPicPr>
                <p:blipFill>
                  <a:blip r:embed="rId9" cstate="screen">
                    <a:extLst>
                      <a:ext uri="{96DAC541-7B7A-43D3-8B79-37D633B846F1}">
                        <asvg:svgBlip xmlns:asvg="http://schemas.microsoft.com/office/drawing/2016/SVG/main" r:embed="rId1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2400" y="2456"/>
                    <a:ext cx="1010" cy="1250"/>
                  </a:xfrm>
                  <a:prstGeom prst="rect">
                    <a:avLst/>
                  </a:prstGeom>
                </p:spPr>
              </p:pic>
              <p:pic>
                <p:nvPicPr>
                  <p:cNvPr id="68" name="图形 9"/>
                  <p:cNvPicPr>
                    <a:picLocks noChangeAspect="1"/>
                  </p:cNvPicPr>
                  <p:nvPr/>
                </p:nvPicPr>
                <p:blipFill>
                  <a:blip r:embed="rId9" cstate="screen">
                    <a:extLst>
                      <a:ext uri="{96DAC541-7B7A-43D3-8B79-37D633B846F1}">
                        <asvg:svgBlip xmlns:asvg="http://schemas.microsoft.com/office/drawing/2016/SVG/main" r:embed="rId1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16578" y="4855"/>
                    <a:ext cx="891" cy="1103"/>
                  </a:xfrm>
                  <a:prstGeom prst="rect">
                    <a:avLst/>
                  </a:prstGeom>
                </p:spPr>
              </p:pic>
              <p:pic>
                <p:nvPicPr>
                  <p:cNvPr id="69" name="图形 10"/>
                  <p:cNvPicPr>
                    <a:picLocks noChangeAspect="1"/>
                  </p:cNvPicPr>
                  <p:nvPr/>
                </p:nvPicPr>
                <p:blipFill>
                  <a:blip r:embed="rId11" cstate="screen">
                    <a:extLst>
                      <a:ext uri="{96DAC541-7B7A-43D3-8B79-37D633B846F1}">
                        <asvg:svgBlip xmlns:asvg="http://schemas.microsoft.com/office/drawing/2016/SVG/main" r:embed="rId1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2596" y="7609"/>
                    <a:ext cx="1245" cy="1541"/>
                  </a:xfrm>
                  <a:prstGeom prst="rect">
                    <a:avLst/>
                  </a:prstGeom>
                </p:spPr>
              </p:pic>
              <p:pic>
                <p:nvPicPr>
                  <p:cNvPr id="70" name="图形 15"/>
                  <p:cNvPicPr>
                    <a:picLocks noChangeAspect="1"/>
                  </p:cNvPicPr>
                  <p:nvPr/>
                </p:nvPicPr>
                <p:blipFill>
                  <a:blip r:embed="rId12" cstate="screen">
                    <a:extLst>
                      <a:ext uri="{96DAC541-7B7A-43D3-8B79-37D633B846F1}">
                        <asvg:svgBlip xmlns:asvg="http://schemas.microsoft.com/office/drawing/2016/SVG/main" r:embed="rId13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5090" y="864"/>
                    <a:ext cx="753" cy="1130"/>
                  </a:xfrm>
                  <a:prstGeom prst="rect">
                    <a:avLst/>
                  </a:prstGeom>
                </p:spPr>
              </p:pic>
              <p:pic>
                <p:nvPicPr>
                  <p:cNvPr id="71" name="图形 16"/>
                  <p:cNvPicPr>
                    <a:picLocks noChangeAspect="1"/>
                  </p:cNvPicPr>
                  <p:nvPr/>
                </p:nvPicPr>
                <p:blipFill>
                  <a:blip r:embed="rId12" cstate="screen">
                    <a:extLst>
                      <a:ext uri="{96DAC541-7B7A-43D3-8B79-37D633B846F1}">
                        <asvg:svgBlip xmlns:asvg="http://schemas.microsoft.com/office/drawing/2016/SVG/main" r:embed="rId13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2107" y="4841"/>
                    <a:ext cx="722" cy="1084"/>
                  </a:xfrm>
                  <a:prstGeom prst="rect">
                    <a:avLst/>
                  </a:prstGeom>
                </p:spPr>
              </p:pic>
            </p:grpSp>
            <p:pic>
              <p:nvPicPr>
                <p:cNvPr id="73" name="图形 10"/>
                <p:cNvPicPr>
                  <a:picLocks noChangeAspect="1"/>
                </p:cNvPicPr>
                <p:nvPr/>
              </p:nvPicPr>
              <p:blipFill>
                <a:blip r:embed="rId11" cstate="screen">
                  <a:extLst>
                    <a:ext uri="{96DAC541-7B7A-43D3-8B79-37D633B846F1}">
                      <asvg:svgBlip xmlns:asvg="http://schemas.microsoft.com/office/drawing/2016/SVG/main" r:embed="rId1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3842" y="392"/>
                  <a:ext cx="1245" cy="1541"/>
                </a:xfrm>
                <a:prstGeom prst="rect">
                  <a:avLst/>
                </a:prstGeom>
              </p:spPr>
            </p:pic>
            <p:pic>
              <p:nvPicPr>
                <p:cNvPr id="74" name="图形 10"/>
                <p:cNvPicPr>
                  <a:picLocks noChangeAspect="1"/>
                </p:cNvPicPr>
                <p:nvPr/>
              </p:nvPicPr>
              <p:blipFill>
                <a:blip r:embed="rId11" cstate="screen">
                  <a:extLst>
                    <a:ext uri="{96DAC541-7B7A-43D3-8B79-37D633B846F1}">
                      <asvg:svgBlip xmlns:asvg="http://schemas.microsoft.com/office/drawing/2016/SVG/main" r:embed="rId1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4580" y="8350"/>
                  <a:ext cx="1245" cy="1541"/>
                </a:xfrm>
                <a:prstGeom prst="rect">
                  <a:avLst/>
                </a:prstGeom>
              </p:spPr>
            </p:pic>
          </p:grpSp>
        </p:grpSp>
      </p:grpSp>
      <p:sp>
        <p:nvSpPr>
          <p:cNvPr id="2" name="Rectangle 1"/>
          <p:cNvSpPr/>
          <p:nvPr/>
        </p:nvSpPr>
        <p:spPr>
          <a:xfrm>
            <a:off x="1782719" y="1722709"/>
            <a:ext cx="469073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0"/>
              </a:spcBef>
            </a:pPr>
            <a:r>
              <a:rPr lang="en-US" altLang="en-US" sz="4000" b="1" u="sng" dirty="0" err="1">
                <a:solidFill>
                  <a:srgbClr val="FF0000"/>
                </a:solidFill>
                <a:latin typeface="UTM French Vanilla" panose="02040603050506020204" pitchFamily="18" charset="0"/>
              </a:rPr>
              <a:t>Bài</a:t>
            </a:r>
            <a:r>
              <a:rPr lang="en-US" altLang="en-US" sz="4000" b="1" u="sng" dirty="0">
                <a:solidFill>
                  <a:srgbClr val="FF0000"/>
                </a:solidFill>
                <a:latin typeface="UTM French Vanilla" panose="02040603050506020204" pitchFamily="18" charset="0"/>
              </a:rPr>
              <a:t> 1</a:t>
            </a:r>
            <a:r>
              <a:rPr lang="en-US" altLang="en-US" sz="4000" b="1" dirty="0">
                <a:solidFill>
                  <a:srgbClr val="FF0000"/>
                </a:solidFill>
                <a:latin typeface="UTM French Vanilla" panose="02040603050506020204" pitchFamily="18" charset="0"/>
              </a:rPr>
              <a:t>: </a:t>
            </a:r>
            <a:r>
              <a:rPr lang="en-US" altLang="en-US" sz="4000" b="1" dirty="0" err="1">
                <a:solidFill>
                  <a:srgbClr val="FF0000"/>
                </a:solidFill>
                <a:latin typeface="UTM French Vanilla" panose="02040603050506020204" pitchFamily="18" charset="0"/>
              </a:rPr>
              <a:t>Tính</a:t>
            </a:r>
            <a:r>
              <a:rPr lang="en-US" altLang="en-US" sz="4000" b="1" dirty="0">
                <a:solidFill>
                  <a:srgbClr val="FF0000"/>
                </a:solidFill>
                <a:latin typeface="UTM French Vanilla" panose="02040603050506020204" pitchFamily="18" charset="0"/>
              </a:rPr>
              <a:t> </a:t>
            </a:r>
            <a:r>
              <a:rPr lang="en-US" altLang="en-US" sz="4000" b="1" dirty="0" err="1">
                <a:solidFill>
                  <a:srgbClr val="FF0000"/>
                </a:solidFill>
                <a:latin typeface="UTM French Vanilla" panose="02040603050506020204" pitchFamily="18" charset="0"/>
              </a:rPr>
              <a:t>diện</a:t>
            </a:r>
            <a:r>
              <a:rPr lang="en-US" altLang="en-US" sz="4000" b="1" dirty="0">
                <a:solidFill>
                  <a:srgbClr val="FF0000"/>
                </a:solidFill>
                <a:latin typeface="UTM French Vanilla" panose="02040603050506020204" pitchFamily="18" charset="0"/>
              </a:rPr>
              <a:t> </a:t>
            </a:r>
            <a:r>
              <a:rPr lang="en-US" altLang="en-US" sz="4000" b="1" dirty="0" err="1">
                <a:solidFill>
                  <a:srgbClr val="FF0000"/>
                </a:solidFill>
                <a:latin typeface="UTM French Vanilla" panose="02040603050506020204" pitchFamily="18" charset="0"/>
              </a:rPr>
              <a:t>tích</a:t>
            </a:r>
            <a:r>
              <a:rPr lang="en-US" altLang="en-US" sz="4000" b="1" dirty="0">
                <a:solidFill>
                  <a:srgbClr val="FF0000"/>
                </a:solidFill>
                <a:latin typeface="UTM French Vanilla" panose="02040603050506020204" pitchFamily="18" charset="0"/>
              </a:rPr>
              <a:t> </a:t>
            </a:r>
            <a:r>
              <a:rPr lang="en-US" altLang="en-US" sz="4000" b="1" dirty="0" err="1">
                <a:solidFill>
                  <a:srgbClr val="FF0000"/>
                </a:solidFill>
                <a:latin typeface="UTM French Vanilla" panose="02040603050506020204" pitchFamily="18" charset="0"/>
              </a:rPr>
              <a:t>mảnh</a:t>
            </a:r>
            <a:r>
              <a:rPr lang="en-US" altLang="en-US" sz="4000" b="1" dirty="0">
                <a:solidFill>
                  <a:srgbClr val="FF0000"/>
                </a:solidFill>
                <a:latin typeface="UTM French Vanilla" panose="02040603050506020204" pitchFamily="18" charset="0"/>
              </a:rPr>
              <a:t> </a:t>
            </a:r>
            <a:r>
              <a:rPr lang="en-US" altLang="en-US" sz="4000" b="1" dirty="0" err="1">
                <a:solidFill>
                  <a:srgbClr val="FF0000"/>
                </a:solidFill>
                <a:latin typeface="UTM French Vanilla" panose="02040603050506020204" pitchFamily="18" charset="0"/>
              </a:rPr>
              <a:t>đất</a:t>
            </a:r>
            <a:r>
              <a:rPr lang="en-US" altLang="en-US" sz="4000" b="1" dirty="0">
                <a:solidFill>
                  <a:srgbClr val="FF0000"/>
                </a:solidFill>
                <a:latin typeface="UTM French Vanilla" panose="02040603050506020204" pitchFamily="18" charset="0"/>
              </a:rPr>
              <a:t> </a:t>
            </a:r>
            <a:r>
              <a:rPr lang="en-US" altLang="en-US" sz="4000" b="1" dirty="0" err="1">
                <a:solidFill>
                  <a:srgbClr val="FF0000"/>
                </a:solidFill>
                <a:latin typeface="UTM French Vanilla" panose="02040603050506020204" pitchFamily="18" charset="0"/>
              </a:rPr>
              <a:t>có</a:t>
            </a:r>
            <a:r>
              <a:rPr lang="en-US" altLang="en-US" sz="4000" b="1" dirty="0">
                <a:solidFill>
                  <a:srgbClr val="FF0000"/>
                </a:solidFill>
                <a:latin typeface="UTM French Vanilla" panose="02040603050506020204" pitchFamily="18" charset="0"/>
              </a:rPr>
              <a:t> </a:t>
            </a:r>
            <a:r>
              <a:rPr lang="en-US" altLang="en-US" sz="4000" b="1" dirty="0" err="1">
                <a:solidFill>
                  <a:srgbClr val="FF0000"/>
                </a:solidFill>
                <a:latin typeface="UTM French Vanilla" panose="02040603050506020204" pitchFamily="18" charset="0"/>
              </a:rPr>
              <a:t>kích</a:t>
            </a:r>
            <a:r>
              <a:rPr lang="en-US" altLang="en-US" sz="4000" b="1" dirty="0">
                <a:solidFill>
                  <a:srgbClr val="FF0000"/>
                </a:solidFill>
                <a:latin typeface="UTM French Vanilla" panose="02040603050506020204" pitchFamily="18" charset="0"/>
              </a:rPr>
              <a:t> </a:t>
            </a:r>
            <a:r>
              <a:rPr lang="en-US" altLang="en-US" sz="4000" b="1" dirty="0" err="1">
                <a:solidFill>
                  <a:srgbClr val="FF0000"/>
                </a:solidFill>
                <a:latin typeface="UTM French Vanilla" panose="02040603050506020204" pitchFamily="18" charset="0"/>
              </a:rPr>
              <a:t>thước</a:t>
            </a:r>
            <a:r>
              <a:rPr lang="en-US" altLang="en-US" sz="4000" b="1" dirty="0">
                <a:solidFill>
                  <a:srgbClr val="FF0000"/>
                </a:solidFill>
                <a:latin typeface="UTM French Vanilla" panose="02040603050506020204" pitchFamily="18" charset="0"/>
              </a:rPr>
              <a:t> </a:t>
            </a:r>
            <a:r>
              <a:rPr lang="en-US" altLang="en-US" sz="4000" b="1" dirty="0" err="1">
                <a:solidFill>
                  <a:srgbClr val="FF0000"/>
                </a:solidFill>
                <a:latin typeface="UTM French Vanilla" panose="02040603050506020204" pitchFamily="18" charset="0"/>
              </a:rPr>
              <a:t>theo</a:t>
            </a:r>
            <a:r>
              <a:rPr lang="en-US" altLang="en-US" sz="4000" b="1" dirty="0">
                <a:solidFill>
                  <a:srgbClr val="FF0000"/>
                </a:solidFill>
                <a:latin typeface="UTM French Vanilla" panose="02040603050506020204" pitchFamily="18" charset="0"/>
              </a:rPr>
              <a:t> </a:t>
            </a:r>
            <a:r>
              <a:rPr lang="en-US" altLang="en-US" sz="4000" b="1" dirty="0" err="1">
                <a:solidFill>
                  <a:srgbClr val="FF0000"/>
                </a:solidFill>
                <a:latin typeface="UTM French Vanilla" panose="02040603050506020204" pitchFamily="18" charset="0"/>
              </a:rPr>
              <a:t>hình</a:t>
            </a:r>
            <a:r>
              <a:rPr lang="en-US" altLang="en-US" sz="4000" b="1" dirty="0">
                <a:solidFill>
                  <a:srgbClr val="FF0000"/>
                </a:solidFill>
                <a:latin typeface="UTM French Vanilla" panose="02040603050506020204" pitchFamily="18" charset="0"/>
              </a:rPr>
              <a:t> </a:t>
            </a:r>
            <a:r>
              <a:rPr lang="en-US" altLang="en-US" sz="4000" b="1" dirty="0" err="1">
                <a:solidFill>
                  <a:srgbClr val="FF0000"/>
                </a:solidFill>
                <a:latin typeface="UTM French Vanilla" panose="02040603050506020204" pitchFamily="18" charset="0"/>
              </a:rPr>
              <a:t>vẽ</a:t>
            </a:r>
            <a:r>
              <a:rPr lang="en-US" altLang="en-US" sz="4000" b="1" dirty="0">
                <a:solidFill>
                  <a:srgbClr val="FF0000"/>
                </a:solidFill>
                <a:latin typeface="UTM French Vanilla" panose="02040603050506020204" pitchFamily="18" charset="0"/>
              </a:rPr>
              <a:t> </a:t>
            </a:r>
            <a:r>
              <a:rPr lang="en-US" altLang="en-US" sz="4000" b="1" dirty="0" err="1">
                <a:solidFill>
                  <a:srgbClr val="FF0000"/>
                </a:solidFill>
                <a:latin typeface="UTM French Vanilla" panose="02040603050506020204" pitchFamily="18" charset="0"/>
              </a:rPr>
              <a:t>bên</a:t>
            </a:r>
            <a:r>
              <a:rPr lang="en-US" altLang="en-US" sz="4000" b="1" dirty="0">
                <a:solidFill>
                  <a:srgbClr val="FF0000"/>
                </a:solidFill>
                <a:latin typeface="UTM French Vanilla" panose="02040603050506020204" pitchFamily="18" charset="0"/>
              </a:rPr>
              <a:t>:</a:t>
            </a:r>
          </a:p>
        </p:txBody>
      </p:sp>
      <p:grpSp>
        <p:nvGrpSpPr>
          <p:cNvPr id="86" name="Group 85"/>
          <p:cNvGrpSpPr/>
          <p:nvPr/>
        </p:nvGrpSpPr>
        <p:grpSpPr>
          <a:xfrm>
            <a:off x="6433361" y="2108657"/>
            <a:ext cx="3384480" cy="2948982"/>
            <a:chOff x="4870450" y="2209800"/>
            <a:chExt cx="3221038" cy="2514600"/>
          </a:xfrm>
        </p:grpSpPr>
        <p:sp>
          <p:nvSpPr>
            <p:cNvPr id="87" name="Line 8"/>
            <p:cNvSpPr>
              <a:spLocks noChangeShapeType="1"/>
            </p:cNvSpPr>
            <p:nvPr/>
          </p:nvSpPr>
          <p:spPr bwMode="auto">
            <a:xfrm>
              <a:off x="4876800" y="2209800"/>
              <a:ext cx="32004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8" name="Line 9"/>
            <p:cNvSpPr>
              <a:spLocks noChangeShapeType="1"/>
            </p:cNvSpPr>
            <p:nvPr/>
          </p:nvSpPr>
          <p:spPr bwMode="auto">
            <a:xfrm flipV="1">
              <a:off x="7162800" y="3048000"/>
              <a:ext cx="0" cy="1676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9" name="Line 10"/>
            <p:cNvSpPr>
              <a:spLocks noChangeShapeType="1"/>
            </p:cNvSpPr>
            <p:nvPr/>
          </p:nvSpPr>
          <p:spPr bwMode="auto">
            <a:xfrm flipV="1">
              <a:off x="5791200" y="3048000"/>
              <a:ext cx="0" cy="1676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0" name="Line 17"/>
            <p:cNvSpPr>
              <a:spLocks noChangeShapeType="1"/>
            </p:cNvSpPr>
            <p:nvPr/>
          </p:nvSpPr>
          <p:spPr bwMode="auto">
            <a:xfrm flipH="1">
              <a:off x="8091488" y="2209800"/>
              <a:ext cx="0" cy="8382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1" name="Line 18"/>
            <p:cNvSpPr>
              <a:spLocks noChangeShapeType="1"/>
            </p:cNvSpPr>
            <p:nvPr/>
          </p:nvSpPr>
          <p:spPr bwMode="auto">
            <a:xfrm flipV="1">
              <a:off x="5791200" y="4724400"/>
              <a:ext cx="13716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2" name="Line 21"/>
            <p:cNvSpPr>
              <a:spLocks noChangeShapeType="1"/>
            </p:cNvSpPr>
            <p:nvPr/>
          </p:nvSpPr>
          <p:spPr bwMode="auto">
            <a:xfrm flipH="1" flipV="1">
              <a:off x="4876800" y="3048000"/>
              <a:ext cx="9144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3" name="Line 22"/>
            <p:cNvSpPr>
              <a:spLocks noChangeShapeType="1"/>
            </p:cNvSpPr>
            <p:nvPr/>
          </p:nvSpPr>
          <p:spPr bwMode="auto">
            <a:xfrm flipH="1">
              <a:off x="4870450" y="2209800"/>
              <a:ext cx="0" cy="8382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4" name="Line 23"/>
            <p:cNvSpPr>
              <a:spLocks noChangeShapeType="1"/>
            </p:cNvSpPr>
            <p:nvPr/>
          </p:nvSpPr>
          <p:spPr bwMode="auto">
            <a:xfrm flipH="1" flipV="1">
              <a:off x="7177088" y="3048000"/>
              <a:ext cx="9144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95" name="Text Box 11"/>
          <p:cNvSpPr txBox="1">
            <a:spLocks noChangeArrowheads="1"/>
          </p:cNvSpPr>
          <p:nvPr/>
        </p:nvSpPr>
        <p:spPr bwMode="auto">
          <a:xfrm>
            <a:off x="8852512" y="3037533"/>
            <a:ext cx="965329" cy="5539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3000" dirty="0">
                <a:latin typeface="Times New Roman" panose="02020603050405020304" pitchFamily="18" charset="0"/>
              </a:rPr>
              <a:t>3,5m</a:t>
            </a:r>
          </a:p>
        </p:txBody>
      </p:sp>
      <p:sp>
        <p:nvSpPr>
          <p:cNvPr id="96" name="Text Box 12"/>
          <p:cNvSpPr txBox="1">
            <a:spLocks noChangeArrowheads="1"/>
          </p:cNvSpPr>
          <p:nvPr/>
        </p:nvSpPr>
        <p:spPr bwMode="auto">
          <a:xfrm>
            <a:off x="8864923" y="3806831"/>
            <a:ext cx="965329" cy="5539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3000" dirty="0">
                <a:latin typeface="Times New Roman" panose="02020603050405020304" pitchFamily="18" charset="0"/>
              </a:rPr>
              <a:t>6,5m</a:t>
            </a:r>
          </a:p>
        </p:txBody>
      </p:sp>
      <p:sp>
        <p:nvSpPr>
          <p:cNvPr id="97" name="Text Box 13"/>
          <p:cNvSpPr txBox="1">
            <a:spLocks noChangeArrowheads="1"/>
          </p:cNvSpPr>
          <p:nvPr/>
        </p:nvSpPr>
        <p:spPr bwMode="auto">
          <a:xfrm>
            <a:off x="9791306" y="2325361"/>
            <a:ext cx="965329" cy="5539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3000" dirty="0">
                <a:latin typeface="Times New Roman" panose="02020603050405020304" pitchFamily="18" charset="0"/>
              </a:rPr>
              <a:t>3,5m</a:t>
            </a:r>
          </a:p>
        </p:txBody>
      </p:sp>
      <p:sp>
        <p:nvSpPr>
          <p:cNvPr id="98" name="Text Box 14"/>
          <p:cNvSpPr txBox="1">
            <a:spLocks noChangeArrowheads="1"/>
          </p:cNvSpPr>
          <p:nvPr/>
        </p:nvSpPr>
        <p:spPr bwMode="auto">
          <a:xfrm>
            <a:off x="7670457" y="5054849"/>
            <a:ext cx="965329" cy="5539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3000" dirty="0">
                <a:latin typeface="Times New Roman" panose="02020603050405020304" pitchFamily="18" charset="0"/>
              </a:rPr>
              <a:t>4,2m</a:t>
            </a:r>
          </a:p>
        </p:txBody>
      </p:sp>
      <p:sp>
        <p:nvSpPr>
          <p:cNvPr id="99" name="Text Box 40"/>
          <p:cNvSpPr txBox="1">
            <a:spLocks noChangeArrowheads="1"/>
          </p:cNvSpPr>
          <p:nvPr/>
        </p:nvSpPr>
        <p:spPr bwMode="auto">
          <a:xfrm>
            <a:off x="6337459" y="3073535"/>
            <a:ext cx="965329" cy="5539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3000" dirty="0">
                <a:latin typeface="Times New Roman" panose="02020603050405020304" pitchFamily="18" charset="0"/>
              </a:rPr>
              <a:t>3,5m</a:t>
            </a:r>
          </a:p>
        </p:txBody>
      </p:sp>
      <p:pic>
        <p:nvPicPr>
          <p:cNvPr id="100" name="图片 22">
            <a:extLst>
              <a:ext uri="{FF2B5EF4-FFF2-40B4-BE49-F238E27FC236}">
                <a16:creationId xmlns:a16="http://schemas.microsoft.com/office/drawing/2014/main" id="{88EE6487-B9A5-4EDF-AB5F-F4A8EE6F6985}"/>
              </a:ext>
            </a:extLst>
          </p:cNvPr>
          <p:cNvPicPr>
            <a:picLocks noChangeAspect="1"/>
          </p:cNvPicPr>
          <p:nvPr/>
        </p:nvPicPr>
        <p:blipFill>
          <a:blip r:embed="rId14">
            <a:duotone>
              <a:prstClr val="black"/>
              <a:schemeClr val="accent4">
                <a:lumMod val="20000"/>
                <a:lumOff val="80000"/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saturation sat="300000"/>
                    </a14:imgEffect>
                    <a14:imgEffect>
                      <a14:brightnessContrast bright="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287320" y="3615783"/>
            <a:ext cx="8676743" cy="1946966"/>
          </a:xfrm>
          <a:prstGeom prst="rect">
            <a:avLst/>
          </a:prstGeom>
        </p:spPr>
      </p:pic>
      <p:sp>
        <p:nvSpPr>
          <p:cNvPr id="101" name="TextBox 100"/>
          <p:cNvSpPr txBox="1"/>
          <p:nvPr/>
        </p:nvSpPr>
        <p:spPr>
          <a:xfrm>
            <a:off x="2114396" y="4016598"/>
            <a:ext cx="5052986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b="1" dirty="0" err="1">
                <a:latin typeface="UTM French Vanilla" panose="02040603050506020204" pitchFamily="18" charset="0"/>
              </a:rPr>
              <a:t>Em</a:t>
            </a:r>
            <a:r>
              <a:rPr lang="en-US" sz="3200" b="1" dirty="0">
                <a:latin typeface="UTM French Vanilla" panose="02040603050506020204" pitchFamily="18" charset="0"/>
              </a:rPr>
              <a:t> </a:t>
            </a:r>
            <a:r>
              <a:rPr lang="en-US" sz="3200" b="1" dirty="0" err="1">
                <a:latin typeface="UTM French Vanilla" panose="02040603050506020204" pitchFamily="18" charset="0"/>
              </a:rPr>
              <a:t>hãy</a:t>
            </a:r>
            <a:r>
              <a:rPr lang="en-US" sz="3200" b="1" dirty="0">
                <a:latin typeface="UTM French Vanilla" panose="02040603050506020204" pitchFamily="18" charset="0"/>
              </a:rPr>
              <a:t> </a:t>
            </a:r>
            <a:r>
              <a:rPr lang="en-US" sz="3200" b="1" dirty="0" err="1">
                <a:latin typeface="UTM French Vanilla" panose="02040603050506020204" pitchFamily="18" charset="0"/>
              </a:rPr>
              <a:t>suy</a:t>
            </a:r>
            <a:r>
              <a:rPr lang="en-US" sz="3200" b="1" dirty="0">
                <a:latin typeface="UTM French Vanilla" panose="02040603050506020204" pitchFamily="18" charset="0"/>
              </a:rPr>
              <a:t> </a:t>
            </a:r>
            <a:r>
              <a:rPr lang="en-US" sz="3200" b="1" dirty="0" err="1">
                <a:latin typeface="UTM French Vanilla" panose="02040603050506020204" pitchFamily="18" charset="0"/>
              </a:rPr>
              <a:t>nghĩ</a:t>
            </a:r>
            <a:r>
              <a:rPr lang="en-US" sz="3200" b="1" dirty="0">
                <a:latin typeface="UTM French Vanilla" panose="02040603050506020204" pitchFamily="18" charset="0"/>
              </a:rPr>
              <a:t> </a:t>
            </a:r>
            <a:r>
              <a:rPr lang="en-US" sz="3200" b="1" dirty="0" err="1">
                <a:latin typeface="UTM French Vanilla" panose="02040603050506020204" pitchFamily="18" charset="0"/>
              </a:rPr>
              <a:t>cách</a:t>
            </a:r>
            <a:r>
              <a:rPr lang="en-US" sz="3200" b="1" dirty="0">
                <a:latin typeface="UTM French Vanilla" panose="02040603050506020204" pitchFamily="18" charset="0"/>
              </a:rPr>
              <a:t> </a:t>
            </a:r>
            <a:r>
              <a:rPr lang="en-US" sz="3200" b="1" dirty="0" err="1">
                <a:latin typeface="UTM French Vanilla" panose="02040603050506020204" pitchFamily="18" charset="0"/>
              </a:rPr>
              <a:t>diện</a:t>
            </a:r>
            <a:r>
              <a:rPr lang="en-US" sz="3200" b="1" dirty="0">
                <a:latin typeface="UTM French Vanilla" panose="02040603050506020204" pitchFamily="18" charset="0"/>
              </a:rPr>
              <a:t> </a:t>
            </a:r>
            <a:r>
              <a:rPr lang="en-US" sz="3200" b="1" dirty="0" err="1">
                <a:latin typeface="UTM French Vanilla" panose="02040603050506020204" pitchFamily="18" charset="0"/>
              </a:rPr>
              <a:t>tích</a:t>
            </a:r>
            <a:r>
              <a:rPr lang="en-US" sz="3200" b="1" dirty="0">
                <a:latin typeface="UTM French Vanilla" panose="02040603050506020204" pitchFamily="18" charset="0"/>
              </a:rPr>
              <a:t> </a:t>
            </a:r>
          </a:p>
          <a:p>
            <a:pPr algn="ctr"/>
            <a:r>
              <a:rPr lang="en-US" sz="3200" b="1" dirty="0" err="1">
                <a:latin typeface="UTM French Vanilla" panose="02040603050506020204" pitchFamily="18" charset="0"/>
              </a:rPr>
              <a:t>mảnh</a:t>
            </a:r>
            <a:r>
              <a:rPr lang="en-US" sz="3200" b="1" dirty="0">
                <a:latin typeface="UTM French Vanilla" panose="02040603050506020204" pitchFamily="18" charset="0"/>
              </a:rPr>
              <a:t> </a:t>
            </a:r>
            <a:r>
              <a:rPr lang="en-US" sz="3200" b="1" dirty="0" err="1">
                <a:latin typeface="UTM French Vanilla" panose="02040603050506020204" pitchFamily="18" charset="0"/>
              </a:rPr>
              <a:t>đất</a:t>
            </a:r>
            <a:r>
              <a:rPr lang="en-US" sz="3200" b="1" dirty="0">
                <a:latin typeface="UTM French Vanilla" panose="02040603050506020204" pitchFamily="18" charset="0"/>
              </a:rPr>
              <a:t>  </a:t>
            </a:r>
            <a:r>
              <a:rPr lang="en-US" sz="3200" b="1" dirty="0" err="1">
                <a:latin typeface="UTM French Vanilla" panose="02040603050506020204" pitchFamily="18" charset="0"/>
              </a:rPr>
              <a:t>thành</a:t>
            </a:r>
            <a:r>
              <a:rPr lang="en-US" sz="3200" b="1" dirty="0">
                <a:latin typeface="UTM French Vanilla" panose="02040603050506020204" pitchFamily="18" charset="0"/>
              </a:rPr>
              <a:t> </a:t>
            </a:r>
            <a:r>
              <a:rPr lang="en-US" sz="3200" b="1" dirty="0" err="1">
                <a:latin typeface="UTM French Vanilla" panose="02040603050506020204" pitchFamily="18" charset="0"/>
              </a:rPr>
              <a:t>các</a:t>
            </a:r>
            <a:r>
              <a:rPr lang="en-US" sz="3200" b="1" dirty="0">
                <a:latin typeface="UTM French Vanilla" panose="02040603050506020204" pitchFamily="18" charset="0"/>
              </a:rPr>
              <a:t> </a:t>
            </a:r>
            <a:r>
              <a:rPr lang="en-US" sz="3200" b="1" dirty="0" err="1">
                <a:latin typeface="UTM French Vanilla" panose="02040603050506020204" pitchFamily="18" charset="0"/>
              </a:rPr>
              <a:t>hình</a:t>
            </a:r>
            <a:r>
              <a:rPr lang="en-US" sz="3200" b="1" dirty="0">
                <a:latin typeface="UTM French Vanilla" panose="02040603050506020204" pitchFamily="18" charset="0"/>
              </a:rPr>
              <a:t> </a:t>
            </a:r>
            <a:r>
              <a:rPr lang="en-US" sz="3200" b="1" dirty="0" err="1">
                <a:latin typeface="UTM French Vanilla" panose="02040603050506020204" pitchFamily="18" charset="0"/>
              </a:rPr>
              <a:t>đã</a:t>
            </a:r>
            <a:r>
              <a:rPr lang="en-US" sz="3200" b="1" dirty="0">
                <a:latin typeface="UTM French Vanilla" panose="02040603050506020204" pitchFamily="18" charset="0"/>
              </a:rPr>
              <a:t> </a:t>
            </a:r>
            <a:r>
              <a:rPr lang="en-US" sz="3200" b="1" dirty="0" err="1">
                <a:latin typeface="UTM French Vanilla" panose="02040603050506020204" pitchFamily="18" charset="0"/>
              </a:rPr>
              <a:t>học</a:t>
            </a:r>
            <a:r>
              <a:rPr lang="en-US" sz="3200" b="1" dirty="0">
                <a:latin typeface="UTM French Vanilla" panose="02040603050506020204" pitchFamily="18" charset="0"/>
              </a:rPr>
              <a:t>.</a:t>
            </a:r>
          </a:p>
        </p:txBody>
      </p:sp>
      <p:cxnSp>
        <p:nvCxnSpPr>
          <p:cNvPr id="4" name="Straight Connector 3"/>
          <p:cNvCxnSpPr/>
          <p:nvPr/>
        </p:nvCxnSpPr>
        <p:spPr>
          <a:xfrm>
            <a:off x="4033500" y="2352022"/>
            <a:ext cx="1553912" cy="0"/>
          </a:xfrm>
          <a:prstGeom prst="line">
            <a:avLst/>
          </a:prstGeom>
          <a:ln w="28575">
            <a:solidFill>
              <a:srgbClr val="0000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" name="Straight Connector 101"/>
          <p:cNvCxnSpPr/>
          <p:nvPr/>
        </p:nvCxnSpPr>
        <p:spPr>
          <a:xfrm>
            <a:off x="1899265" y="2989255"/>
            <a:ext cx="1553912" cy="0"/>
          </a:xfrm>
          <a:prstGeom prst="line">
            <a:avLst/>
          </a:prstGeom>
          <a:ln w="28575">
            <a:solidFill>
              <a:srgbClr val="0000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10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0" dur="10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3" dur="10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6" dur="10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9" dur="10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3" presetClass="entr" presetSubtype="3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23" presetClass="entr" presetSubtype="3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95" grpId="0"/>
      <p:bldP spid="96" grpId="0"/>
      <p:bldP spid="97" grpId="0"/>
      <p:bldP spid="98" grpId="0"/>
      <p:bldP spid="99" grpId="0"/>
      <p:bldP spid="10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DBDF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1" name="组合 40"/>
          <p:cNvGrpSpPr/>
          <p:nvPr/>
        </p:nvGrpSpPr>
        <p:grpSpPr>
          <a:xfrm>
            <a:off x="-389255" y="-2273935"/>
            <a:ext cx="12931775" cy="11353800"/>
            <a:chOff x="-613" y="-3581"/>
            <a:chExt cx="20365" cy="17880"/>
          </a:xfrm>
        </p:grpSpPr>
        <p:grpSp>
          <p:nvGrpSpPr>
            <p:cNvPr id="40" name="组合 39"/>
            <p:cNvGrpSpPr/>
            <p:nvPr/>
          </p:nvGrpSpPr>
          <p:grpSpPr>
            <a:xfrm>
              <a:off x="-166" y="-3581"/>
              <a:ext cx="19733" cy="17880"/>
              <a:chOff x="232" y="1062"/>
              <a:chExt cx="14109" cy="12784"/>
            </a:xfrm>
          </p:grpSpPr>
          <p:sp>
            <p:nvSpPr>
              <p:cNvPr id="37" name="椭圆 36"/>
              <p:cNvSpPr/>
              <p:nvPr/>
            </p:nvSpPr>
            <p:spPr>
              <a:xfrm>
                <a:off x="6020" y="1062"/>
                <a:ext cx="8321" cy="8321"/>
              </a:xfrm>
              <a:prstGeom prst="ellipse">
                <a:avLst/>
              </a:prstGeom>
              <a:solidFill>
                <a:srgbClr val="BDBDF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9" name="椭圆 38"/>
              <p:cNvSpPr/>
              <p:nvPr/>
            </p:nvSpPr>
            <p:spPr>
              <a:xfrm>
                <a:off x="232" y="5525"/>
                <a:ext cx="8321" cy="8321"/>
              </a:xfrm>
              <a:prstGeom prst="ellipse">
                <a:avLst/>
              </a:prstGeom>
              <a:solidFill>
                <a:srgbClr val="A4E5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174" name="组合 173"/>
            <p:cNvGrpSpPr/>
            <p:nvPr/>
          </p:nvGrpSpPr>
          <p:grpSpPr>
            <a:xfrm>
              <a:off x="0" y="1"/>
              <a:ext cx="19240" cy="10799"/>
              <a:chOff x="198" y="179"/>
              <a:chExt cx="20158" cy="10821"/>
            </a:xfrm>
          </p:grpSpPr>
          <p:grpSp>
            <p:nvGrpSpPr>
              <p:cNvPr id="124" name="组合 123"/>
              <p:cNvGrpSpPr/>
              <p:nvPr/>
            </p:nvGrpSpPr>
            <p:grpSpPr>
              <a:xfrm>
                <a:off x="9572" y="179"/>
                <a:ext cx="10784" cy="10801"/>
                <a:chOff x="-2" y="-76"/>
                <a:chExt cx="19220" cy="11142"/>
              </a:xfrm>
            </p:grpSpPr>
            <p:grpSp>
              <p:nvGrpSpPr>
                <p:cNvPr id="125" name="组合 124"/>
                <p:cNvGrpSpPr/>
                <p:nvPr/>
              </p:nvGrpSpPr>
              <p:grpSpPr>
                <a:xfrm rot="5400000">
                  <a:off x="4736" y="-3915"/>
                  <a:ext cx="9744" cy="19220"/>
                  <a:chOff x="4789" y="266"/>
                  <a:chExt cx="9744" cy="11143"/>
                </a:xfrm>
              </p:grpSpPr>
              <p:cxnSp>
                <p:nvCxnSpPr>
                  <p:cNvPr id="126" name="直接连接符 125"/>
                  <p:cNvCxnSpPr/>
                  <p:nvPr/>
                </p:nvCxnSpPr>
                <p:spPr>
                  <a:xfrm>
                    <a:off x="4789" y="266"/>
                    <a:ext cx="0" cy="11143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27" name="直接连接符 126"/>
                  <p:cNvCxnSpPr/>
                  <p:nvPr/>
                </p:nvCxnSpPr>
                <p:spPr>
                  <a:xfrm>
                    <a:off x="6181" y="266"/>
                    <a:ext cx="0" cy="11143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28" name="直接连接符 127"/>
                  <p:cNvCxnSpPr/>
                  <p:nvPr/>
                </p:nvCxnSpPr>
                <p:spPr>
                  <a:xfrm>
                    <a:off x="7573" y="266"/>
                    <a:ext cx="0" cy="11143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29" name="直接连接符 128"/>
                  <p:cNvCxnSpPr/>
                  <p:nvPr/>
                </p:nvCxnSpPr>
                <p:spPr>
                  <a:xfrm>
                    <a:off x="8965" y="266"/>
                    <a:ext cx="0" cy="11143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30" name="直接连接符 129"/>
                  <p:cNvCxnSpPr/>
                  <p:nvPr/>
                </p:nvCxnSpPr>
                <p:spPr>
                  <a:xfrm>
                    <a:off x="10357" y="266"/>
                    <a:ext cx="0" cy="11143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31" name="直接连接符 130"/>
                  <p:cNvCxnSpPr/>
                  <p:nvPr/>
                </p:nvCxnSpPr>
                <p:spPr>
                  <a:xfrm>
                    <a:off x="11749" y="266"/>
                    <a:ext cx="0" cy="11143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32" name="直接连接符 131"/>
                  <p:cNvCxnSpPr/>
                  <p:nvPr/>
                </p:nvCxnSpPr>
                <p:spPr>
                  <a:xfrm>
                    <a:off x="13141" y="266"/>
                    <a:ext cx="0" cy="11143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33" name="直接连接符 132"/>
                  <p:cNvCxnSpPr/>
                  <p:nvPr/>
                </p:nvCxnSpPr>
                <p:spPr>
                  <a:xfrm>
                    <a:off x="14533" y="266"/>
                    <a:ext cx="0" cy="11143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134" name="组合 133"/>
                <p:cNvGrpSpPr/>
                <p:nvPr/>
              </p:nvGrpSpPr>
              <p:grpSpPr>
                <a:xfrm>
                  <a:off x="499" y="-76"/>
                  <a:ext cx="18096" cy="11142"/>
                  <a:chOff x="613" y="266"/>
                  <a:chExt cx="18096" cy="11142"/>
                </a:xfrm>
              </p:grpSpPr>
              <p:cxnSp>
                <p:nvCxnSpPr>
                  <p:cNvPr id="135" name="直接连接符 134"/>
                  <p:cNvCxnSpPr/>
                  <p:nvPr/>
                </p:nvCxnSpPr>
                <p:spPr>
                  <a:xfrm>
                    <a:off x="613" y="266"/>
                    <a:ext cx="0" cy="11143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36" name="直接连接符 135"/>
                  <p:cNvCxnSpPr/>
                  <p:nvPr/>
                </p:nvCxnSpPr>
                <p:spPr>
                  <a:xfrm>
                    <a:off x="2005" y="266"/>
                    <a:ext cx="0" cy="11143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37" name="直接连接符 136"/>
                  <p:cNvCxnSpPr/>
                  <p:nvPr/>
                </p:nvCxnSpPr>
                <p:spPr>
                  <a:xfrm>
                    <a:off x="3397" y="266"/>
                    <a:ext cx="0" cy="11143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38" name="直接连接符 137"/>
                  <p:cNvCxnSpPr/>
                  <p:nvPr/>
                </p:nvCxnSpPr>
                <p:spPr>
                  <a:xfrm>
                    <a:off x="4789" y="266"/>
                    <a:ext cx="0" cy="11143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39" name="直接连接符 138"/>
                  <p:cNvCxnSpPr/>
                  <p:nvPr/>
                </p:nvCxnSpPr>
                <p:spPr>
                  <a:xfrm>
                    <a:off x="6181" y="266"/>
                    <a:ext cx="0" cy="11143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40" name="直接连接符 139"/>
                  <p:cNvCxnSpPr/>
                  <p:nvPr/>
                </p:nvCxnSpPr>
                <p:spPr>
                  <a:xfrm>
                    <a:off x="7573" y="266"/>
                    <a:ext cx="0" cy="11143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41" name="直接连接符 140"/>
                  <p:cNvCxnSpPr/>
                  <p:nvPr/>
                </p:nvCxnSpPr>
                <p:spPr>
                  <a:xfrm>
                    <a:off x="8965" y="266"/>
                    <a:ext cx="0" cy="11143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42" name="直接连接符 141"/>
                  <p:cNvCxnSpPr/>
                  <p:nvPr/>
                </p:nvCxnSpPr>
                <p:spPr>
                  <a:xfrm>
                    <a:off x="10357" y="266"/>
                    <a:ext cx="0" cy="11143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43" name="直接连接符 142"/>
                  <p:cNvCxnSpPr/>
                  <p:nvPr/>
                </p:nvCxnSpPr>
                <p:spPr>
                  <a:xfrm>
                    <a:off x="11749" y="266"/>
                    <a:ext cx="0" cy="11143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44" name="直接连接符 143"/>
                  <p:cNvCxnSpPr/>
                  <p:nvPr/>
                </p:nvCxnSpPr>
                <p:spPr>
                  <a:xfrm>
                    <a:off x="13141" y="266"/>
                    <a:ext cx="0" cy="11143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45" name="直接连接符 144"/>
                  <p:cNvCxnSpPr/>
                  <p:nvPr/>
                </p:nvCxnSpPr>
                <p:spPr>
                  <a:xfrm>
                    <a:off x="14533" y="266"/>
                    <a:ext cx="0" cy="11143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46" name="直接连接符 145"/>
                  <p:cNvCxnSpPr/>
                  <p:nvPr/>
                </p:nvCxnSpPr>
                <p:spPr>
                  <a:xfrm>
                    <a:off x="15925" y="266"/>
                    <a:ext cx="0" cy="11143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47" name="直接连接符 146"/>
                  <p:cNvCxnSpPr/>
                  <p:nvPr/>
                </p:nvCxnSpPr>
                <p:spPr>
                  <a:xfrm>
                    <a:off x="17317" y="266"/>
                    <a:ext cx="0" cy="11143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48" name="直接连接符 147"/>
                  <p:cNvCxnSpPr/>
                  <p:nvPr/>
                </p:nvCxnSpPr>
                <p:spPr>
                  <a:xfrm>
                    <a:off x="18709" y="266"/>
                    <a:ext cx="0" cy="11143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  <p:grpSp>
            <p:nvGrpSpPr>
              <p:cNvPr id="149" name="组合 148"/>
              <p:cNvGrpSpPr/>
              <p:nvPr/>
            </p:nvGrpSpPr>
            <p:grpSpPr>
              <a:xfrm>
                <a:off x="198" y="200"/>
                <a:ext cx="10784" cy="10801"/>
                <a:chOff x="-2" y="-76"/>
                <a:chExt cx="19220" cy="11142"/>
              </a:xfrm>
            </p:grpSpPr>
            <p:grpSp>
              <p:nvGrpSpPr>
                <p:cNvPr id="150" name="组合 149"/>
                <p:cNvGrpSpPr/>
                <p:nvPr/>
              </p:nvGrpSpPr>
              <p:grpSpPr>
                <a:xfrm rot="5400000">
                  <a:off x="4736" y="-3915"/>
                  <a:ext cx="9744" cy="19220"/>
                  <a:chOff x="4789" y="266"/>
                  <a:chExt cx="9744" cy="11143"/>
                </a:xfrm>
              </p:grpSpPr>
              <p:cxnSp>
                <p:nvCxnSpPr>
                  <p:cNvPr id="151" name="直接连接符 150"/>
                  <p:cNvCxnSpPr/>
                  <p:nvPr/>
                </p:nvCxnSpPr>
                <p:spPr>
                  <a:xfrm>
                    <a:off x="4789" y="266"/>
                    <a:ext cx="0" cy="11143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52" name="直接连接符 151"/>
                  <p:cNvCxnSpPr/>
                  <p:nvPr/>
                </p:nvCxnSpPr>
                <p:spPr>
                  <a:xfrm>
                    <a:off x="6181" y="266"/>
                    <a:ext cx="0" cy="11143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53" name="直接连接符 152"/>
                  <p:cNvCxnSpPr/>
                  <p:nvPr/>
                </p:nvCxnSpPr>
                <p:spPr>
                  <a:xfrm>
                    <a:off x="7573" y="266"/>
                    <a:ext cx="0" cy="11143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54" name="直接连接符 153"/>
                  <p:cNvCxnSpPr/>
                  <p:nvPr/>
                </p:nvCxnSpPr>
                <p:spPr>
                  <a:xfrm>
                    <a:off x="8965" y="266"/>
                    <a:ext cx="0" cy="11143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55" name="直接连接符 154"/>
                  <p:cNvCxnSpPr/>
                  <p:nvPr/>
                </p:nvCxnSpPr>
                <p:spPr>
                  <a:xfrm>
                    <a:off x="10357" y="266"/>
                    <a:ext cx="0" cy="11143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56" name="直接连接符 155"/>
                  <p:cNvCxnSpPr/>
                  <p:nvPr/>
                </p:nvCxnSpPr>
                <p:spPr>
                  <a:xfrm>
                    <a:off x="11749" y="266"/>
                    <a:ext cx="0" cy="11143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57" name="直接连接符 156"/>
                  <p:cNvCxnSpPr/>
                  <p:nvPr/>
                </p:nvCxnSpPr>
                <p:spPr>
                  <a:xfrm>
                    <a:off x="13141" y="266"/>
                    <a:ext cx="0" cy="11143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58" name="直接连接符 157"/>
                  <p:cNvCxnSpPr/>
                  <p:nvPr/>
                </p:nvCxnSpPr>
                <p:spPr>
                  <a:xfrm>
                    <a:off x="14533" y="266"/>
                    <a:ext cx="0" cy="11143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159" name="组合 158"/>
                <p:cNvGrpSpPr/>
                <p:nvPr/>
              </p:nvGrpSpPr>
              <p:grpSpPr>
                <a:xfrm>
                  <a:off x="499" y="-76"/>
                  <a:ext cx="18096" cy="11142"/>
                  <a:chOff x="613" y="266"/>
                  <a:chExt cx="18096" cy="11142"/>
                </a:xfrm>
              </p:grpSpPr>
              <p:cxnSp>
                <p:nvCxnSpPr>
                  <p:cNvPr id="160" name="直接连接符 159"/>
                  <p:cNvCxnSpPr/>
                  <p:nvPr/>
                </p:nvCxnSpPr>
                <p:spPr>
                  <a:xfrm>
                    <a:off x="613" y="266"/>
                    <a:ext cx="0" cy="11143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61" name="直接连接符 160"/>
                  <p:cNvCxnSpPr/>
                  <p:nvPr/>
                </p:nvCxnSpPr>
                <p:spPr>
                  <a:xfrm>
                    <a:off x="2005" y="266"/>
                    <a:ext cx="0" cy="11143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62" name="直接连接符 161"/>
                  <p:cNvCxnSpPr/>
                  <p:nvPr/>
                </p:nvCxnSpPr>
                <p:spPr>
                  <a:xfrm>
                    <a:off x="3397" y="266"/>
                    <a:ext cx="0" cy="11143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63" name="直接连接符 162"/>
                  <p:cNvCxnSpPr/>
                  <p:nvPr/>
                </p:nvCxnSpPr>
                <p:spPr>
                  <a:xfrm>
                    <a:off x="4789" y="266"/>
                    <a:ext cx="0" cy="11143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64" name="直接连接符 163"/>
                  <p:cNvCxnSpPr/>
                  <p:nvPr/>
                </p:nvCxnSpPr>
                <p:spPr>
                  <a:xfrm>
                    <a:off x="6181" y="266"/>
                    <a:ext cx="0" cy="11143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65" name="直接连接符 164"/>
                  <p:cNvCxnSpPr/>
                  <p:nvPr/>
                </p:nvCxnSpPr>
                <p:spPr>
                  <a:xfrm>
                    <a:off x="7573" y="266"/>
                    <a:ext cx="0" cy="11143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66" name="直接连接符 165"/>
                  <p:cNvCxnSpPr/>
                  <p:nvPr/>
                </p:nvCxnSpPr>
                <p:spPr>
                  <a:xfrm>
                    <a:off x="8965" y="266"/>
                    <a:ext cx="0" cy="11143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67" name="直接连接符 166"/>
                  <p:cNvCxnSpPr/>
                  <p:nvPr/>
                </p:nvCxnSpPr>
                <p:spPr>
                  <a:xfrm>
                    <a:off x="10357" y="266"/>
                    <a:ext cx="0" cy="11143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68" name="直接连接符 167"/>
                  <p:cNvCxnSpPr/>
                  <p:nvPr/>
                </p:nvCxnSpPr>
                <p:spPr>
                  <a:xfrm>
                    <a:off x="11749" y="266"/>
                    <a:ext cx="0" cy="11143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69" name="直接连接符 168"/>
                  <p:cNvCxnSpPr/>
                  <p:nvPr/>
                </p:nvCxnSpPr>
                <p:spPr>
                  <a:xfrm>
                    <a:off x="13141" y="266"/>
                    <a:ext cx="0" cy="11143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70" name="直接连接符 169"/>
                  <p:cNvCxnSpPr/>
                  <p:nvPr/>
                </p:nvCxnSpPr>
                <p:spPr>
                  <a:xfrm>
                    <a:off x="14533" y="266"/>
                    <a:ext cx="0" cy="11143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71" name="直接连接符 170"/>
                  <p:cNvCxnSpPr/>
                  <p:nvPr/>
                </p:nvCxnSpPr>
                <p:spPr>
                  <a:xfrm>
                    <a:off x="15925" y="266"/>
                    <a:ext cx="0" cy="11143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72" name="直接连接符 171"/>
                  <p:cNvCxnSpPr/>
                  <p:nvPr/>
                </p:nvCxnSpPr>
                <p:spPr>
                  <a:xfrm>
                    <a:off x="17317" y="266"/>
                    <a:ext cx="0" cy="11143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73" name="直接连接符 172"/>
                  <p:cNvCxnSpPr/>
                  <p:nvPr/>
                </p:nvCxnSpPr>
                <p:spPr>
                  <a:xfrm>
                    <a:off x="18709" y="266"/>
                    <a:ext cx="0" cy="11143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</p:grpSp>
        <p:grpSp>
          <p:nvGrpSpPr>
            <p:cNvPr id="36" name="组合 35"/>
            <p:cNvGrpSpPr/>
            <p:nvPr/>
          </p:nvGrpSpPr>
          <p:grpSpPr>
            <a:xfrm>
              <a:off x="-613" y="-324"/>
              <a:ext cx="20365" cy="12061"/>
              <a:chOff x="-613" y="-324"/>
              <a:chExt cx="20365" cy="12061"/>
            </a:xfrm>
          </p:grpSpPr>
          <p:grpSp>
            <p:nvGrpSpPr>
              <p:cNvPr id="35" name="组合 34"/>
              <p:cNvGrpSpPr/>
              <p:nvPr/>
            </p:nvGrpSpPr>
            <p:grpSpPr>
              <a:xfrm>
                <a:off x="-613" y="-324"/>
                <a:ext cx="20365" cy="12061"/>
                <a:chOff x="-613" y="-324"/>
                <a:chExt cx="20365" cy="12061"/>
              </a:xfrm>
            </p:grpSpPr>
            <p:pic>
              <p:nvPicPr>
                <p:cNvPr id="27" name="图片 26" descr="D:\资料\图层 2.png图层 2"/>
                <p:cNvPicPr>
                  <a:picLocks noChangeAspect="1"/>
                </p:cNvPicPr>
                <p:nvPr/>
              </p:nvPicPr>
              <p:blipFill>
                <a:blip r:embed="rId2"/>
                <a:srcRect/>
                <a:stretch>
                  <a:fillRect/>
                </a:stretch>
              </p:blipFill>
              <p:spPr>
                <a:xfrm>
                  <a:off x="756" y="713"/>
                  <a:ext cx="17687" cy="9498"/>
                </a:xfrm>
                <a:prstGeom prst="rect">
                  <a:avLst/>
                </a:prstGeom>
              </p:spPr>
            </p:pic>
            <p:grpSp>
              <p:nvGrpSpPr>
                <p:cNvPr id="28" name="组合 27"/>
                <p:cNvGrpSpPr/>
                <p:nvPr/>
              </p:nvGrpSpPr>
              <p:grpSpPr>
                <a:xfrm>
                  <a:off x="-613" y="-324"/>
                  <a:ext cx="20365" cy="12061"/>
                  <a:chOff x="-28" y="0"/>
                  <a:chExt cx="19735" cy="11695"/>
                </a:xfrm>
              </p:grpSpPr>
              <p:pic>
                <p:nvPicPr>
                  <p:cNvPr id="29" name="图片 28" descr="橡皮"/>
                  <p:cNvPicPr>
                    <a:picLocks noChangeAspect="1"/>
                  </p:cNvPicPr>
                  <p:nvPr/>
                </p:nvPicPr>
                <p:blipFill>
                  <a:blip r:embed="rId3"/>
                  <a:stretch>
                    <a:fillRect/>
                  </a:stretch>
                </p:blipFill>
                <p:spPr>
                  <a:xfrm>
                    <a:off x="16124" y="6936"/>
                    <a:ext cx="3112" cy="3112"/>
                  </a:xfrm>
                  <a:prstGeom prst="rect">
                    <a:avLst/>
                  </a:prstGeom>
                </p:spPr>
              </p:pic>
              <p:pic>
                <p:nvPicPr>
                  <p:cNvPr id="30" name="图片 29" descr="纸张"/>
                  <p:cNvPicPr>
                    <a:picLocks noChangeAspect="1"/>
                  </p:cNvPicPr>
                  <p:nvPr/>
                </p:nvPicPr>
                <p:blipFill>
                  <a:blip r:embed="rId4"/>
                  <a:stretch>
                    <a:fillRect/>
                  </a:stretch>
                </p:blipFill>
                <p:spPr>
                  <a:xfrm>
                    <a:off x="9437" y="8023"/>
                    <a:ext cx="3672" cy="3672"/>
                  </a:xfrm>
                  <a:prstGeom prst="rect">
                    <a:avLst/>
                  </a:prstGeom>
                </p:spPr>
              </p:pic>
              <p:pic>
                <p:nvPicPr>
                  <p:cNvPr id="31" name="图片 30" descr="书本"/>
                  <p:cNvPicPr>
                    <a:picLocks noChangeAspect="1"/>
                  </p:cNvPicPr>
                  <p:nvPr/>
                </p:nvPicPr>
                <p:blipFill>
                  <a:blip r:embed="rId5"/>
                  <a:stretch>
                    <a:fillRect/>
                  </a:stretch>
                </p:blipFill>
                <p:spPr>
                  <a:xfrm>
                    <a:off x="-28" y="0"/>
                    <a:ext cx="3055" cy="3055"/>
                  </a:xfrm>
                  <a:prstGeom prst="rect">
                    <a:avLst/>
                  </a:prstGeom>
                </p:spPr>
              </p:pic>
              <p:pic>
                <p:nvPicPr>
                  <p:cNvPr id="32" name="图片 31" descr="冰激凌"/>
                  <p:cNvPicPr>
                    <a:picLocks noChangeAspect="1"/>
                  </p:cNvPicPr>
                  <p:nvPr/>
                </p:nvPicPr>
                <p:blipFill>
                  <a:blip r:embed="rId6"/>
                  <a:stretch>
                    <a:fillRect/>
                  </a:stretch>
                </p:blipFill>
                <p:spPr>
                  <a:xfrm>
                    <a:off x="16009" y="225"/>
                    <a:ext cx="3698" cy="3698"/>
                  </a:xfrm>
                  <a:prstGeom prst="rect">
                    <a:avLst/>
                  </a:prstGeom>
                </p:spPr>
              </p:pic>
              <p:pic>
                <p:nvPicPr>
                  <p:cNvPr id="33" name="图片 32" descr="笔"/>
                  <p:cNvPicPr>
                    <a:picLocks noChangeAspect="1"/>
                  </p:cNvPicPr>
                  <p:nvPr/>
                </p:nvPicPr>
                <p:blipFill>
                  <a:blip r:embed="rId7"/>
                  <a:stretch>
                    <a:fillRect/>
                  </a:stretch>
                </p:blipFill>
                <p:spPr>
                  <a:xfrm>
                    <a:off x="8636" y="18"/>
                    <a:ext cx="2467" cy="2467"/>
                  </a:xfrm>
                  <a:prstGeom prst="rect">
                    <a:avLst/>
                  </a:prstGeom>
                </p:spPr>
              </p:pic>
              <p:pic>
                <p:nvPicPr>
                  <p:cNvPr id="34" name="图片 33" descr="草莓"/>
                  <p:cNvPicPr>
                    <a:picLocks noChangeAspect="1"/>
                  </p:cNvPicPr>
                  <p:nvPr/>
                </p:nvPicPr>
                <p:blipFill>
                  <a:blip r:embed="rId8"/>
                  <a:stretch>
                    <a:fillRect/>
                  </a:stretch>
                </p:blipFill>
                <p:spPr>
                  <a:xfrm>
                    <a:off x="791" y="8235"/>
                    <a:ext cx="2698" cy="2698"/>
                  </a:xfrm>
                  <a:prstGeom prst="rect">
                    <a:avLst/>
                  </a:prstGeom>
                </p:spPr>
              </p:pic>
            </p:grpSp>
          </p:grpSp>
          <p:grpSp>
            <p:nvGrpSpPr>
              <p:cNvPr id="65" name="组合 64"/>
              <p:cNvGrpSpPr/>
              <p:nvPr/>
            </p:nvGrpSpPr>
            <p:grpSpPr>
              <a:xfrm>
                <a:off x="1556" y="392"/>
                <a:ext cx="15362" cy="9499"/>
                <a:chOff x="1556" y="392"/>
                <a:chExt cx="15362" cy="9499"/>
              </a:xfrm>
            </p:grpSpPr>
            <p:grpSp>
              <p:nvGrpSpPr>
                <p:cNvPr id="66" name="组合 65"/>
                <p:cNvGrpSpPr/>
                <p:nvPr/>
              </p:nvGrpSpPr>
              <p:grpSpPr>
                <a:xfrm>
                  <a:off x="1556" y="431"/>
                  <a:ext cx="15362" cy="8286"/>
                  <a:chOff x="2107" y="864"/>
                  <a:chExt cx="15362" cy="8286"/>
                </a:xfrm>
              </p:grpSpPr>
              <p:pic>
                <p:nvPicPr>
                  <p:cNvPr id="67" name="图形 8"/>
                  <p:cNvPicPr>
                    <a:picLocks noChangeAspect="1"/>
                  </p:cNvPicPr>
                  <p:nvPr/>
                </p:nvPicPr>
                <p:blipFill>
                  <a:blip r:embed="rId9" cstate="screen">
                    <a:extLst>
                      <a:ext uri="{96DAC541-7B7A-43D3-8B79-37D633B846F1}">
                        <asvg:svgBlip xmlns:asvg="http://schemas.microsoft.com/office/drawing/2016/SVG/main" r:embed="rId1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2400" y="2456"/>
                    <a:ext cx="1010" cy="1250"/>
                  </a:xfrm>
                  <a:prstGeom prst="rect">
                    <a:avLst/>
                  </a:prstGeom>
                </p:spPr>
              </p:pic>
              <p:pic>
                <p:nvPicPr>
                  <p:cNvPr id="68" name="图形 9"/>
                  <p:cNvPicPr>
                    <a:picLocks noChangeAspect="1"/>
                  </p:cNvPicPr>
                  <p:nvPr/>
                </p:nvPicPr>
                <p:blipFill>
                  <a:blip r:embed="rId9" cstate="screen">
                    <a:extLst>
                      <a:ext uri="{96DAC541-7B7A-43D3-8B79-37D633B846F1}">
                        <asvg:svgBlip xmlns:asvg="http://schemas.microsoft.com/office/drawing/2016/SVG/main" r:embed="rId1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16578" y="4855"/>
                    <a:ext cx="891" cy="1103"/>
                  </a:xfrm>
                  <a:prstGeom prst="rect">
                    <a:avLst/>
                  </a:prstGeom>
                </p:spPr>
              </p:pic>
              <p:pic>
                <p:nvPicPr>
                  <p:cNvPr id="69" name="图形 10"/>
                  <p:cNvPicPr>
                    <a:picLocks noChangeAspect="1"/>
                  </p:cNvPicPr>
                  <p:nvPr/>
                </p:nvPicPr>
                <p:blipFill>
                  <a:blip r:embed="rId11" cstate="screen">
                    <a:extLst>
                      <a:ext uri="{96DAC541-7B7A-43D3-8B79-37D633B846F1}">
                        <asvg:svgBlip xmlns:asvg="http://schemas.microsoft.com/office/drawing/2016/SVG/main" r:embed="rId1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2596" y="7609"/>
                    <a:ext cx="1245" cy="1541"/>
                  </a:xfrm>
                  <a:prstGeom prst="rect">
                    <a:avLst/>
                  </a:prstGeom>
                </p:spPr>
              </p:pic>
              <p:pic>
                <p:nvPicPr>
                  <p:cNvPr id="70" name="图形 15"/>
                  <p:cNvPicPr>
                    <a:picLocks noChangeAspect="1"/>
                  </p:cNvPicPr>
                  <p:nvPr/>
                </p:nvPicPr>
                <p:blipFill>
                  <a:blip r:embed="rId12" cstate="screen">
                    <a:extLst>
                      <a:ext uri="{96DAC541-7B7A-43D3-8B79-37D633B846F1}">
                        <asvg:svgBlip xmlns:asvg="http://schemas.microsoft.com/office/drawing/2016/SVG/main" r:embed="rId13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5090" y="864"/>
                    <a:ext cx="753" cy="1130"/>
                  </a:xfrm>
                  <a:prstGeom prst="rect">
                    <a:avLst/>
                  </a:prstGeom>
                </p:spPr>
              </p:pic>
              <p:pic>
                <p:nvPicPr>
                  <p:cNvPr id="71" name="图形 16"/>
                  <p:cNvPicPr>
                    <a:picLocks noChangeAspect="1"/>
                  </p:cNvPicPr>
                  <p:nvPr/>
                </p:nvPicPr>
                <p:blipFill>
                  <a:blip r:embed="rId12" cstate="screen">
                    <a:extLst>
                      <a:ext uri="{96DAC541-7B7A-43D3-8B79-37D633B846F1}">
                        <asvg:svgBlip xmlns:asvg="http://schemas.microsoft.com/office/drawing/2016/SVG/main" r:embed="rId13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2107" y="4841"/>
                    <a:ext cx="722" cy="1084"/>
                  </a:xfrm>
                  <a:prstGeom prst="rect">
                    <a:avLst/>
                  </a:prstGeom>
                </p:spPr>
              </p:pic>
            </p:grpSp>
            <p:pic>
              <p:nvPicPr>
                <p:cNvPr id="73" name="图形 10"/>
                <p:cNvPicPr>
                  <a:picLocks noChangeAspect="1"/>
                </p:cNvPicPr>
                <p:nvPr/>
              </p:nvPicPr>
              <p:blipFill>
                <a:blip r:embed="rId11" cstate="screen">
                  <a:extLst>
                    <a:ext uri="{96DAC541-7B7A-43D3-8B79-37D633B846F1}">
                      <asvg:svgBlip xmlns:asvg="http://schemas.microsoft.com/office/drawing/2016/SVG/main" r:embed="rId1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3842" y="392"/>
                  <a:ext cx="1245" cy="1541"/>
                </a:xfrm>
                <a:prstGeom prst="rect">
                  <a:avLst/>
                </a:prstGeom>
              </p:spPr>
            </p:pic>
            <p:pic>
              <p:nvPicPr>
                <p:cNvPr id="74" name="图形 10"/>
                <p:cNvPicPr>
                  <a:picLocks noChangeAspect="1"/>
                </p:cNvPicPr>
                <p:nvPr/>
              </p:nvPicPr>
              <p:blipFill>
                <a:blip r:embed="rId11" cstate="screen">
                  <a:extLst>
                    <a:ext uri="{96DAC541-7B7A-43D3-8B79-37D633B846F1}">
                      <asvg:svgBlip xmlns:asvg="http://schemas.microsoft.com/office/drawing/2016/SVG/main" r:embed="rId1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4580" y="8350"/>
                  <a:ext cx="1245" cy="1541"/>
                </a:xfrm>
                <a:prstGeom prst="rect">
                  <a:avLst/>
                </a:prstGeom>
              </p:spPr>
            </p:pic>
          </p:grpSp>
        </p:grpSp>
      </p:grpSp>
      <p:grpSp>
        <p:nvGrpSpPr>
          <p:cNvPr id="14" name="Group 13"/>
          <p:cNvGrpSpPr/>
          <p:nvPr/>
        </p:nvGrpSpPr>
        <p:grpSpPr>
          <a:xfrm>
            <a:off x="2140245" y="1841941"/>
            <a:ext cx="4193430" cy="3487677"/>
            <a:chOff x="1835754" y="1600431"/>
            <a:chExt cx="4193430" cy="3487677"/>
          </a:xfrm>
        </p:grpSpPr>
        <p:grpSp>
          <p:nvGrpSpPr>
            <p:cNvPr id="91" name="Group 90"/>
            <p:cNvGrpSpPr/>
            <p:nvPr/>
          </p:nvGrpSpPr>
          <p:grpSpPr>
            <a:xfrm>
              <a:off x="1835754" y="1600431"/>
              <a:ext cx="3384480" cy="2948982"/>
              <a:chOff x="4870450" y="2209800"/>
              <a:chExt cx="3221038" cy="2514600"/>
            </a:xfrm>
          </p:grpSpPr>
          <p:sp>
            <p:nvSpPr>
              <p:cNvPr id="92" name="Line 8"/>
              <p:cNvSpPr>
                <a:spLocks noChangeShapeType="1"/>
              </p:cNvSpPr>
              <p:nvPr/>
            </p:nvSpPr>
            <p:spPr bwMode="auto">
              <a:xfrm>
                <a:off x="4876800" y="2209800"/>
                <a:ext cx="320040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3" name="Line 9"/>
              <p:cNvSpPr>
                <a:spLocks noChangeShapeType="1"/>
              </p:cNvSpPr>
              <p:nvPr/>
            </p:nvSpPr>
            <p:spPr bwMode="auto">
              <a:xfrm flipV="1">
                <a:off x="7162800" y="3048000"/>
                <a:ext cx="0" cy="167640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4" name="Line 10"/>
              <p:cNvSpPr>
                <a:spLocks noChangeShapeType="1"/>
              </p:cNvSpPr>
              <p:nvPr/>
            </p:nvSpPr>
            <p:spPr bwMode="auto">
              <a:xfrm flipV="1">
                <a:off x="5791200" y="3048000"/>
                <a:ext cx="0" cy="167640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5" name="Line 17"/>
              <p:cNvSpPr>
                <a:spLocks noChangeShapeType="1"/>
              </p:cNvSpPr>
              <p:nvPr/>
            </p:nvSpPr>
            <p:spPr bwMode="auto">
              <a:xfrm flipH="1">
                <a:off x="8091488" y="2209800"/>
                <a:ext cx="0" cy="83820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6" name="Line 18"/>
              <p:cNvSpPr>
                <a:spLocks noChangeShapeType="1"/>
              </p:cNvSpPr>
              <p:nvPr/>
            </p:nvSpPr>
            <p:spPr bwMode="auto">
              <a:xfrm flipV="1">
                <a:off x="5791200" y="4724400"/>
                <a:ext cx="137160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7" name="Line 21"/>
              <p:cNvSpPr>
                <a:spLocks noChangeShapeType="1"/>
              </p:cNvSpPr>
              <p:nvPr/>
            </p:nvSpPr>
            <p:spPr bwMode="auto">
              <a:xfrm flipH="1" flipV="1">
                <a:off x="4876800" y="3048000"/>
                <a:ext cx="91440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8" name="Line 22"/>
              <p:cNvSpPr>
                <a:spLocks noChangeShapeType="1"/>
              </p:cNvSpPr>
              <p:nvPr/>
            </p:nvSpPr>
            <p:spPr bwMode="auto">
              <a:xfrm flipH="1">
                <a:off x="4870450" y="2209800"/>
                <a:ext cx="0" cy="83820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9" name="Line 23"/>
              <p:cNvSpPr>
                <a:spLocks noChangeShapeType="1"/>
              </p:cNvSpPr>
              <p:nvPr/>
            </p:nvSpPr>
            <p:spPr bwMode="auto">
              <a:xfrm flipH="1" flipV="1">
                <a:off x="7177088" y="3048000"/>
                <a:ext cx="91440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00" name="Text Box 11"/>
            <p:cNvSpPr txBox="1">
              <a:spLocks noChangeArrowheads="1"/>
            </p:cNvSpPr>
            <p:nvPr/>
          </p:nvSpPr>
          <p:spPr bwMode="auto">
            <a:xfrm>
              <a:off x="4254905" y="2529307"/>
              <a:ext cx="835485" cy="4770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500" dirty="0">
                  <a:latin typeface="Times New Roman" panose="02020603050405020304" pitchFamily="18" charset="0"/>
                </a:rPr>
                <a:t>3,5m</a:t>
              </a:r>
            </a:p>
          </p:txBody>
        </p:sp>
        <p:sp>
          <p:nvSpPr>
            <p:cNvPr id="101" name="Text Box 12"/>
            <p:cNvSpPr txBox="1">
              <a:spLocks noChangeArrowheads="1"/>
            </p:cNvSpPr>
            <p:nvPr/>
          </p:nvSpPr>
          <p:spPr bwMode="auto">
            <a:xfrm>
              <a:off x="4267316" y="3298605"/>
              <a:ext cx="835485" cy="4770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500" dirty="0">
                  <a:latin typeface="Times New Roman" panose="02020603050405020304" pitchFamily="18" charset="0"/>
                </a:rPr>
                <a:t>6,5m</a:t>
              </a:r>
            </a:p>
          </p:txBody>
        </p:sp>
        <p:sp>
          <p:nvSpPr>
            <p:cNvPr id="102" name="Text Box 13"/>
            <p:cNvSpPr txBox="1">
              <a:spLocks noChangeArrowheads="1"/>
            </p:cNvSpPr>
            <p:nvPr/>
          </p:nvSpPr>
          <p:spPr bwMode="auto">
            <a:xfrm>
              <a:off x="5193699" y="1817135"/>
              <a:ext cx="835485" cy="4770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500" dirty="0">
                  <a:latin typeface="Times New Roman" panose="02020603050405020304" pitchFamily="18" charset="0"/>
                </a:rPr>
                <a:t>3,5m</a:t>
              </a:r>
            </a:p>
          </p:txBody>
        </p:sp>
        <p:sp>
          <p:nvSpPr>
            <p:cNvPr id="103" name="Text Box 40"/>
            <p:cNvSpPr txBox="1">
              <a:spLocks noChangeArrowheads="1"/>
            </p:cNvSpPr>
            <p:nvPr/>
          </p:nvSpPr>
          <p:spPr bwMode="auto">
            <a:xfrm>
              <a:off x="1980784" y="2510511"/>
              <a:ext cx="835485" cy="4770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500" dirty="0">
                  <a:latin typeface="Times New Roman" panose="02020603050405020304" pitchFamily="18" charset="0"/>
                </a:rPr>
                <a:t>3,5m</a:t>
              </a:r>
            </a:p>
          </p:txBody>
        </p:sp>
        <p:sp>
          <p:nvSpPr>
            <p:cNvPr id="104" name="Text Box 14"/>
            <p:cNvSpPr txBox="1">
              <a:spLocks noChangeArrowheads="1"/>
            </p:cNvSpPr>
            <p:nvPr/>
          </p:nvSpPr>
          <p:spPr bwMode="auto">
            <a:xfrm>
              <a:off x="3100033" y="4611054"/>
              <a:ext cx="956455" cy="4770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500" dirty="0">
                  <a:latin typeface="Times New Roman" panose="02020603050405020304" pitchFamily="18" charset="0"/>
                </a:rPr>
                <a:t>4,2m</a:t>
              </a:r>
            </a:p>
          </p:txBody>
        </p:sp>
      </p:grpSp>
      <p:cxnSp>
        <p:nvCxnSpPr>
          <p:cNvPr id="106" name="Straight Connector 105"/>
          <p:cNvCxnSpPr>
            <a:cxnSpLocks noChangeShapeType="1"/>
          </p:cNvCxnSpPr>
          <p:nvPr/>
        </p:nvCxnSpPr>
        <p:spPr bwMode="auto">
          <a:xfrm>
            <a:off x="3107716" y="2824935"/>
            <a:ext cx="1441197" cy="0"/>
          </a:xfrm>
          <a:prstGeom prst="line">
            <a:avLst/>
          </a:prstGeom>
          <a:noFill/>
          <a:ln w="19050" algn="ctr">
            <a:solidFill>
              <a:srgbClr val="FF0000"/>
            </a:solidFill>
            <a:prstDash val="sys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10" name="Text Box 32"/>
          <p:cNvSpPr txBox="1">
            <a:spLocks noChangeArrowheads="1"/>
          </p:cNvSpPr>
          <p:nvPr/>
        </p:nvSpPr>
        <p:spPr bwMode="auto">
          <a:xfrm>
            <a:off x="1949823" y="1380497"/>
            <a:ext cx="415498" cy="4770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5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</a:p>
        </p:txBody>
      </p:sp>
      <p:sp>
        <p:nvSpPr>
          <p:cNvPr id="111" name="Text Box 32"/>
          <p:cNvSpPr txBox="1">
            <a:spLocks noChangeArrowheads="1"/>
          </p:cNvSpPr>
          <p:nvPr/>
        </p:nvSpPr>
        <p:spPr bwMode="auto">
          <a:xfrm>
            <a:off x="5316717" y="1372297"/>
            <a:ext cx="397866" cy="4770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5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</a:p>
        </p:txBody>
      </p:sp>
      <p:sp>
        <p:nvSpPr>
          <p:cNvPr id="112" name="Text Box 32"/>
          <p:cNvSpPr txBox="1">
            <a:spLocks noChangeArrowheads="1"/>
          </p:cNvSpPr>
          <p:nvPr/>
        </p:nvSpPr>
        <p:spPr bwMode="auto">
          <a:xfrm>
            <a:off x="5334308" y="2795024"/>
            <a:ext cx="397866" cy="4770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5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</a:p>
        </p:txBody>
      </p:sp>
      <p:sp>
        <p:nvSpPr>
          <p:cNvPr id="113" name="Text Box 32"/>
          <p:cNvSpPr txBox="1">
            <a:spLocks noChangeArrowheads="1"/>
          </p:cNvSpPr>
          <p:nvPr/>
        </p:nvSpPr>
        <p:spPr bwMode="auto">
          <a:xfrm>
            <a:off x="2015755" y="2752021"/>
            <a:ext cx="415498" cy="4770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5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</a:p>
        </p:txBody>
      </p:sp>
      <p:sp>
        <p:nvSpPr>
          <p:cNvPr id="114" name="Text Box 32"/>
          <p:cNvSpPr txBox="1">
            <a:spLocks noChangeArrowheads="1"/>
          </p:cNvSpPr>
          <p:nvPr/>
        </p:nvSpPr>
        <p:spPr bwMode="auto">
          <a:xfrm>
            <a:off x="2893816" y="2370445"/>
            <a:ext cx="470000" cy="4770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5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</a:p>
        </p:txBody>
      </p:sp>
      <p:sp>
        <p:nvSpPr>
          <p:cNvPr id="115" name="Text Box 32"/>
          <p:cNvSpPr txBox="1">
            <a:spLocks noChangeArrowheads="1"/>
          </p:cNvSpPr>
          <p:nvPr/>
        </p:nvSpPr>
        <p:spPr bwMode="auto">
          <a:xfrm>
            <a:off x="4333248" y="2370445"/>
            <a:ext cx="415498" cy="4770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5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</a:p>
        </p:txBody>
      </p:sp>
      <p:sp>
        <p:nvSpPr>
          <p:cNvPr id="116" name="Text Box 32"/>
          <p:cNvSpPr txBox="1">
            <a:spLocks noChangeArrowheads="1"/>
          </p:cNvSpPr>
          <p:nvPr/>
        </p:nvSpPr>
        <p:spPr bwMode="auto">
          <a:xfrm>
            <a:off x="4415657" y="4760467"/>
            <a:ext cx="362600" cy="4770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5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</a:p>
        </p:txBody>
      </p:sp>
      <p:sp>
        <p:nvSpPr>
          <p:cNvPr id="117" name="Text Box 32"/>
          <p:cNvSpPr txBox="1">
            <a:spLocks noChangeArrowheads="1"/>
          </p:cNvSpPr>
          <p:nvPr/>
        </p:nvSpPr>
        <p:spPr bwMode="auto">
          <a:xfrm>
            <a:off x="2979037" y="4760467"/>
            <a:ext cx="415498" cy="4770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5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</a:t>
            </a:r>
          </a:p>
        </p:txBody>
      </p:sp>
      <p:grpSp>
        <p:nvGrpSpPr>
          <p:cNvPr id="118" name="Group 117"/>
          <p:cNvGrpSpPr/>
          <p:nvPr/>
        </p:nvGrpSpPr>
        <p:grpSpPr>
          <a:xfrm>
            <a:off x="6529714" y="1844326"/>
            <a:ext cx="4193430" cy="3487678"/>
            <a:chOff x="1835754" y="1600430"/>
            <a:chExt cx="4193430" cy="3487678"/>
          </a:xfrm>
        </p:grpSpPr>
        <p:grpSp>
          <p:nvGrpSpPr>
            <p:cNvPr id="119" name="Group 118"/>
            <p:cNvGrpSpPr/>
            <p:nvPr/>
          </p:nvGrpSpPr>
          <p:grpSpPr>
            <a:xfrm>
              <a:off x="1835754" y="1600430"/>
              <a:ext cx="3384480" cy="2948983"/>
              <a:chOff x="4870450" y="2209799"/>
              <a:chExt cx="3221038" cy="2514601"/>
            </a:xfrm>
          </p:grpSpPr>
          <p:sp>
            <p:nvSpPr>
              <p:cNvPr id="176" name="Line 8"/>
              <p:cNvSpPr>
                <a:spLocks noChangeShapeType="1"/>
              </p:cNvSpPr>
              <p:nvPr/>
            </p:nvSpPr>
            <p:spPr bwMode="auto">
              <a:xfrm>
                <a:off x="4876800" y="2209799"/>
                <a:ext cx="3201390" cy="214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7" name="Line 9"/>
              <p:cNvSpPr>
                <a:spLocks noChangeShapeType="1"/>
              </p:cNvSpPr>
              <p:nvPr/>
            </p:nvSpPr>
            <p:spPr bwMode="auto">
              <a:xfrm flipV="1">
                <a:off x="7162800" y="3048000"/>
                <a:ext cx="0" cy="167640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8" name="Line 10"/>
              <p:cNvSpPr>
                <a:spLocks noChangeShapeType="1"/>
              </p:cNvSpPr>
              <p:nvPr/>
            </p:nvSpPr>
            <p:spPr bwMode="auto">
              <a:xfrm flipV="1">
                <a:off x="5791200" y="3048000"/>
                <a:ext cx="0" cy="167640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" name="Line 17"/>
              <p:cNvSpPr>
                <a:spLocks noChangeShapeType="1"/>
              </p:cNvSpPr>
              <p:nvPr/>
            </p:nvSpPr>
            <p:spPr bwMode="auto">
              <a:xfrm flipH="1">
                <a:off x="8091488" y="2209800"/>
                <a:ext cx="0" cy="83820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" name="Line 18"/>
              <p:cNvSpPr>
                <a:spLocks noChangeShapeType="1"/>
              </p:cNvSpPr>
              <p:nvPr/>
            </p:nvSpPr>
            <p:spPr bwMode="auto">
              <a:xfrm flipV="1">
                <a:off x="5791200" y="4724400"/>
                <a:ext cx="137160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1" name="Line 21"/>
              <p:cNvSpPr>
                <a:spLocks noChangeShapeType="1"/>
              </p:cNvSpPr>
              <p:nvPr/>
            </p:nvSpPr>
            <p:spPr bwMode="auto">
              <a:xfrm flipH="1" flipV="1">
                <a:off x="4876800" y="3048000"/>
                <a:ext cx="91440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2" name="Line 22"/>
              <p:cNvSpPr>
                <a:spLocks noChangeShapeType="1"/>
              </p:cNvSpPr>
              <p:nvPr/>
            </p:nvSpPr>
            <p:spPr bwMode="auto">
              <a:xfrm flipH="1">
                <a:off x="4870450" y="2209800"/>
                <a:ext cx="0" cy="83820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3" name="Line 23"/>
              <p:cNvSpPr>
                <a:spLocks noChangeShapeType="1"/>
              </p:cNvSpPr>
              <p:nvPr/>
            </p:nvSpPr>
            <p:spPr bwMode="auto">
              <a:xfrm flipH="1" flipV="1">
                <a:off x="7177088" y="3048000"/>
                <a:ext cx="91440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20" name="Text Box 11"/>
            <p:cNvSpPr txBox="1">
              <a:spLocks noChangeArrowheads="1"/>
            </p:cNvSpPr>
            <p:nvPr/>
          </p:nvSpPr>
          <p:spPr bwMode="auto">
            <a:xfrm>
              <a:off x="4254905" y="2529307"/>
              <a:ext cx="835485" cy="4770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500" dirty="0">
                  <a:latin typeface="Times New Roman" panose="02020603050405020304" pitchFamily="18" charset="0"/>
                </a:rPr>
                <a:t>3,5m</a:t>
              </a:r>
            </a:p>
          </p:txBody>
        </p:sp>
        <p:sp>
          <p:nvSpPr>
            <p:cNvPr id="121" name="Text Box 12"/>
            <p:cNvSpPr txBox="1">
              <a:spLocks noChangeArrowheads="1"/>
            </p:cNvSpPr>
            <p:nvPr/>
          </p:nvSpPr>
          <p:spPr bwMode="auto">
            <a:xfrm>
              <a:off x="4267316" y="3298605"/>
              <a:ext cx="835485" cy="4770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500" dirty="0">
                  <a:latin typeface="Times New Roman" panose="02020603050405020304" pitchFamily="18" charset="0"/>
                </a:rPr>
                <a:t>6,5m</a:t>
              </a:r>
            </a:p>
          </p:txBody>
        </p:sp>
        <p:sp>
          <p:nvSpPr>
            <p:cNvPr id="122" name="Text Box 13"/>
            <p:cNvSpPr txBox="1">
              <a:spLocks noChangeArrowheads="1"/>
            </p:cNvSpPr>
            <p:nvPr/>
          </p:nvSpPr>
          <p:spPr bwMode="auto">
            <a:xfrm>
              <a:off x="5193699" y="1817135"/>
              <a:ext cx="835485" cy="4770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500" dirty="0">
                  <a:latin typeface="Times New Roman" panose="02020603050405020304" pitchFamily="18" charset="0"/>
                </a:rPr>
                <a:t>3,5m</a:t>
              </a:r>
            </a:p>
          </p:txBody>
        </p:sp>
        <p:sp>
          <p:nvSpPr>
            <p:cNvPr id="123" name="Text Box 40"/>
            <p:cNvSpPr txBox="1">
              <a:spLocks noChangeArrowheads="1"/>
            </p:cNvSpPr>
            <p:nvPr/>
          </p:nvSpPr>
          <p:spPr bwMode="auto">
            <a:xfrm>
              <a:off x="1980784" y="2510511"/>
              <a:ext cx="835485" cy="4770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500" dirty="0">
                  <a:latin typeface="Times New Roman" panose="02020603050405020304" pitchFamily="18" charset="0"/>
                </a:rPr>
                <a:t>3,5m</a:t>
              </a:r>
            </a:p>
          </p:txBody>
        </p:sp>
        <p:sp>
          <p:nvSpPr>
            <p:cNvPr id="175" name="Text Box 14"/>
            <p:cNvSpPr txBox="1">
              <a:spLocks noChangeArrowheads="1"/>
            </p:cNvSpPr>
            <p:nvPr/>
          </p:nvSpPr>
          <p:spPr bwMode="auto">
            <a:xfrm>
              <a:off x="3100033" y="4611054"/>
              <a:ext cx="956455" cy="4770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500" dirty="0">
                  <a:latin typeface="Times New Roman" panose="02020603050405020304" pitchFamily="18" charset="0"/>
                </a:rPr>
                <a:t>4,2m</a:t>
              </a:r>
            </a:p>
          </p:txBody>
        </p:sp>
      </p:grpSp>
      <p:cxnSp>
        <p:nvCxnSpPr>
          <p:cNvPr id="184" name="Straight Connector 183"/>
          <p:cNvCxnSpPr>
            <a:cxnSpLocks noChangeShapeType="1"/>
          </p:cNvCxnSpPr>
          <p:nvPr/>
        </p:nvCxnSpPr>
        <p:spPr bwMode="auto">
          <a:xfrm flipV="1">
            <a:off x="7493330" y="1846842"/>
            <a:ext cx="29" cy="973610"/>
          </a:xfrm>
          <a:prstGeom prst="line">
            <a:avLst/>
          </a:prstGeom>
          <a:noFill/>
          <a:ln w="19050" algn="ctr">
            <a:solidFill>
              <a:srgbClr val="FF0000"/>
            </a:solidFill>
            <a:prstDash val="sys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85" name="Straight Connector 184"/>
          <p:cNvCxnSpPr>
            <a:cxnSpLocks noChangeShapeType="1"/>
          </p:cNvCxnSpPr>
          <p:nvPr/>
        </p:nvCxnSpPr>
        <p:spPr bwMode="auto">
          <a:xfrm flipV="1">
            <a:off x="8938301" y="1846842"/>
            <a:ext cx="29" cy="973610"/>
          </a:xfrm>
          <a:prstGeom prst="line">
            <a:avLst/>
          </a:prstGeom>
          <a:noFill/>
          <a:ln w="19050" algn="ctr">
            <a:solidFill>
              <a:srgbClr val="FF0000"/>
            </a:solidFill>
            <a:prstDash val="sys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86" name="Text Box 32"/>
          <p:cNvSpPr txBox="1">
            <a:spLocks noChangeArrowheads="1"/>
          </p:cNvSpPr>
          <p:nvPr/>
        </p:nvSpPr>
        <p:spPr bwMode="auto">
          <a:xfrm>
            <a:off x="6324335" y="1413353"/>
            <a:ext cx="415498" cy="4770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5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</a:p>
        </p:txBody>
      </p:sp>
      <p:sp>
        <p:nvSpPr>
          <p:cNvPr id="187" name="Text Box 32"/>
          <p:cNvSpPr txBox="1">
            <a:spLocks noChangeArrowheads="1"/>
          </p:cNvSpPr>
          <p:nvPr/>
        </p:nvSpPr>
        <p:spPr bwMode="auto">
          <a:xfrm>
            <a:off x="7315780" y="1413353"/>
            <a:ext cx="397866" cy="4770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5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</a:p>
        </p:txBody>
      </p:sp>
      <p:sp>
        <p:nvSpPr>
          <p:cNvPr id="188" name="Text Box 32"/>
          <p:cNvSpPr txBox="1">
            <a:spLocks noChangeArrowheads="1"/>
          </p:cNvSpPr>
          <p:nvPr/>
        </p:nvSpPr>
        <p:spPr bwMode="auto">
          <a:xfrm>
            <a:off x="7450698" y="2752021"/>
            <a:ext cx="397866" cy="4770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5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</a:p>
        </p:txBody>
      </p:sp>
      <p:sp>
        <p:nvSpPr>
          <p:cNvPr id="189" name="Text Box 32"/>
          <p:cNvSpPr txBox="1">
            <a:spLocks noChangeArrowheads="1"/>
          </p:cNvSpPr>
          <p:nvPr/>
        </p:nvSpPr>
        <p:spPr bwMode="auto">
          <a:xfrm>
            <a:off x="6390267" y="2784877"/>
            <a:ext cx="415498" cy="4770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5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</a:p>
        </p:txBody>
      </p:sp>
      <p:sp>
        <p:nvSpPr>
          <p:cNvPr id="190" name="Text Box 32"/>
          <p:cNvSpPr txBox="1">
            <a:spLocks noChangeArrowheads="1"/>
          </p:cNvSpPr>
          <p:nvPr/>
        </p:nvSpPr>
        <p:spPr bwMode="auto">
          <a:xfrm>
            <a:off x="8731062" y="1404063"/>
            <a:ext cx="470000" cy="4770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5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</a:p>
        </p:txBody>
      </p:sp>
      <p:sp>
        <p:nvSpPr>
          <p:cNvPr id="191" name="Text Box 32"/>
          <p:cNvSpPr txBox="1">
            <a:spLocks noChangeArrowheads="1"/>
          </p:cNvSpPr>
          <p:nvPr/>
        </p:nvSpPr>
        <p:spPr bwMode="auto">
          <a:xfrm>
            <a:off x="9694667" y="1411439"/>
            <a:ext cx="415498" cy="4770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5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</a:p>
        </p:txBody>
      </p:sp>
      <p:sp>
        <p:nvSpPr>
          <p:cNvPr id="192" name="Text Box 32"/>
          <p:cNvSpPr txBox="1">
            <a:spLocks noChangeArrowheads="1"/>
          </p:cNvSpPr>
          <p:nvPr/>
        </p:nvSpPr>
        <p:spPr bwMode="auto">
          <a:xfrm>
            <a:off x="9727455" y="2752021"/>
            <a:ext cx="362600" cy="4770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5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</a:p>
        </p:txBody>
      </p:sp>
      <p:sp>
        <p:nvSpPr>
          <p:cNvPr id="193" name="Text Box 32"/>
          <p:cNvSpPr txBox="1">
            <a:spLocks noChangeArrowheads="1"/>
          </p:cNvSpPr>
          <p:nvPr/>
        </p:nvSpPr>
        <p:spPr bwMode="auto">
          <a:xfrm>
            <a:off x="8571338" y="2701019"/>
            <a:ext cx="415498" cy="4770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5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</a:t>
            </a:r>
          </a:p>
        </p:txBody>
      </p:sp>
      <p:sp>
        <p:nvSpPr>
          <p:cNvPr id="194" name="Text Box 32"/>
          <p:cNvSpPr txBox="1">
            <a:spLocks noChangeArrowheads="1"/>
          </p:cNvSpPr>
          <p:nvPr/>
        </p:nvSpPr>
        <p:spPr bwMode="auto">
          <a:xfrm>
            <a:off x="8803196" y="4765951"/>
            <a:ext cx="397866" cy="4770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5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</a:p>
        </p:txBody>
      </p:sp>
      <p:sp>
        <p:nvSpPr>
          <p:cNvPr id="195" name="Text Box 32"/>
          <p:cNvSpPr txBox="1">
            <a:spLocks noChangeArrowheads="1"/>
          </p:cNvSpPr>
          <p:nvPr/>
        </p:nvSpPr>
        <p:spPr bwMode="auto">
          <a:xfrm>
            <a:off x="7304695" y="4790923"/>
            <a:ext cx="380232" cy="4770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5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3076331" y="1127113"/>
            <a:ext cx="1588897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000" dirty="0" err="1">
                <a:solidFill>
                  <a:srgbClr val="0000CC"/>
                </a:solidFill>
                <a:latin typeface="UTM Aristote" panose="02040603050506020204" pitchFamily="18" charset="0"/>
              </a:rPr>
              <a:t>Cách</a:t>
            </a:r>
            <a:r>
              <a:rPr lang="en-US" sz="3000" dirty="0">
                <a:solidFill>
                  <a:srgbClr val="0000CC"/>
                </a:solidFill>
                <a:latin typeface="UTM Aristote" panose="02040603050506020204" pitchFamily="18" charset="0"/>
              </a:rPr>
              <a:t> 1</a:t>
            </a:r>
          </a:p>
        </p:txBody>
      </p:sp>
      <p:sp>
        <p:nvSpPr>
          <p:cNvPr id="196" name="TextBox 195"/>
          <p:cNvSpPr txBox="1"/>
          <p:nvPr/>
        </p:nvSpPr>
        <p:spPr>
          <a:xfrm>
            <a:off x="7468337" y="1083408"/>
            <a:ext cx="1604927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000" dirty="0" err="1">
                <a:solidFill>
                  <a:srgbClr val="0000CC"/>
                </a:solidFill>
                <a:latin typeface="UTM Aristote" panose="02040603050506020204" pitchFamily="18" charset="0"/>
              </a:rPr>
              <a:t>Cách</a:t>
            </a:r>
            <a:r>
              <a:rPr lang="en-US" sz="3000" dirty="0">
                <a:solidFill>
                  <a:srgbClr val="0000CC"/>
                </a:solidFill>
                <a:latin typeface="UTM Aristote" panose="02040603050506020204" pitchFamily="18" charset="0"/>
              </a:rPr>
              <a:t> 2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0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3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6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9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5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8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1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00"/>
                            </p:stCondLst>
                            <p:childTnLst>
                              <p:par>
                                <p:cTn id="50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1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7" dur="500"/>
                                        <p:tgtEl>
                                          <p:spTgt spid="1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0" dur="500"/>
                                        <p:tgtEl>
                                          <p:spTgt spid="1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3" dur="500"/>
                                        <p:tgtEl>
                                          <p:spTgt spid="1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6" dur="500"/>
                                        <p:tgtEl>
                                          <p:spTgt spid="1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9" dur="500"/>
                                        <p:tgtEl>
                                          <p:spTgt spid="1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2" dur="500"/>
                                        <p:tgtEl>
                                          <p:spTgt spid="1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5" dur="500"/>
                                        <p:tgtEl>
                                          <p:spTgt spid="1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8" dur="500"/>
                                        <p:tgtEl>
                                          <p:spTgt spid="1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1" dur="500"/>
                                        <p:tgtEl>
                                          <p:spTgt spid="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4" dur="500"/>
                                        <p:tgtEl>
                                          <p:spTgt spid="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500"/>
                            </p:stCondLst>
                            <p:childTnLst>
                              <p:par>
                                <p:cTn id="92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1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1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0" grpId="0"/>
      <p:bldP spid="111" grpId="0"/>
      <p:bldP spid="112" grpId="0"/>
      <p:bldP spid="113" grpId="0"/>
      <p:bldP spid="114" grpId="0"/>
      <p:bldP spid="115" grpId="0"/>
      <p:bldP spid="116" grpId="0"/>
      <p:bldP spid="117" grpId="0"/>
      <p:bldP spid="186" grpId="0"/>
      <p:bldP spid="187" grpId="0"/>
      <p:bldP spid="188" grpId="0"/>
      <p:bldP spid="189" grpId="0"/>
      <p:bldP spid="190" grpId="0"/>
      <p:bldP spid="191" grpId="0"/>
      <p:bldP spid="192" grpId="0"/>
      <p:bldP spid="193" grpId="0"/>
      <p:bldP spid="194" grpId="0"/>
      <p:bldP spid="195" grpId="0"/>
      <p:bldP spid="21" grpId="0"/>
      <p:bldP spid="196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ATION_TITLE" val="PowerPoint 演示文稿"/>
</p:tagLst>
</file>

<file path=ppt/theme/theme1.xml><?xml version="1.0" encoding="utf-8"?>
<a:theme xmlns:a="http://schemas.openxmlformats.org/drawingml/2006/main" name="Office">
  <a:themeElements>
    <a:clrScheme name="自定义 2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F79646"/>
      </a:hlink>
      <a:folHlink>
        <a:srgbClr val="F79646"/>
      </a:folHlink>
    </a:clrScheme>
    <a:fontScheme name="plqbr4f5">
      <a:majorFont>
        <a:latin typeface="微软雅黑"/>
        <a:ea typeface="方正卡通简体"/>
        <a:cs typeface=""/>
      </a:majorFont>
      <a:minorFont>
        <a:latin typeface="微软雅黑"/>
        <a:ea typeface="方正卡通简体"/>
        <a:cs typeface="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自定义设计方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tuan21.tiet1.luyentapvedientich.trang103</Template>
  <TotalTime>0</TotalTime>
  <Words>912</Words>
  <Application>Microsoft Office PowerPoint</Application>
  <PresentationFormat>Màn hình rộng</PresentationFormat>
  <Paragraphs>269</Paragraphs>
  <Slides>18</Slides>
  <Notes>0</Notes>
  <HiddenSlides>0</HiddenSlides>
  <MMClips>0</MMClips>
  <ScaleCrop>false</ScaleCrop>
  <HeadingPairs>
    <vt:vector size="6" baseType="variant">
      <vt:variant>
        <vt:lpstr>Phông được Dùng</vt:lpstr>
      </vt:variant>
      <vt:variant>
        <vt:i4>13</vt:i4>
      </vt:variant>
      <vt:variant>
        <vt:lpstr>Chủ đề</vt:lpstr>
      </vt:variant>
      <vt:variant>
        <vt:i4>2</vt:i4>
      </vt:variant>
      <vt:variant>
        <vt:lpstr>Tiêu đề Bản chiếu</vt:lpstr>
      </vt:variant>
      <vt:variant>
        <vt:i4>18</vt:i4>
      </vt:variant>
    </vt:vector>
  </HeadingPairs>
  <TitlesOfParts>
    <vt:vector size="33" baseType="lpstr">
      <vt:lpstr>等线</vt:lpstr>
      <vt:lpstr>微软雅黑</vt:lpstr>
      <vt:lpstr>Arial</vt:lpstr>
      <vt:lpstr>Arial Rounded MT Bold</vt:lpstr>
      <vt:lpstr>Calibri</vt:lpstr>
      <vt:lpstr>Times New Roman</vt:lpstr>
      <vt:lpstr>UTM Aristote</vt:lpstr>
      <vt:lpstr>UTM Atlas</vt:lpstr>
      <vt:lpstr>UTM Edwardian</vt:lpstr>
      <vt:lpstr>UTM French Vanilla</vt:lpstr>
      <vt:lpstr>UTM Isadora</vt:lpstr>
      <vt:lpstr>UTM Karate</vt:lpstr>
      <vt:lpstr>UTM ThuPhap Thien An</vt:lpstr>
      <vt:lpstr>Office</vt:lpstr>
      <vt:lpstr>自定义设计方案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Bản trình bày PowerPoint</dc:title>
  <dc:creator>anh bich</dc:creator>
  <cp:lastModifiedBy>anh bich</cp:lastModifiedBy>
  <cp:revision>1</cp:revision>
  <dcterms:created xsi:type="dcterms:W3CDTF">2022-02-11T08:52:57Z</dcterms:created>
  <dcterms:modified xsi:type="dcterms:W3CDTF">2022-02-11T08:53:42Z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D5C10C241FD2461CBB2FE286B5FF0AE3</vt:lpwstr>
  </property>
  <property fmtid="{D5CDD505-2E9C-101B-9397-08002B2CF9AE}" pid="3" name="KSOProductBuildVer">
    <vt:lpwstr>2052-11.1.0.11194</vt:lpwstr>
  </property>
</Properties>
</file>