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5"/>
  </p:notesMasterIdLst>
  <p:sldIdLst>
    <p:sldId id="2797" r:id="rId4"/>
    <p:sldId id="282" r:id="rId5"/>
    <p:sldId id="378" r:id="rId6"/>
    <p:sldId id="292" r:id="rId7"/>
    <p:sldId id="353" r:id="rId8"/>
    <p:sldId id="313" r:id="rId9"/>
    <p:sldId id="355" r:id="rId10"/>
    <p:sldId id="334" r:id="rId11"/>
    <p:sldId id="300" r:id="rId12"/>
    <p:sldId id="2798" r:id="rId13"/>
    <p:sldId id="27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672C94"/>
    <a:srgbClr val="0041C4"/>
    <a:srgbClr val="15A723"/>
    <a:srgbClr val="14ED09"/>
    <a:srgbClr val="FFEAA7"/>
    <a:srgbClr val="C80000"/>
    <a:srgbClr val="452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4" autoAdjust="0"/>
    <p:restoredTop sz="93369" autoAdjust="0"/>
  </p:normalViewPr>
  <p:slideViewPr>
    <p:cSldViewPr>
      <p:cViewPr varScale="1">
        <p:scale>
          <a:sx n="78" d="100"/>
          <a:sy n="78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0B5C-7AC2-4ABE-A30F-9BB3EE1AFA32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F9E08-D478-4C80-9B14-414B46031D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A39DD-8312-4AF0-8206-6D24B9C9B0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240E0-D0D1-46DA-8856-E42DBBDC93B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Măng Non Team</a:t>
            </a:r>
          </a:p>
        </p:txBody>
      </p:sp>
    </p:spTree>
    <p:extLst>
      <p:ext uri="{BB962C8B-B14F-4D97-AF65-F5344CB8AC3E}">
        <p14:creationId xmlns:p14="http://schemas.microsoft.com/office/powerpoint/2010/main" val="404451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F9E08-D478-4C80-9B14-414B46031D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F9E08-D478-4C80-9B14-414B46031D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nhé.Cô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luôn chăm ngoan,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6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F1B0-688E-4012-B25C-E595CE99C75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759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F3F6-03C6-4EC1-AC3D-D1646BE9F6C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564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9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3560-E0BF-4C29-A25F-651EB5B57B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887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133A-5844-4E70-81AD-8C1D7C5269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085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D5543-FE60-4B3A-B637-A9C95031275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534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C0CF-0ECD-487C-9C6E-878DCBF045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151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450E-1AC8-42E1-8054-0D06D77560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98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16D6-8BE1-46B3-B087-10DF24286C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967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42BC-4ED2-42B3-AC0A-4E2B2F5350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441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4F2E-8EAB-4D24-B2C1-FDD568B2F1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1688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BE08B-B083-45F5-801A-CAC58E8E73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677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71AB-1F3B-4245-A6F0-61A81D082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25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274C-1B13-4CDF-B9E4-5D870BA9F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72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52DA-F61A-40AE-8477-951BAB2B3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159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6278-E0CC-46F1-AAEB-B1064532E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201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CD87-F14F-4205-90B3-37FDCFC2B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707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441E-79CC-4EB6-BCE0-FAC70EE9A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39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562C-7B1C-42E8-8A1B-0B023D321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32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25B5-01D6-4306-BAEA-7118F9C6E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716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261A-5A56-43ED-8699-5AC79BC12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28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7A5C-4183-4AA1-9E24-54A3D9E8F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77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68EA-A637-4BC6-8E17-AF123FA49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778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4873-58C4-403E-AB4B-F8CE81F7F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10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1AC3-7DA1-4CB8-B23C-375C37D63FC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1826-5B5E-4BFE-B9F2-1D4BEEEE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72B19-9D2D-4353-A859-E991BB6F7CD3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17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7321E8-49D0-453D-89B6-B03EF6DA7BED}" type="slidenum">
              <a:rPr lang="en-US" altLang="en-US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5D561CB6-6962-47E3-A782-8C9F8432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9"/>
            <a:ext cx="9335351" cy="6741369"/>
          </a:xfrm>
          <a:prstGeom prst="rect">
            <a:avLst/>
          </a:prstGeom>
        </p:spPr>
      </p:pic>
      <p:sp>
        <p:nvSpPr>
          <p:cNvPr id="6" name="WordArt 11">
            <a:extLst>
              <a:ext uri="{FF2B5EF4-FFF2-40B4-BE49-F238E27FC236}">
                <a16:creationId xmlns:a16="http://schemas.microsoft.com/office/drawing/2014/main" id="{4D503C0B-694F-437C-91DF-B20FBF60D1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54" y="2190917"/>
            <a:ext cx="8579295" cy="14437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图片 16" descr="E:\素材\卡通\dd2fa15830b53acb0d7380b2390f694c.pngdd2fa15830b53acb0d7380b2390f694c">
            <a:extLst>
              <a:ext uri="{FF2B5EF4-FFF2-40B4-BE49-F238E27FC236}">
                <a16:creationId xmlns:a16="http://schemas.microsoft.com/office/drawing/2014/main" id="{B29633B0-F650-4396-B24F-A7674DC0D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94856" y="841626"/>
            <a:ext cx="1145605" cy="1212231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4F2C606D-8974-46AA-AE54-3E74EA689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04342"/>
            <a:ext cx="9036496" cy="1604639"/>
          </a:xfrm>
          <a:prstGeom prst="rect">
            <a:avLst/>
          </a:prstGeom>
        </p:spPr>
      </p:pic>
      <p:sp>
        <p:nvSpPr>
          <p:cNvPr id="11" name="WordArt 31">
            <a:extLst>
              <a:ext uri="{FF2B5EF4-FFF2-40B4-BE49-F238E27FC236}">
                <a16:creationId xmlns:a16="http://schemas.microsoft.com/office/drawing/2014/main" id="{45191B4C-3520-492F-BB54-C29D0EB026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6793" y="184452"/>
            <a:ext cx="7742540" cy="6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Biên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F1002E6E-8415-4C89-9BC4-8B2B7DF429E8}"/>
              </a:ext>
            </a:extLst>
          </p:cNvPr>
          <p:cNvGrpSpPr>
            <a:grpSpLocks/>
          </p:cNvGrpSpPr>
          <p:nvPr/>
        </p:nvGrpSpPr>
        <p:grpSpPr bwMode="auto">
          <a:xfrm>
            <a:off x="373354" y="699549"/>
            <a:ext cx="1314450" cy="1320403"/>
            <a:chOff x="5225" y="9335"/>
            <a:chExt cx="2520" cy="1750"/>
          </a:xfrm>
        </p:grpSpPr>
        <p:sp>
          <p:nvSpPr>
            <p:cNvPr id="16" name="AutoShape 27" descr="2">
              <a:extLst>
                <a:ext uri="{FF2B5EF4-FFF2-40B4-BE49-F238E27FC236}">
                  <a16:creationId xmlns:a16="http://schemas.microsoft.com/office/drawing/2014/main" id="{F5D4E462-BC9F-42EE-868A-0F72A0AB2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68576" tIns="34289" rIns="68576" bIns="34289"/>
            <a:lstStyle/>
            <a:p>
              <a:pPr>
                <a:defRPr/>
              </a:pPr>
              <a:endParaRPr lang="en-US" sz="1350"/>
            </a:p>
          </p:txBody>
        </p:sp>
        <p:pic>
          <p:nvPicPr>
            <p:cNvPr id="17" name="Picture 26" descr="cosmoS">
              <a:extLst>
                <a:ext uri="{FF2B5EF4-FFF2-40B4-BE49-F238E27FC236}">
                  <a16:creationId xmlns:a16="http://schemas.microsoft.com/office/drawing/2014/main" id="{C243084B-337D-4F64-8649-F1DDCE896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5" descr="BOOK2">
              <a:extLst>
                <a:ext uri="{FF2B5EF4-FFF2-40B4-BE49-F238E27FC236}">
                  <a16:creationId xmlns:a16="http://schemas.microsoft.com/office/drawing/2014/main" id="{82950B6E-D8BD-4300-A2FF-5E47C0E1A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4" descr="BOOK1">
              <a:extLst>
                <a:ext uri="{FF2B5EF4-FFF2-40B4-BE49-F238E27FC236}">
                  <a16:creationId xmlns:a16="http://schemas.microsoft.com/office/drawing/2014/main" id="{E1EBE0A7-B183-43DD-84A5-8663BA6A8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 descr="QUILLPEN">
              <a:extLst>
                <a:ext uri="{FF2B5EF4-FFF2-40B4-BE49-F238E27FC236}">
                  <a16:creationId xmlns:a16="http://schemas.microsoft.com/office/drawing/2014/main" id="{843B6662-C1FB-422F-A1B5-FFCF57E08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712B3F3B-E5CD-44E6-A4F5-DB0D007D1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" b="1" baseline="-25000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vi-VN" sz="3600" baseline="-250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A2ECA185-B474-435B-88C5-372ABAB4E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3600" baseline="-250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WordArt 20">
              <a:extLst>
                <a:ext uri="{FF2B5EF4-FFF2-40B4-BE49-F238E27FC236}">
                  <a16:creationId xmlns:a16="http://schemas.microsoft.com/office/drawing/2014/main" id="{105050F9-EA60-4532-80E7-44A59A97E4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843C7746-DF96-4BCD-9E4E-A3C5BB309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3600" baseline="-250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795954"/>
            <a:ext cx="5486400" cy="3376247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02470" y="395585"/>
            <a:ext cx="8641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857250"/>
            <a:ext cx="2371726" cy="4286250"/>
          </a:xfrm>
          <a:prstGeom prst="rect">
            <a:avLst/>
          </a:prstGeom>
        </p:spPr>
      </p:pic>
      <p:sp>
        <p:nvSpPr>
          <p:cNvPr id="5" name="Hộp_Văn_Bản 3">
            <a:extLst>
              <a:ext uri="{FF2B5EF4-FFF2-40B4-BE49-F238E27FC236}">
                <a16:creationId xmlns:a16="http://schemas.microsoft.com/office/drawing/2014/main" id="{A2A2B2E6-E833-4F30-8A32-9A9ED614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1344044"/>
            <a:ext cx="5638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em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ôn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lại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endParaRPr lang="en-US" altLang="en-US" sz="4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4000" b="1" dirty="0">
                <a:solidFill>
                  <a:srgbClr val="0070C0"/>
                </a:solidFill>
                <a:cs typeface="Times New Roman" pitchFamily="18" charset="0"/>
              </a:rPr>
              <a:t>Làm các bài tập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vở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Toán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Chuẩn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bị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Chia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cho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70C0"/>
                </a:solidFill>
                <a:cs typeface="Times New Roman" pitchFamily="18" charset="0"/>
              </a:rPr>
              <a:t> tr 117</a:t>
            </a:r>
          </a:p>
        </p:txBody>
      </p:sp>
    </p:spTree>
    <p:extLst>
      <p:ext uri="{BB962C8B-B14F-4D97-AF65-F5344CB8AC3E}">
        <p14:creationId xmlns:p14="http://schemas.microsoft.com/office/powerpoint/2010/main" val="5416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52C6296-9517-4D59-8A45-EFE639EE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4" y="857250"/>
            <a:ext cx="8641556" cy="51435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416E649-FF7E-44DD-898B-8D523568A2EF}"/>
              </a:ext>
            </a:extLst>
          </p:cNvPr>
          <p:cNvSpPr txBox="1"/>
          <p:nvPr/>
        </p:nvSpPr>
        <p:spPr>
          <a:xfrm>
            <a:off x="591741" y="1028701"/>
            <a:ext cx="8115300" cy="126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CHÀO CÁC EM!</a:t>
            </a:r>
          </a:p>
          <a:p>
            <a:pPr algn="ctr">
              <a:lnSpc>
                <a:spcPct val="150000"/>
              </a:lnSpc>
            </a:pPr>
            <a:r>
              <a:rPr lang="en-US" sz="2700" b="1" dirty="0"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HẸN CÁC EM TRỰC TIẾP TẠI TRƯỜNG!</a:t>
            </a:r>
          </a:p>
        </p:txBody>
      </p:sp>
    </p:spTree>
    <p:extLst>
      <p:ext uri="{BB962C8B-B14F-4D97-AF65-F5344CB8AC3E}">
        <p14:creationId xmlns:p14="http://schemas.microsoft.com/office/powerpoint/2010/main" val="14882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876"/>
    </mc:Choice>
    <mc:Fallback xmlns="">
      <p:transition advTm="168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4348" y="3129977"/>
            <a:ext cx="230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2107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4038" y="3129977"/>
            <a:ext cx="222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1160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5</a:t>
            </a:r>
          </a:p>
        </p:txBody>
      </p:sp>
      <p:sp>
        <p:nvSpPr>
          <p:cNvPr id="18" name="WordArt 7" descr="Cork"/>
          <p:cNvSpPr>
            <a:spLocks noChangeArrowheads="1" noChangeShapeType="1" noTextEdit="1"/>
          </p:cNvSpPr>
          <p:nvPr/>
        </p:nvSpPr>
        <p:spPr bwMode="auto">
          <a:xfrm>
            <a:off x="2071670" y="1571612"/>
            <a:ext cx="4495800" cy="5715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137372" dir="3378596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229" y="3717667"/>
            <a:ext cx="194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2107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562" y="3987233"/>
            <a:ext cx="4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94068" y="4201547"/>
            <a:ext cx="176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0100" y="4714884"/>
            <a:ext cx="1004870" cy="48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4701613"/>
            <a:ext cx="17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371766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1160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4648" y="4201547"/>
            <a:ext cx="561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9384" y="4701613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210336" y="4710015"/>
            <a:ext cx="1004870" cy="48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2098" y="4000504"/>
            <a:ext cx="4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" grpId="0"/>
      <p:bldP spid="5" grpId="0"/>
      <p:bldP spid="6" grpId="0"/>
      <p:bldP spid="9" grpId="0"/>
      <p:bldP spid="20" grpId="0"/>
      <p:bldP spid="13" grpId="0"/>
      <p:bldP spid="24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>
            <a:extLst>
              <a:ext uri="{FF2B5EF4-FFF2-40B4-BE49-F238E27FC236}">
                <a16:creationId xmlns:a16="http://schemas.microsoft.com/office/drawing/2014/main" id="{C60FA2BE-5534-4539-957C-CA21E31424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52400"/>
            <a:ext cx="8496300" cy="6553200"/>
          </a:xfrm>
        </p:spPr>
      </p:pic>
      <p:sp>
        <p:nvSpPr>
          <p:cNvPr id="11267" name="TextBox 6">
            <a:extLst>
              <a:ext uri="{FF2B5EF4-FFF2-40B4-BE49-F238E27FC236}">
                <a16:creationId xmlns:a16="http://schemas.microsoft.com/office/drawing/2014/main" id="{6CC47673-4C13-4FD5-83F6-D9B95615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dirty="0">
                <a:solidFill>
                  <a:schemeClr val="bg1"/>
                </a:solidFill>
                <a:latin typeface="HP001"/>
                <a:ea typeface="HP001"/>
                <a:cs typeface="HP001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sáu</a:t>
            </a:r>
            <a:r>
              <a:rPr lang="en-US" altLang="en-US" sz="2800" dirty="0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ngày</a:t>
            </a:r>
            <a:r>
              <a:rPr lang="en-US" altLang="en-US" sz="2800" dirty="0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 18 </a:t>
            </a:r>
            <a:r>
              <a:rPr lang="en-US" altLang="en-US" sz="2800" dirty="0" err="1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 2 </a:t>
            </a:r>
            <a:r>
              <a:rPr lang="en-US" altLang="en-US" sz="2800" dirty="0" err="1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năm</a:t>
            </a:r>
            <a:r>
              <a:rPr lang="en-US" altLang="en-US" sz="2800" dirty="0">
                <a:solidFill>
                  <a:schemeClr val="bg1"/>
                </a:solidFill>
                <a:latin typeface="HP001 5 hàng 1 ô ly" panose="020B0603050302020204" pitchFamily="34" charset="0"/>
                <a:ea typeface="HP001"/>
                <a:cs typeface="HP001"/>
              </a:rPr>
              <a:t> 2022.</a:t>
            </a:r>
            <a:endParaRPr lang="vi-VN" altLang="en-US" sz="2800" dirty="0">
              <a:solidFill>
                <a:schemeClr val="bg1"/>
              </a:solidFill>
              <a:latin typeface="HP001 5 hàng 1 ô ly" panose="020B0603050302020204" pitchFamily="34" charset="0"/>
              <a:ea typeface="HP001"/>
              <a:cs typeface="HP001"/>
            </a:endParaRPr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id="{7950CE4B-9813-44DB-A92B-BB9BAFEE9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447800"/>
            <a:ext cx="1922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B0270749-EABF-4D32-89C6-3181156C9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057400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73CFD4-5340-4D5D-BC11-F54238D33A1A}"/>
              </a:ext>
            </a:extLst>
          </p:cNvPr>
          <p:cNvSpPr txBox="1"/>
          <p:nvPr/>
        </p:nvSpPr>
        <p:spPr>
          <a:xfrm>
            <a:off x="2699792" y="26897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114)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6963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4313" r="95048">
                        <a14:foregroundMark x1="18051" y1="57668" x2="19968" y2="61502"/>
                        <a14:foregroundMark x1="23003" y1="68690" x2="24760" y2="75080"/>
                        <a14:foregroundMark x1="50799" y1="64058" x2="31949" y2="79393"/>
                        <a14:foregroundMark x1="37700" y1="69169" x2="26038" y2="81629"/>
                        <a14:foregroundMark x1="56390" y1="63738" x2="74601" y2="78275"/>
                        <a14:foregroundMark x1="75879" y1="84505" x2="79712" y2="79393"/>
                        <a14:foregroundMark x1="75240" y1="83546" x2="72843" y2="87220"/>
                        <a14:foregroundMark x1="84505" y1="62141" x2="85623" y2="64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3" y="633615"/>
            <a:ext cx="2421167" cy="211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31304" y="2376514"/>
            <a:ext cx="775168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3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Tx/>
              <a:buChar char="-"/>
              <a:defRPr/>
            </a:pPr>
            <a:r>
              <a:rPr lang="nl-NL" sz="3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nhân số có bốn chữ số với số có một chữ số (có nhớ hai lần không liền nhau).</a:t>
            </a:r>
            <a:endParaRPr lang="en-US" sz="3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defTabSz="685800">
              <a:buFontTx/>
              <a:buChar char="-"/>
              <a:defRPr/>
            </a:pPr>
            <a:r>
              <a:rPr lang="nl-NL" sz="3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gắn với phép nhân.</a:t>
            </a:r>
            <a:endParaRPr lang="en-US" sz="3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nl-NL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Biết tìm số bị chia</a:t>
            </a:r>
            <a:r>
              <a:rPr lang="nl-NL" sz="3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3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68" y="2629043"/>
            <a:ext cx="3845043" cy="3432821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C6B52090-228C-4DCD-A438-DBF0755F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9" y="1148561"/>
            <a:ext cx="831983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7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/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</p:spTree>
    <p:extLst>
      <p:ext uri="{BB962C8B-B14F-4D97-AF65-F5344CB8AC3E}">
        <p14:creationId xmlns:p14="http://schemas.microsoft.com/office/powerpoint/2010/main" val="9011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6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6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9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2">
            <a:extLst>
              <a:ext uri="{FF2B5EF4-FFF2-40B4-BE49-F238E27FC236}">
                <a16:creationId xmlns:a16="http://schemas.microsoft.com/office/drawing/2014/main" id="{9920C291-3687-44E1-BA80-BE3A31072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1457325"/>
            <a:ext cx="0" cy="2971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763FF4C5-F493-4253-A3E5-8BCBFE67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1304925"/>
            <a:ext cx="342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 </a:t>
            </a:r>
            <a:r>
              <a:rPr lang="en-US" altLang="en-US" sz="2800" b="1">
                <a:latin typeface="Times New Roman" panose="02020603050405020304" pitchFamily="18" charset="0"/>
              </a:rPr>
              <a:t>3 nhân 7 bằng 21,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28A8F1AE-B7E0-425D-B1C0-79DEF0FA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14525"/>
            <a:ext cx="2935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3 nhân 2 bằng 6,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B6D1296D-B143-4674-B597-4B20262BE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2981325"/>
            <a:ext cx="3197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3 nhân 4 bằng 12, 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6227AB72-D969-4236-9CAD-8D51839DC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3590925"/>
            <a:ext cx="2916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*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3 nhân 1 bằng 3, 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047DCB17-A65C-4DB2-89A2-812FC722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1381125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1427</a:t>
            </a: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0C14C6E3-AA0D-4F88-9495-669EEE09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2005013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id="{317781F1-D72F-4877-9E1F-00B3D1DBC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762125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" name="Line 33">
            <a:extLst>
              <a:ext uri="{FF2B5EF4-FFF2-40B4-BE49-F238E27FC236}">
                <a16:creationId xmlns:a16="http://schemas.microsoft.com/office/drawing/2014/main" id="{3B2DB2A9-BF8F-45B1-8A7C-EE1F9E86C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575" y="2676525"/>
            <a:ext cx="1219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10C297F0-7E96-4786-BA77-1363B2079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2752725"/>
            <a:ext cx="30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C0DEF955-418D-448D-ACB3-45375FA4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752725"/>
            <a:ext cx="30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3688606B-0E4C-4C2B-9D45-B9428AC95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752725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DAB630DD-E14B-4AD2-A366-D01AF19B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752725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546B8AB1-1F4C-474B-B77E-F9D9D2BC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4548188"/>
            <a:ext cx="21542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Vậy : 1427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14C595E3-3915-4DCB-A8DA-D2B6036F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4548188"/>
            <a:ext cx="754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80A4A5C1-C64B-4232-8BD8-38FF6A406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4548188"/>
            <a:ext cx="1260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 3       </a:t>
            </a: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2D2534E7-2098-4796-9FF5-89DFB6AA9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4083050"/>
            <a:ext cx="38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 =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98E26067-3F46-4602-A62B-0A5271AAA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25963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 4281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0DF19F7F-FC49-49FE-B8ED-404F86A0A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nhớ 2.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06CD0F07-1093-4465-905F-BE31A5B1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1295400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viết 1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1E48BB3F-91E3-4AA6-A819-1AACE504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1911350"/>
            <a:ext cx="2656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thêm 2 bằng 8,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9116EE4E-1C45-4066-A380-BE834260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2289175"/>
            <a:ext cx="11652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viết 8.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555D522-46F4-4081-B4A2-1DF22981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2976563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viết 2,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D470BE50-BE37-4FC0-B98A-8A1C75BB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981325"/>
            <a:ext cx="1246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nhớ 1.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18A2CCE-CEF9-411C-AD52-0F6D7B01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4002088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viết 4.</a:t>
            </a:r>
          </a:p>
        </p:txBody>
      </p:sp>
      <p:sp>
        <p:nvSpPr>
          <p:cNvPr id="21532" name="TextBox 30">
            <a:extLst>
              <a:ext uri="{FF2B5EF4-FFF2-40B4-BE49-F238E27FC236}">
                <a16:creationId xmlns:a16="http://schemas.microsoft.com/office/drawing/2014/main" id="{A82C4A5A-3C53-4AE0-B668-F1B6D3BD5D0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97000" y="663575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1427 x 3 = ?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5ABFE93-C968-4177-9A61-6F0E5CC2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29222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nhớ 2.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32E2A909-C39C-40E1-BEE1-FB55806F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1914525"/>
            <a:ext cx="2505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thêm 2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0E4178C8-90FA-4473-A157-16C09D30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592" y="2981980"/>
            <a:ext cx="13460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nhớ 1.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FE07BC85-4854-4ED2-9991-713EA6FA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8" y="3600450"/>
            <a:ext cx="23812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thêm1 bằng 4, 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71AC4646-E875-4B3F-AA0C-995CF39B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8" y="3592513"/>
            <a:ext cx="23812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thêm1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52300AD9-1EC9-4415-BB77-2A121057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757488"/>
            <a:ext cx="30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6F437C2C-036B-4779-AEE1-4C686563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757488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E747F218-06B3-4F3C-9B4B-8B1EA300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5049838"/>
            <a:ext cx="83407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latin typeface="Times New Roman" panose="02020603050405020304" pitchFamily="18" charset="0"/>
              </a:rPr>
              <a:t>Khi thực hiện phép tính nhân ta nhân từ phải sang trái. </a:t>
            </a:r>
          </a:p>
          <a:p>
            <a:pPr algn="just" eaLnBrk="1" hangingPunct="1"/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tính từ hàng đơn vị, hàng chục, hàng trăm, hàng nghìn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95DDFA-9058-4802-89C2-4BC723EF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919788"/>
            <a:ext cx="8831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phép nhân có nhớ ta nhớ sang hàng liền </a:t>
            </a:r>
          </a:p>
          <a:p>
            <a:pPr algn="just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trước của hàng đó</a:t>
            </a:r>
            <a:r>
              <a:rPr lang="en-US" altLang="en-US" sz="2800"/>
              <a:t>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1532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4800" y="1052736"/>
            <a:ext cx="30527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  <a:cs typeface="Times New Roman" pitchFamily="18" charset="0"/>
              </a:rPr>
              <a:t>1. Tính :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184482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2318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7290" y="2215609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785786" y="2846666"/>
            <a:ext cx="85725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34" y="220372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9502" y="281710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4636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57422" y="1824104"/>
            <a:ext cx="1143009" cy="1094000"/>
            <a:chOff x="2357422" y="3552712"/>
            <a:chExt cx="1143009" cy="876420"/>
          </a:xfrm>
        </p:grpSpPr>
        <p:sp>
          <p:nvSpPr>
            <p:cNvPr id="38" name="TextBox 37"/>
            <p:cNvSpPr txBox="1"/>
            <p:nvPr/>
          </p:nvSpPr>
          <p:spPr>
            <a:xfrm>
              <a:off x="2571736" y="3552712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1092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143240" y="3905912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57422" y="371475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07654" y="1848026"/>
            <a:ext cx="1143008" cy="1070078"/>
            <a:chOff x="2357423" y="3571876"/>
            <a:chExt cx="1143008" cy="857256"/>
          </a:xfrm>
        </p:grpSpPr>
        <p:sp>
          <p:nvSpPr>
            <p:cNvPr id="44" name="TextBox 43"/>
            <p:cNvSpPr txBox="1"/>
            <p:nvPr/>
          </p:nvSpPr>
          <p:spPr>
            <a:xfrm>
              <a:off x="2571736" y="3571876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1317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107521" y="3905912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57423" y="371475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57884" y="1822485"/>
            <a:ext cx="1168086" cy="1095617"/>
            <a:chOff x="2357423" y="3551416"/>
            <a:chExt cx="1168086" cy="877716"/>
          </a:xfrm>
        </p:grpSpPr>
        <p:sp>
          <p:nvSpPr>
            <p:cNvPr id="49" name="TextBox 48"/>
            <p:cNvSpPr txBox="1"/>
            <p:nvPr/>
          </p:nvSpPr>
          <p:spPr>
            <a:xfrm>
              <a:off x="2596815" y="3551416"/>
              <a:ext cx="928694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1409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143241" y="3905912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57423" y="371475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32" name="Horizontal Scroll 31"/>
          <p:cNvSpPr/>
          <p:nvPr/>
        </p:nvSpPr>
        <p:spPr>
          <a:xfrm>
            <a:off x="6602506" y="5522932"/>
            <a:ext cx="1785918" cy="71438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SGK/115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BBB738-EE10-4924-B46C-E567127CB846}"/>
              </a:ext>
            </a:extLst>
          </p:cNvPr>
          <p:cNvSpPr txBox="1"/>
          <p:nvPr/>
        </p:nvSpPr>
        <p:spPr>
          <a:xfrm>
            <a:off x="2596189" y="283377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3276</a:t>
            </a:r>
            <a:endParaRPr lang="en-US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383018-DBC3-4C7A-8971-34720273A61B}"/>
              </a:ext>
            </a:extLst>
          </p:cNvPr>
          <p:cNvSpPr txBox="1"/>
          <p:nvPr/>
        </p:nvSpPr>
        <p:spPr>
          <a:xfrm>
            <a:off x="4344610" y="2833772"/>
            <a:ext cx="90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5268</a:t>
            </a:r>
            <a:endParaRPr lang="en-US" sz="2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2F27A0-99F9-4D90-AD2B-2C7745C8550C}"/>
              </a:ext>
            </a:extLst>
          </p:cNvPr>
          <p:cNvSpPr txBox="1"/>
          <p:nvPr/>
        </p:nvSpPr>
        <p:spPr>
          <a:xfrm>
            <a:off x="6088234" y="2866110"/>
            <a:ext cx="106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7045</a:t>
            </a:r>
            <a:endParaRPr lang="en-US" sz="2800" dirty="0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367118" y="332656"/>
            <a:ext cx="30527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30" grpId="0"/>
      <p:bldP spid="34" grpId="0"/>
      <p:bldP spid="32" grpId="0" animBg="1"/>
      <p:bldP spid="33" grpId="0"/>
      <p:bldP spid="57" grpId="0"/>
      <p:bldP spid="64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6665" y="116848"/>
            <a:ext cx="4767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NI-Times" pitchFamily="2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Đặt tính rồi tính : </a:t>
            </a:r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184482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1107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7290" y="2215609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785786" y="2846666"/>
            <a:ext cx="857256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34" y="220372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9502" y="281710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6642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36015" y="1903932"/>
            <a:ext cx="1143009" cy="1006809"/>
            <a:chOff x="2357422" y="3552712"/>
            <a:chExt cx="1143009" cy="806570"/>
          </a:xfrm>
        </p:grpSpPr>
        <p:sp>
          <p:nvSpPr>
            <p:cNvPr id="38" name="TextBox 37"/>
            <p:cNvSpPr txBox="1"/>
            <p:nvPr/>
          </p:nvSpPr>
          <p:spPr>
            <a:xfrm>
              <a:off x="2571736" y="3552712"/>
              <a:ext cx="928694" cy="41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2319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096253" y="3892116"/>
              <a:ext cx="214314" cy="41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57422" y="371475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00562" y="1884118"/>
            <a:ext cx="1143008" cy="982887"/>
            <a:chOff x="2357423" y="3571876"/>
            <a:chExt cx="1143008" cy="787406"/>
          </a:xfrm>
        </p:grpSpPr>
        <p:sp>
          <p:nvSpPr>
            <p:cNvPr id="44" name="TextBox 43"/>
            <p:cNvSpPr txBox="1"/>
            <p:nvPr/>
          </p:nvSpPr>
          <p:spPr>
            <a:xfrm>
              <a:off x="2571736" y="3571876"/>
              <a:ext cx="928694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1106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107521" y="3905912"/>
              <a:ext cx="214314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57423" y="371475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25781" y="1952165"/>
            <a:ext cx="1168086" cy="1095617"/>
            <a:chOff x="2357423" y="3551416"/>
            <a:chExt cx="1168086" cy="877716"/>
          </a:xfrm>
        </p:grpSpPr>
        <p:sp>
          <p:nvSpPr>
            <p:cNvPr id="49" name="TextBox 48"/>
            <p:cNvSpPr txBox="1"/>
            <p:nvPr/>
          </p:nvSpPr>
          <p:spPr>
            <a:xfrm>
              <a:off x="2596815" y="3551416"/>
              <a:ext cx="928694" cy="41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1218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>
              <a:off x="2643175" y="4357694"/>
              <a:ext cx="857256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143241" y="3905912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57423" y="371475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32" name="Horizontal Scroll 31"/>
          <p:cNvSpPr/>
          <p:nvPr/>
        </p:nvSpPr>
        <p:spPr>
          <a:xfrm>
            <a:off x="6602506" y="5522932"/>
            <a:ext cx="1785918" cy="71438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SGK/115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BBB738-EE10-4924-B46C-E567127CB846}"/>
              </a:ext>
            </a:extLst>
          </p:cNvPr>
          <p:cNvSpPr txBox="1"/>
          <p:nvPr/>
        </p:nvSpPr>
        <p:spPr>
          <a:xfrm>
            <a:off x="2764163" y="286601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9276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383018-DBC3-4C7A-8971-34720273A61B}"/>
              </a:ext>
            </a:extLst>
          </p:cNvPr>
          <p:cNvSpPr txBox="1"/>
          <p:nvPr/>
        </p:nvSpPr>
        <p:spPr>
          <a:xfrm>
            <a:off x="4714875" y="2867006"/>
            <a:ext cx="90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7742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2F27A0-99F9-4D90-AD2B-2C7745C8550C}"/>
              </a:ext>
            </a:extLst>
          </p:cNvPr>
          <p:cNvSpPr txBox="1"/>
          <p:nvPr/>
        </p:nvSpPr>
        <p:spPr>
          <a:xfrm>
            <a:off x="6978854" y="2948414"/>
            <a:ext cx="106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6090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98072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1107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7422" y="10024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2319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00562" y="10024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1106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50852" y="98072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1218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  <a:sym typeface="Wingdings 2"/>
              </a:rPr>
              <a:t>x</a:t>
            </a:r>
            <a:r>
              <a:rPr 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24224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4" grpId="0"/>
      <p:bldP spid="32" grpId="0" animBg="1"/>
      <p:bldP spid="33" grpId="0"/>
      <p:bldP spid="57" grpId="0"/>
      <p:bldP spid="64" grpId="0"/>
      <p:bldP spid="31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22208" y="15317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3. Một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1425 kg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005387" y="1697490"/>
            <a:ext cx="1934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401120" y="2343602"/>
            <a:ext cx="2611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413646" y="2996952"/>
            <a:ext cx="2526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512895" y="2345786"/>
            <a:ext cx="2991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1425 kg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4643114" y="3049796"/>
            <a:ext cx="3169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…… kg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896" y="3636893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0D21C-51AC-41E6-9C46-D6466EE4CD7D}"/>
              </a:ext>
            </a:extLst>
          </p:cNvPr>
          <p:cNvSpPr txBox="1"/>
          <p:nvPr/>
        </p:nvSpPr>
        <p:spPr>
          <a:xfrm>
            <a:off x="827584" y="4149080"/>
            <a:ext cx="7128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ki-lô-gam gạo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lvl="0"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1425 x 3 = 4275 (kg)</a:t>
            </a:r>
          </a:p>
          <a:p>
            <a:pPr lvl="0"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	  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Đáp số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: 4275 kg gạo</a:t>
            </a:r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FEB301C5-C11B-49F0-A82D-07BDE361A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5656" y="658568"/>
            <a:ext cx="1165990" cy="72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81679C46-E7D3-4DE6-80DA-3EB0B06C0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6819" y="1212640"/>
            <a:ext cx="3867309" cy="27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Horizontal Scroll 17"/>
          <p:cNvSpPr/>
          <p:nvPr/>
        </p:nvSpPr>
        <p:spPr>
          <a:xfrm>
            <a:off x="6929514" y="5964962"/>
            <a:ext cx="1785918" cy="71438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SGK/115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FEB301C5-C11B-49F0-A82D-07BDE361A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786" y="651311"/>
            <a:ext cx="11659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FEB301C5-C11B-49F0-A82D-07BDE361A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749" y="611798"/>
            <a:ext cx="873696" cy="263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22" grpId="0"/>
      <p:bldP spid="38928" grpId="0"/>
      <p:bldP spid="38932" grpId="0"/>
      <p:bldP spid="26" grpId="0"/>
      <p:bldP spid="27" grpId="0"/>
      <p:bldP spid="16" grpId="0"/>
      <p:bldP spid="23" grpId="0" animBg="1"/>
      <p:bldP spid="25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6279055-172A-4CAF-8BEF-9B98DE5256F0}"/>
              </a:ext>
            </a:extLst>
          </p:cNvPr>
          <p:cNvSpPr txBox="1"/>
          <p:nvPr/>
        </p:nvSpPr>
        <p:spPr>
          <a:xfrm>
            <a:off x="1336" y="0"/>
            <a:ext cx="896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 Tính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1508m.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65029-9E3C-4D96-BAB8-B8173291629E}"/>
              </a:ext>
            </a:extLst>
          </p:cNvPr>
          <p:cNvCxnSpPr>
            <a:cxnSpLocks/>
          </p:cNvCxnSpPr>
          <p:nvPr/>
        </p:nvCxnSpPr>
        <p:spPr>
          <a:xfrm flipV="1">
            <a:off x="5727233" y="454245"/>
            <a:ext cx="2229143" cy="559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90AB60-00C4-485F-97C6-5A3CD7704F99}"/>
              </a:ext>
            </a:extLst>
          </p:cNvPr>
          <p:cNvCxnSpPr>
            <a:cxnSpLocks/>
          </p:cNvCxnSpPr>
          <p:nvPr/>
        </p:nvCxnSpPr>
        <p:spPr>
          <a:xfrm>
            <a:off x="1306554" y="454245"/>
            <a:ext cx="3889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360F85-AA02-497F-BE43-69A0766C4FF4}"/>
              </a:ext>
            </a:extLst>
          </p:cNvPr>
          <p:cNvSpPr txBox="1"/>
          <p:nvPr/>
        </p:nvSpPr>
        <p:spPr>
          <a:xfrm>
            <a:off x="611560" y="249289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……m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F9479-CFB9-4E43-B2D6-C2EA882BAADF}"/>
              </a:ext>
            </a:extLst>
          </p:cNvPr>
          <p:cNvSpPr txBox="1"/>
          <p:nvPr/>
        </p:nvSpPr>
        <p:spPr>
          <a:xfrm>
            <a:off x="1991366" y="15233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52CEA-B3AE-493E-85E8-ABF64EFA8F70}"/>
              </a:ext>
            </a:extLst>
          </p:cNvPr>
          <p:cNvSpPr txBox="1"/>
          <p:nvPr/>
        </p:nvSpPr>
        <p:spPr>
          <a:xfrm>
            <a:off x="611560" y="20608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	     : 1508 m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7AC507F6-B6DF-46A8-99BE-CB3BABA96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239710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1E0025D4-D3E9-4725-B3A4-54A02FBFA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557" y="3769876"/>
            <a:ext cx="56886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1508 x 4 = 6032 (m)</a:t>
            </a:r>
          </a:p>
          <a:p>
            <a:pPr lvl="0" algn="just"/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6032m</a:t>
            </a:r>
          </a:p>
        </p:txBody>
      </p:sp>
      <p:sp>
        <p:nvSpPr>
          <p:cNvPr id="20" name="Horizontal Scroll 19"/>
          <p:cNvSpPr/>
          <p:nvPr/>
        </p:nvSpPr>
        <p:spPr>
          <a:xfrm>
            <a:off x="6775541" y="5250582"/>
            <a:ext cx="1785918" cy="71438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SGK/115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545</Words>
  <Application>Microsoft Office PowerPoint</Application>
  <PresentationFormat>On-screen Show (4:3)</PresentationFormat>
  <Paragraphs>135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HP001</vt:lpstr>
      <vt:lpstr>HP001 4 hàng</vt:lpstr>
      <vt:lpstr>HP001 5 hàng 1 ô ly</vt:lpstr>
      <vt:lpstr>Times New Roman</vt:lpstr>
      <vt:lpstr>VnBangkok</vt:lpstr>
      <vt:lpstr>VNbritannic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BKC</dc:creator>
  <cp:lastModifiedBy>DELL</cp:lastModifiedBy>
  <cp:revision>231</cp:revision>
  <dcterms:created xsi:type="dcterms:W3CDTF">2011-11-11T15:18:10Z</dcterms:created>
  <dcterms:modified xsi:type="dcterms:W3CDTF">2022-02-13T23:44:40Z</dcterms:modified>
</cp:coreProperties>
</file>