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581" r:id="rId2"/>
    <p:sldId id="285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83" r:id="rId11"/>
    <p:sldId id="282" r:id="rId12"/>
    <p:sldId id="265" r:id="rId13"/>
    <p:sldId id="272" r:id="rId14"/>
    <p:sldId id="27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A519D-5346-4CA0-96B6-AFB67FB1E1DB}" type="slidenum">
              <a:rPr lang="en-US" smtClean="0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E25F8-039A-4CF4-8F1D-C260B7123E2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11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5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9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66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vi.wikipedia.org/wiki/V%C4%83n_ch%C6%B0%C6%A1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D%E1%BB%8Bch_l%C3%BD" TargetMode="External"/><Relationship Id="rId5" Type="http://schemas.openxmlformats.org/officeDocument/2006/relationships/hyperlink" Target="https://vi.wikipedia.org/wiki/Y_h%E1%BB%8Dc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>
            <a:extLst>
              <a:ext uri="{FF2B5EF4-FFF2-40B4-BE49-F238E27FC236}">
                <a16:creationId xmlns:a16="http://schemas.microsoft.com/office/drawing/2014/main" id="{D9BD76D5-1EB4-46B4-8876-7FC5312CED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22157" y="4030267"/>
            <a:ext cx="1394222" cy="9405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89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a typeface="+mn-lt"/>
                <a:cs typeface="+mn-lt"/>
              </a:rPr>
              <a:t>LỚP 3A2</a:t>
            </a:r>
          </a:p>
          <a:p>
            <a:pPr algn="ctr"/>
            <a:endParaRPr lang="en-US" sz="2089" b="1" kern="1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6147" name="WordArt 294">
            <a:extLst>
              <a:ext uri="{FF2B5EF4-FFF2-40B4-BE49-F238E27FC236}">
                <a16:creationId xmlns:a16="http://schemas.microsoft.com/office/drawing/2014/main" id="{DFA04CFD-0589-4609-B3C7-06D8455D5621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905000" y="304800"/>
            <a:ext cx="7086600" cy="978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1"/>
              </a:avLst>
            </a:prstTxWarp>
          </a:bodyPr>
          <a:lstStyle/>
          <a:p>
            <a:pPr algn="ctr"/>
            <a:r>
              <a:rPr lang="vi-VN" sz="48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n-lt"/>
                <a:cs typeface="+mn-lt"/>
              </a:rPr>
              <a:t>TRƯỜNG TIỂU HỌC GIANG BIÊN</a:t>
            </a:r>
            <a:endParaRPr lang="en-US" sz="48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FDD97AC4-AFF1-41D1-8462-A4EA6A8C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026" y="1469368"/>
            <a:ext cx="2692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pic>
        <p:nvPicPr>
          <p:cNvPr id="6149" name="图片 1">
            <a:extLst>
              <a:ext uri="{FF2B5EF4-FFF2-40B4-BE49-F238E27FC236}">
                <a16:creationId xmlns:a16="http://schemas.microsoft.com/office/drawing/2014/main" id="{0D726380-7521-47F9-BD02-2AD2D38B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9599"/>
            <a:ext cx="8610600" cy="24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854C5C0-B05E-4AEE-AF02-3B9DED53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7271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9">
            <a:extLst>
              <a:ext uri="{FF2B5EF4-FFF2-40B4-BE49-F238E27FC236}">
                <a16:creationId xmlns:a16="http://schemas.microsoft.com/office/drawing/2014/main" id="{94E8EE2E-5B77-4BC2-B893-5D92D0C78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11" y="3948113"/>
            <a:ext cx="2680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Hương</a:t>
            </a:r>
          </a:p>
        </p:txBody>
      </p:sp>
      <p:sp>
        <p:nvSpPr>
          <p:cNvPr id="12" name="WordArt 5">
            <a:extLst>
              <a:ext uri="{FF2B5EF4-FFF2-40B4-BE49-F238E27FC236}">
                <a16:creationId xmlns:a16="http://schemas.microsoft.com/office/drawing/2014/main" id="{6AF6DB11-60C1-4E16-9D11-DC0D1FD85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386081"/>
            <a:ext cx="3836194" cy="56316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O, Ô, 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0"/>
            <a:ext cx="119634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7573"/>
            <a:ext cx="11148377" cy="5181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76200" y="0"/>
            <a:ext cx="121158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90800" y="2590800"/>
            <a:ext cx="68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0"/>
            <a:ext cx="119634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124200" y="1524001"/>
            <a:ext cx="525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4099" name="Picture 6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2667000" y="27432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 dirty="0">
              <a:latin typeface="HP001 4 hàng" pitchFamily="34" charset="0"/>
            </a:endParaRPr>
          </a:p>
          <a:p>
            <a:r>
              <a:rPr lang="en-US" sz="4400" b="1" dirty="0">
                <a:latin typeface="HP001 4 hàng" pitchFamily="34" charset="0"/>
              </a:rPr>
              <a:t>-</a:t>
            </a:r>
            <a:r>
              <a:rPr lang="en-US" sz="4400" b="1" dirty="0" err="1">
                <a:latin typeface="HP001 5 hàng" pitchFamily="34" charset="0"/>
              </a:rPr>
              <a:t>Viết</a:t>
            </a:r>
            <a:r>
              <a:rPr lang="en-US" sz="4400" b="1" dirty="0">
                <a:latin typeface="HP001 5 hàng" pitchFamily="34" charset="0"/>
              </a:rPr>
              <a:t> : N ; </a:t>
            </a:r>
            <a:r>
              <a:rPr lang="en-US" sz="4400" b="1" dirty="0" err="1">
                <a:latin typeface="HP001 5 hàng" pitchFamily="34" charset="0"/>
              </a:rPr>
              <a:t>Nh</a:t>
            </a:r>
            <a:r>
              <a:rPr lang="en-US" sz="4400" b="1" dirty="0">
                <a:latin typeface="HP001 5 hàng" pitchFamily="34" charset="0"/>
              </a:rPr>
              <a:t> , Ng ….</a:t>
            </a:r>
            <a:endParaRPr lang="en-US" sz="3600" b="1" dirty="0">
              <a:latin typeface="HP001 5 hàng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21158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0"/>
            <a:ext cx="120396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0"/>
            <a:ext cx="121158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5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6200" y="0"/>
            <a:ext cx="121158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"/>
            <a:ext cx="5653088" cy="630936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672" y="0"/>
            <a:chExt cx="5760" cy="4320"/>
          </a:xfrm>
        </p:grpSpPr>
        <p:pic>
          <p:nvPicPr>
            <p:cNvPr id="8" name="Picture 9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6186488" y="243840"/>
            <a:ext cx="36724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Hải Thượng Lãn Ông</a:t>
            </a:r>
            <a:r>
              <a:rPr lang="vi-VN" sz="2800" dirty="0"/>
              <a:t> là tên hiệu của </a:t>
            </a:r>
            <a:r>
              <a:rPr lang="vi-VN" sz="2800" b="1" dirty="0"/>
              <a:t>Lê Hữu Trác</a:t>
            </a:r>
            <a:r>
              <a:rPr lang="vi-VN" sz="2800" dirty="0"/>
              <a:t> (</a:t>
            </a:r>
            <a:r>
              <a:rPr lang="en-US" altLang="ja-JP" sz="2800" dirty="0"/>
              <a:t>1720/1724 – 1791) </a:t>
            </a:r>
            <a:r>
              <a:rPr lang="vi-VN" sz="2800" dirty="0"/>
              <a:t>nghĩa là ông lười Hải Thượng. Tuy là người tinh thông </a:t>
            </a:r>
            <a:r>
              <a:rPr lang="vi-VN" sz="2800" dirty="0">
                <a:solidFill>
                  <a:srgbClr val="FF0000"/>
                </a:solidFill>
                <a:hlinkClick r:id="rId5" tooltip="Y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 học</a:t>
            </a:r>
            <a:r>
              <a:rPr lang="vi-VN" sz="2800" dirty="0">
                <a:solidFill>
                  <a:srgbClr val="FF0000"/>
                </a:solidFill>
              </a:rPr>
              <a:t>, </a:t>
            </a:r>
            <a:r>
              <a:rPr lang="vi-VN" sz="2800" dirty="0">
                <a:solidFill>
                  <a:srgbClr val="FF0000"/>
                </a:solidFill>
                <a:hlinkClick r:id="rId6" tooltip="Dịch l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dịch lý</a:t>
            </a:r>
            <a:r>
              <a:rPr lang="vi-VN" sz="2800" dirty="0">
                <a:solidFill>
                  <a:srgbClr val="FF0000"/>
                </a:solidFill>
              </a:rPr>
              <a:t>, </a:t>
            </a:r>
            <a:r>
              <a:rPr lang="vi-VN" sz="2800" dirty="0">
                <a:solidFill>
                  <a:srgbClr val="FF0000"/>
                </a:solidFill>
                <a:hlinkClick r:id="rId7" tooltip="Văn chươ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văn chương</a:t>
            </a:r>
            <a:r>
              <a:rPr lang="vi-VN" sz="2800" dirty="0">
                <a:solidFill>
                  <a:srgbClr val="FF0000"/>
                </a:solidFill>
              </a:rPr>
              <a:t>,</a:t>
            </a:r>
            <a:r>
              <a:rPr lang="vi-VN" sz="2800" dirty="0"/>
              <a:t> nhưng ông được biết đến nhiều hơn với vai trò lang y. Ông được xem là ông tổ của ngành y học Việt Nam.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248</Words>
  <Application>Microsoft Office PowerPoint</Application>
  <PresentationFormat>Widescreen</PresentationFormat>
  <Paragraphs>28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.VnAristote</vt:lpstr>
      <vt:lpstr>Arial</vt:lpstr>
      <vt:lpstr>Calibri</vt:lpstr>
      <vt:lpstr>HP001 4 hàng</vt:lpstr>
      <vt:lpstr>HP001 4H</vt:lpstr>
      <vt:lpstr>HP001 5 hàng</vt:lpstr>
      <vt:lpstr>Times New Roman</vt:lpstr>
      <vt:lpstr>Trebuchet MS</vt:lpstr>
      <vt:lpstr>VNI-Times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DELL</cp:lastModifiedBy>
  <cp:revision>48</cp:revision>
  <dcterms:created xsi:type="dcterms:W3CDTF">2017-01-16T05:03:01Z</dcterms:created>
  <dcterms:modified xsi:type="dcterms:W3CDTF">2022-02-04T01:00:29Z</dcterms:modified>
</cp:coreProperties>
</file>