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8" r:id="rId3"/>
    <p:sldMasterId id="2147483680" r:id="rId4"/>
    <p:sldMasterId id="2147483686" r:id="rId5"/>
    <p:sldMasterId id="2147483691" r:id="rId6"/>
  </p:sldMasterIdLst>
  <p:notesMasterIdLst>
    <p:notesMasterId r:id="rId21"/>
  </p:notesMasterIdLst>
  <p:sldIdLst>
    <p:sldId id="2007577159" r:id="rId7"/>
    <p:sldId id="2007577138" r:id="rId8"/>
    <p:sldId id="2007577157" r:id="rId9"/>
    <p:sldId id="2007577152" r:id="rId10"/>
    <p:sldId id="263" r:id="rId11"/>
    <p:sldId id="2007577153" r:id="rId12"/>
    <p:sldId id="2007577154" r:id="rId13"/>
    <p:sldId id="2007577155" r:id="rId14"/>
    <p:sldId id="2007577156" r:id="rId15"/>
    <p:sldId id="2007577158" r:id="rId16"/>
    <p:sldId id="304" r:id="rId17"/>
    <p:sldId id="305" r:id="rId18"/>
    <p:sldId id="1108839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2T15:33:50.34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3C1A8-94C3-4E09-9ACF-2DBACE5ED17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E3DCC-F538-4CC0-B1DC-601ADF3ED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3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3EADD-DD6E-417E-AD43-A405B7029C3A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5409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075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40826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417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5253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506170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04660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668912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90801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22426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32871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21540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62887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718947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34683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212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3412017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62216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67935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97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319401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34549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91438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162239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433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179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949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199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043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47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499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867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6856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8398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928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17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32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331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84607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67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9137081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976980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607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2857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70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3579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03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05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97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comments" Target="../comments/commen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1238811" y="518300"/>
            <a:ext cx="2181379" cy="1962968"/>
          </a:xfrm>
          <a:prstGeom prst="rect">
            <a:avLst/>
          </a:prstGeom>
        </p:spPr>
      </p:pic>
      <p:grpSp>
        <p:nvGrpSpPr>
          <p:cNvPr id="5" name="组合 30">
            <a:extLst>
              <a:ext uri="{FF2B5EF4-FFF2-40B4-BE49-F238E27FC236}">
                <a16:creationId xmlns:a16="http://schemas.microsoft.com/office/drawing/2014/main" id="{C1A03884-974C-44D7-8CAD-15B66189270F}"/>
              </a:ext>
            </a:extLst>
          </p:cNvPr>
          <p:cNvGrpSpPr/>
          <p:nvPr/>
        </p:nvGrpSpPr>
        <p:grpSpPr>
          <a:xfrm>
            <a:off x="954459" y="3979981"/>
            <a:ext cx="2959109" cy="2067451"/>
            <a:chOff x="157150" y="4974509"/>
            <a:chExt cx="2959109" cy="2067450"/>
          </a:xfrm>
        </p:grpSpPr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7" name="图片 11">
              <a:extLst>
                <a:ext uri="{FF2B5EF4-FFF2-40B4-BE49-F238E27FC236}">
                  <a16:creationId xmlns:a16="http://schemas.microsoft.com/office/drawing/2014/main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8" name="图片 19">
            <a:extLst>
              <a:ext uri="{FF2B5EF4-FFF2-40B4-BE49-F238E27FC236}">
                <a16:creationId xmlns:a16="http://schemas.microsoft.com/office/drawing/2014/main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9044483" y="287064"/>
            <a:ext cx="1963371" cy="888988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56" y="4187260"/>
            <a:ext cx="3221436" cy="2274976"/>
          </a:xfrm>
          <a:prstGeom prst="rect">
            <a:avLst/>
          </a:prstGeom>
        </p:spPr>
      </p:pic>
      <p:sp>
        <p:nvSpPr>
          <p:cNvPr id="10" name="Google Shape;88;p1"/>
          <p:cNvSpPr txBox="1"/>
          <p:nvPr/>
        </p:nvSpPr>
        <p:spPr>
          <a:xfrm>
            <a:off x="2335417" y="68386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CON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38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" presetClass="emph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816110" y="1513270"/>
            <a:ext cx="10559780" cy="53247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3397420" y="19977"/>
            <a:ext cx="4519034" cy="1149417"/>
            <a:chOff x="512177" y="165021"/>
            <a:chExt cx="4519034" cy="1149417"/>
          </a:xfrm>
        </p:grpSpPr>
        <p:sp>
          <p:nvSpPr>
            <p:cNvPr id="29" name="文本框 14"/>
            <p:cNvSpPr/>
            <p:nvPr/>
          </p:nvSpPr>
          <p:spPr>
            <a:xfrm>
              <a:off x="1300904" y="508897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Chiếc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đèn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lồng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CE566-4671-4A20-B0E3-B291BDE6A946}"/>
              </a:ext>
            </a:extLst>
          </p:cNvPr>
          <p:cNvSpPr txBox="1"/>
          <p:nvPr/>
        </p:nvSpPr>
        <p:spPr>
          <a:xfrm>
            <a:off x="967666" y="1610925"/>
            <a:ext cx="104082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chao,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tới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non. Anh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Chao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tới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 </a:t>
            </a:r>
          </a:p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832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66710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735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735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44800" y="2021205"/>
            <a:ext cx="7112000" cy="14046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chuyện, em học được điều gì?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17" y="1015788"/>
            <a:ext cx="8431251" cy="4863153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2422565" y="2187438"/>
            <a:ext cx="734688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lồng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6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632438" y="2629784"/>
              <a:ext cx="2588945" cy="202735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Nói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và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nghe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72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239C6AD-7BC7-40B0-B7F1-8CB78C86ABD8}"/>
              </a:ext>
            </a:extLst>
          </p:cNvPr>
          <p:cNvSpPr txBox="1"/>
          <p:nvPr/>
        </p:nvSpPr>
        <p:spPr>
          <a:xfrm>
            <a:off x="3700383" y="573635"/>
            <a:ext cx="614804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3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Nói và nghe</a:t>
            </a:r>
            <a:endParaRPr kumimoji="0" lang="en-US" sz="53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7FAF51-CAF4-4689-9326-89F53CB7E7A4}"/>
              </a:ext>
            </a:extLst>
          </p:cNvPr>
          <p:cNvSpPr txBox="1"/>
          <p:nvPr/>
        </p:nvSpPr>
        <p:spPr>
          <a:xfrm>
            <a:off x="3215306" y="199141"/>
            <a:ext cx="6353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Chiếc đèn lồng</a:t>
            </a:r>
            <a:endParaRPr kumimoji="0" lang="en-VN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ECD691E-1336-44CE-AA65-597F7871D9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997547" y="1030138"/>
            <a:ext cx="3449959" cy="2771301"/>
          </a:xfrm>
          <a:prstGeom prst="roundRect">
            <a:avLst>
              <a:gd name="adj" fmla="val 6571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2F59E7-C56E-45EA-BDC3-6F542F72DE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6725365" y="962968"/>
            <a:ext cx="3449959" cy="2838471"/>
          </a:xfrm>
          <a:prstGeom prst="roundRect">
            <a:avLst>
              <a:gd name="adj" fmla="val 7415"/>
            </a:avLst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7948CC2-6E1E-4934-9CFA-BB45896201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16" t="1296"/>
          <a:stretch/>
        </p:blipFill>
        <p:spPr>
          <a:xfrm>
            <a:off x="2997546" y="3868609"/>
            <a:ext cx="3624799" cy="2852051"/>
          </a:xfrm>
          <a:prstGeom prst="roundRect">
            <a:avLst>
              <a:gd name="adj" fmla="val 7876"/>
            </a:avLst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F208EAB-7117-4CFB-9A58-ED06719964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5366" y="3868609"/>
            <a:ext cx="3498998" cy="2878495"/>
          </a:xfrm>
          <a:prstGeom prst="roundRect">
            <a:avLst>
              <a:gd name="adj" fmla="val 8774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21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1233996" y="3183500"/>
            <a:ext cx="4862005" cy="32417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 đom đóm già nghĩ gì khi nhìn bầy đom đóm nhỏ rước đèn lồng?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5998621" y="2955094"/>
            <a:ext cx="5116221" cy="32417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 đom đóm làm gì khi nghe tiếng khóc của ong non? 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1401117" y="5973144"/>
            <a:ext cx="5116220" cy="6308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gì xảy ra với bác đom đóm sau khi đưa ong non về nhà?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6252220" y="6003137"/>
            <a:ext cx="4063632" cy="57088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Điều gì khiến bác đom đóm cảm động?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54D6D-D156-8A48-B767-0E6FF834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869040" y="283976"/>
            <a:ext cx="2454232" cy="2350015"/>
          </a:xfrm>
          <a:prstGeom prst="roundRect">
            <a:avLst>
              <a:gd name="adj" fmla="val 657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824A6D-9A56-764B-97E1-273D03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6716711" y="283976"/>
            <a:ext cx="2518873" cy="2339101"/>
          </a:xfrm>
          <a:prstGeom prst="roundRect">
            <a:avLst>
              <a:gd name="adj" fmla="val 7415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0F9AE-3A06-104B-8F81-6742DEC88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2869040" y="3536071"/>
            <a:ext cx="2454232" cy="2350292"/>
          </a:xfrm>
          <a:prstGeom prst="roundRect">
            <a:avLst>
              <a:gd name="adj" fmla="val 7876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07E22D-FDE4-BD4C-A8C1-5466F30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8040" y="3536071"/>
            <a:ext cx="2504920" cy="2372084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131181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816110" y="1513270"/>
            <a:ext cx="10559780" cy="53247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3397420" y="19977"/>
            <a:ext cx="4519034" cy="1149417"/>
            <a:chOff x="512177" y="165021"/>
            <a:chExt cx="4519034" cy="1149417"/>
          </a:xfrm>
        </p:grpSpPr>
        <p:sp>
          <p:nvSpPr>
            <p:cNvPr id="29" name="文本框 14"/>
            <p:cNvSpPr/>
            <p:nvPr/>
          </p:nvSpPr>
          <p:spPr>
            <a:xfrm>
              <a:off x="1300904" y="508897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Chiếc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đèn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lồng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CE566-4671-4A20-B0E3-B291BDE6A946}"/>
              </a:ext>
            </a:extLst>
          </p:cNvPr>
          <p:cNvSpPr txBox="1"/>
          <p:nvPr/>
        </p:nvSpPr>
        <p:spPr>
          <a:xfrm>
            <a:off x="967666" y="1610925"/>
            <a:ext cx="104082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chao,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tới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non. Anh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Chao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tới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 </a:t>
            </a:r>
          </a:p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2186437" y="303766"/>
            <a:ext cx="7819123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 lại từng đoạn của câu chuyện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7CB7833-5D1C-6147-9D85-A02B73D5DB50}"/>
              </a:ext>
            </a:extLst>
          </p:cNvPr>
          <p:cNvSpPr/>
          <p:nvPr/>
        </p:nvSpPr>
        <p:spPr>
          <a:xfrm>
            <a:off x="2578985" y="5909638"/>
            <a:ext cx="7034029" cy="44928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 đom đóm già nghĩ gì khi nhìn bầy đom đóm nhỏ rước đèn lồng?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D1DD4-6E44-134A-9663-28AA47129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3844400" y="1104285"/>
            <a:ext cx="4335945" cy="4151823"/>
          </a:xfrm>
          <a:prstGeom prst="roundRect">
            <a:avLst>
              <a:gd name="adj" fmla="val 6571"/>
            </a:avLst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BC9BF501-5CDE-4A61-B34E-FE524A1B8369}"/>
              </a:ext>
            </a:extLst>
          </p:cNvPr>
          <p:cNvSpPr/>
          <p:nvPr/>
        </p:nvSpPr>
        <p:spPr>
          <a:xfrm>
            <a:off x="3281799" y="5753715"/>
            <a:ext cx="7034029" cy="44928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nhìn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trẻ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tuổi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rước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đèn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lồng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78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  <p:bldP spid="7" grpId="1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323FD6-A55C-4D46-A746-4A25F3A610C6}"/>
              </a:ext>
            </a:extLst>
          </p:cNvPr>
          <p:cNvSpPr/>
          <p:nvPr/>
        </p:nvSpPr>
        <p:spPr>
          <a:xfrm>
            <a:off x="3508601" y="4787523"/>
            <a:ext cx="6194691" cy="163698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 đom đóm làm gì khi nghe tiếng khóc của ong non? 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80CC5-E93A-A440-B479-6189A06CE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3981204" y="859800"/>
            <a:ext cx="5063193" cy="3927723"/>
          </a:xfrm>
          <a:prstGeom prst="roundRect">
            <a:avLst>
              <a:gd name="adj" fmla="val 7415"/>
            </a:avLst>
          </a:prstGeom>
        </p:spPr>
      </p:pic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3952625C-8FC6-4C6D-BD08-55818565C2E9}"/>
              </a:ext>
            </a:extLst>
          </p:cNvPr>
          <p:cNvSpPr/>
          <p:nvPr/>
        </p:nvSpPr>
        <p:spPr>
          <a:xfrm>
            <a:off x="3785288" y="4947321"/>
            <a:ext cx="6194691" cy="163698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sẽ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623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182E1A-D1CC-334D-AE1F-1E423050F5CD}"/>
              </a:ext>
            </a:extLst>
          </p:cNvPr>
          <p:cNvSpPr/>
          <p:nvPr/>
        </p:nvSpPr>
        <p:spPr>
          <a:xfrm>
            <a:off x="3186775" y="4894643"/>
            <a:ext cx="6250188" cy="117426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gì xảy ra với bác đom đóm sau khi đưa ong non về nhà?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2C2C3-1ED8-8848-AAE3-0818E779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3973417" y="469496"/>
            <a:ext cx="4762209" cy="4560523"/>
          </a:xfrm>
          <a:prstGeom prst="roundRect">
            <a:avLst>
              <a:gd name="adj" fmla="val 7876"/>
            </a:avLst>
          </a:prstGeom>
        </p:spPr>
      </p:pic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A9E9CC85-AA14-455F-B83C-DA93276E6ED3}"/>
              </a:ext>
            </a:extLst>
          </p:cNvPr>
          <p:cNvSpPr/>
          <p:nvPr/>
        </p:nvSpPr>
        <p:spPr>
          <a:xfrm>
            <a:off x="3330297" y="5030019"/>
            <a:ext cx="6250188" cy="117426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Chiếc</a:t>
            </a:r>
            <a:r>
              <a:rPr lang="en-US" sz="3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đèn</a:t>
            </a:r>
            <a:r>
              <a:rPr lang="en-US" sz="3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lồng</a:t>
            </a:r>
            <a:r>
              <a:rPr lang="en-US" sz="3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3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</a:t>
            </a:r>
            <a:r>
              <a:rPr lang="en-US" sz="3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tối</a:t>
            </a:r>
            <a:r>
              <a:rPr lang="en-US" sz="3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dần</a:t>
            </a:r>
            <a:r>
              <a:rPr lang="en-US" sz="3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US" sz="3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tắt</a:t>
            </a:r>
            <a:r>
              <a:rPr lang="en-US" sz="3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hẳn</a:t>
            </a:r>
            <a:r>
              <a:rPr lang="en-US" sz="3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2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55D415-4854-B84F-9D5D-5BE4AA210121}"/>
              </a:ext>
            </a:extLst>
          </p:cNvPr>
          <p:cNvSpPr/>
          <p:nvPr/>
        </p:nvSpPr>
        <p:spPr>
          <a:xfrm>
            <a:off x="2654423" y="4848540"/>
            <a:ext cx="7554897" cy="139139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Điều gì khiến bác đom đóm cảm động?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023E1-49CB-BF42-B52C-5D173FD4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0399" y="310718"/>
            <a:ext cx="4773208" cy="4651195"/>
          </a:xfrm>
          <a:prstGeom prst="roundRect">
            <a:avLst>
              <a:gd name="adj" fmla="val 8774"/>
            </a:avLst>
          </a:prstGeom>
        </p:spPr>
      </p:pic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EA8B434D-1C42-4E56-A4A6-B1F339114D31}"/>
              </a:ext>
            </a:extLst>
          </p:cNvPr>
          <p:cNvSpPr/>
          <p:nvPr/>
        </p:nvSpPr>
        <p:spPr>
          <a:xfrm>
            <a:off x="2780192" y="5019748"/>
            <a:ext cx="7554897" cy="139139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non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soi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đường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736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795</Words>
  <Application>Microsoft Office PowerPoint</Application>
  <PresentationFormat>Widescreen</PresentationFormat>
  <Paragraphs>54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6" baseType="lpstr">
      <vt:lpstr>微软雅黑</vt:lpstr>
      <vt:lpstr>SimSun</vt:lpstr>
      <vt:lpstr>SimSun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Kalam</vt:lpstr>
      <vt:lpstr>Montserrat</vt:lpstr>
      <vt:lpstr>Quicksand Medium</vt:lpstr>
      <vt:lpstr>黑体</vt:lpstr>
      <vt:lpstr>Times New Roman</vt:lpstr>
      <vt:lpstr>字魂36号-正文宋楷</vt:lpstr>
      <vt:lpstr>包图主题2</vt:lpstr>
      <vt:lpstr>1_Doodle Sketchbook by Slidesgo</vt:lpstr>
      <vt:lpstr>2_Office Theme</vt:lpstr>
      <vt:lpstr>Hoạt động</vt:lpstr>
      <vt:lpstr>4_Office 主题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4</cp:revision>
  <dcterms:created xsi:type="dcterms:W3CDTF">2021-08-01T02:42:14Z</dcterms:created>
  <dcterms:modified xsi:type="dcterms:W3CDTF">2022-02-08T02:52:42Z</dcterms:modified>
</cp:coreProperties>
</file>