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21"/>
  </p:notesMasterIdLst>
  <p:sldIdLst>
    <p:sldId id="368" r:id="rId7"/>
    <p:sldId id="344" r:id="rId8"/>
    <p:sldId id="342" r:id="rId9"/>
    <p:sldId id="369" r:id="rId10"/>
    <p:sldId id="371" r:id="rId11"/>
    <p:sldId id="370" r:id="rId12"/>
    <p:sldId id="372" r:id="rId13"/>
    <p:sldId id="373" r:id="rId14"/>
    <p:sldId id="374" r:id="rId15"/>
    <p:sldId id="363" r:id="rId16"/>
    <p:sldId id="364" r:id="rId17"/>
    <p:sldId id="365" r:id="rId18"/>
    <p:sldId id="366" r:id="rId19"/>
    <p:sldId id="357" r:id="rId20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>
          <p15:clr>
            <a:srgbClr val="A4A3A4"/>
          </p15:clr>
        </p15:guide>
        <p15:guide id="2" pos="3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FFFF99"/>
    <a:srgbClr val="FF8001"/>
    <a:srgbClr val="FF33CC"/>
    <a:srgbClr val="00CC00"/>
    <a:srgbClr val="9900CC"/>
    <a:srgbClr val="009999"/>
    <a:srgbClr val="FF66FF"/>
    <a:srgbClr val="9BF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4" autoAdjust="0"/>
    <p:restoredTop sz="92475" autoAdjust="0"/>
  </p:normalViewPr>
  <p:slideViewPr>
    <p:cSldViewPr showGuides="1">
      <p:cViewPr varScale="1">
        <p:scale>
          <a:sx n="81" d="100"/>
          <a:sy n="81" d="100"/>
        </p:scale>
        <p:origin x="172" y="72"/>
      </p:cViewPr>
      <p:guideLst>
        <p:guide orient="horz" pos="2135"/>
        <p:guide pos="3898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E3963-28F7-4D64-B644-DC14018B3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863F99-DF8A-4EDA-AF5F-6CB11870F29B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659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1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18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A55544D-7EA4-4192-AEB4-6CFE406F455D}" type="slidenum">
              <a:rPr lang="en-US" smtClean="0">
                <a:latin typeface="Arial" panose="020B0604020202020204" pitchFamily="34" charset="0"/>
              </a:rPr>
              <a:t>4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79222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19CB8BC-A042-433C-BD0C-C674ACE38879}" type="slidenum">
              <a:rPr lang="en-US" smtClean="0">
                <a:latin typeface="Arial" panose="020B0604020202020204" pitchFamily="34" charset="0"/>
              </a:rPr>
              <a:t>6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61728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19CB8BC-A042-433C-BD0C-C674ACE38879}" type="slidenum">
              <a:rPr lang="en-US" smtClean="0">
                <a:latin typeface="Arial" panose="020B0604020202020204" pitchFamily="34" charset="0"/>
              </a:rPr>
              <a:t>7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78385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9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5C7BE8F-89C2-4211-A4AE-F085D8A13F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D23EFB2-6262-4D57-B35D-54E462062ADF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32F76BF-145F-4D18-9CAE-ECD990F28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9A9B4CC-1330-44F7-867D-F2D6E4A69B59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E50B4CA-A2FF-480E-B78C-6885F54DD5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39CD987-8023-42FA-AC39-3D66FA2B7CED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629AC4E-49B2-4CE1-8C8A-821ADD519B6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ACF61C-2658-4EE6-A0C4-73C499A59093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6BBF171-8082-4A0F-ADA4-FF9EEF312E9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A1918CB-49B3-4D3D-B9EF-7037DAC857B9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788E82E-2C9A-43D5-92C6-DCCE31EBBB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FEE1825-E0EE-4C92-BD19-B4EC58BE64A2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7AFDE61-3BFE-499D-BD94-C937E79A41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91202EC-C482-4961-AC96-42D9C0B520A5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5C398E9-AF35-49F1-AE57-4AEA32744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A8F7F12-F02B-471C-9899-654BC66E784A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C210CA2-897A-4705-AA8A-0ED7358F15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A3EE12-8157-456B-AC2E-93BB332EB399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9DD8EE6-D064-4DFB-801C-1288E704F6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481E80-88AB-4751-A0A4-995590987092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C709C6B-B2B6-446A-B281-6A70305090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A01C5F-11CC-4381-B0E6-FC638476D265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0E50BC9-28DF-4299-AFB6-96482FB604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CA68C15-804A-4F61-873E-C15E0FA6C04A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3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71601" y="1752600"/>
            <a:ext cx="8713787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5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9950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0643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0643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7" y="302721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bor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7400" y="632867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Calibri" panose="020F0502020204030204"/>
              </a:rPr>
              <a:t>RUNG CHUÔNG VÀNG</a:t>
            </a:r>
            <a:endParaRPr lang="en-US" sz="1200" dirty="0">
              <a:solidFill>
                <a:srgbClr val="CC00CC"/>
              </a:solidFill>
              <a:latin typeface="Calibri" panose="020F0502020204030204" pitchFamily="34" charset="0"/>
            </a:endParaRP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61059"/>
            <a:ext cx="32766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ac139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595688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6387" name="Picture 10" descr="bor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54162" y="1362235"/>
            <a:ext cx="10683676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1835 x 2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457201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Rung chuông vàng</a:t>
            </a:r>
            <a:endParaRPr lang="en-US" sz="1200" dirty="0">
              <a:solidFill>
                <a:srgbClr val="CC00CC"/>
              </a:solidFill>
              <a:latin typeface="Calibri" panose="020F0502020204030204" pitchFamily="34" charset="0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36" y="7938"/>
            <a:ext cx="11811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9943361" y="5466289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US" altLang="vi-VN" sz="2000" b="1">
              <a:solidFill>
                <a:prstClr val="black"/>
              </a:solidFill>
              <a:latin typeface=".VnArial Narrow" panose="020B7200000000000000" pitchFamily="34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9162311" y="4234388"/>
            <a:ext cx="1447800" cy="20574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20 </a:t>
            </a:r>
            <a:r>
              <a:rPr lang="en-US" alt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gi©y</a:t>
            </a:r>
            <a:r>
              <a:rPr lang="en-US" alt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 b¾t ®</a:t>
            </a:r>
            <a:r>
              <a:rPr lang="en-US" alt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Çu</a:t>
            </a:r>
            <a:endParaRPr lang="en-US" alt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6" name="AutoShape 73"/>
          <p:cNvSpPr>
            <a:spLocks noChangeArrowheads="1"/>
          </p:cNvSpPr>
          <p:nvPr/>
        </p:nvSpPr>
        <p:spPr bwMode="auto">
          <a:xfrm>
            <a:off x="9171836" y="4115544"/>
            <a:ext cx="1447800" cy="2362200"/>
          </a:xfrm>
          <a:prstGeom prst="cloudCallout">
            <a:avLst>
              <a:gd name="adj1" fmla="val 98440"/>
              <a:gd name="adj2" fmla="val 21306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99856" y="2780928"/>
            <a:ext cx="244827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2670</a:t>
            </a:r>
            <a:endParaRPr lang="en-US" sz="2800" b="1" dirty="0">
              <a:solidFill>
                <a:srgbClr val="0000FF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3670</a:t>
            </a:r>
            <a:endParaRPr lang="en-US" sz="2800" b="1" dirty="0">
              <a:solidFill>
                <a:srgbClr val="0000FF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2660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727848" y="3501008"/>
            <a:ext cx="609600" cy="6096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930474" y="52792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933649" y="52855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38411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93047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930474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92094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939999" y="527446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913011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920949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941586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928886" y="52839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9018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90824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9145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906661" y="52712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89872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91459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911424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911424" y="52760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8987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9114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0" grpId="1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6387" name="Picture 10" descr="bor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95400" y="1412776"/>
            <a:ext cx="1068367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......... </a:t>
            </a:r>
            <a:r>
              <a:rPr lang="en-US" alt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32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3200" i="1" dirty="0" smtClean="0">
                <a:solidFill>
                  <a:srgbClr val="CC0000"/>
                </a:solidFill>
                <a:cs typeface="Arial" panose="020B0604020202020204" pitchFamily="34" charset="0"/>
              </a:rPr>
              <a:t>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457201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Rung chuông vàng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36" y="7938"/>
            <a:ext cx="11811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9943361" y="5466289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 Narrow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9162311" y="4234388"/>
            <a:ext cx="1447800" cy="20574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20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gi©y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b¾t ®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Çu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6" name="AutoShape 73"/>
          <p:cNvSpPr>
            <a:spLocks noChangeArrowheads="1"/>
          </p:cNvSpPr>
          <p:nvPr/>
        </p:nvSpPr>
        <p:spPr bwMode="auto">
          <a:xfrm>
            <a:off x="9171836" y="4115544"/>
            <a:ext cx="1447800" cy="2362200"/>
          </a:xfrm>
          <a:prstGeom prst="cloudCallout">
            <a:avLst>
              <a:gd name="adj1" fmla="val 98440"/>
              <a:gd name="adj2" fmla="val 21306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930474" y="52792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933649" y="52855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38411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93047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930474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92094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939999" y="527446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913011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920949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941586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928886" y="52839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9018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90824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9145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906661" y="52712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89872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91459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911424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911424" y="52760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8987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9114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" name="Cloud 1"/>
          <p:cNvSpPr/>
          <p:nvPr/>
        </p:nvSpPr>
        <p:spPr>
          <a:xfrm>
            <a:off x="4295800" y="3140968"/>
            <a:ext cx="3888432" cy="1800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Đáp</a:t>
            </a:r>
            <a:r>
              <a:rPr lang="en-US" sz="4000" b="1" dirty="0"/>
              <a:t> </a:t>
            </a:r>
            <a:r>
              <a:rPr lang="en-US" sz="4000" b="1" dirty="0" err="1" smtClean="0"/>
              <a:t>án</a:t>
            </a:r>
            <a:r>
              <a:rPr lang="en-US" sz="4000" b="1" dirty="0" smtClean="0"/>
              <a:t>: </a:t>
            </a:r>
            <a:r>
              <a:rPr lang="en-US" sz="4000" b="1" dirty="0" err="1" smtClean="0">
                <a:solidFill>
                  <a:srgbClr val="C00000"/>
                </a:solidFill>
              </a:rPr>
              <a:t>đơn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vị</a:t>
            </a:r>
            <a:endParaRPr lang="vi-VN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0" grpId="1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6387" name="Picture 10" descr="bor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95400" y="1412776"/>
            <a:ext cx="10683676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cuộn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vải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2516m.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cuộn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vải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457201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Rung chuông vàng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36" y="7938"/>
            <a:ext cx="11811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9943361" y="5466289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 Narrow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9162311" y="4234388"/>
            <a:ext cx="1447800" cy="20574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20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gi©y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b¾t ®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Çu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6" name="AutoShape 73"/>
          <p:cNvSpPr>
            <a:spLocks noChangeArrowheads="1"/>
          </p:cNvSpPr>
          <p:nvPr/>
        </p:nvSpPr>
        <p:spPr bwMode="auto">
          <a:xfrm>
            <a:off x="9171836" y="4115544"/>
            <a:ext cx="1447800" cy="2362200"/>
          </a:xfrm>
          <a:prstGeom prst="cloudCallout">
            <a:avLst>
              <a:gd name="adj1" fmla="val 98440"/>
              <a:gd name="adj2" fmla="val 21306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99856" y="2780928"/>
            <a:ext cx="244827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7538m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6538m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7548m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702699" y="4149080"/>
            <a:ext cx="609600" cy="6096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930474" y="52792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933649" y="52855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38411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93047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930474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92094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939999" y="527446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913011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920949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941586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928886" y="52839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9018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90824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9145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906661" y="52712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89872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91459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911424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911424" y="52760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8987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9114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0" grpId="1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04533"/>
            <a:ext cx="3600323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32800" y="4321291"/>
            <a:ext cx="3634448" cy="22573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7000" y="1240081"/>
            <a:ext cx="9982200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6400" b="1" spc="67" dirty="0">
              <a:ln w="11430"/>
              <a:solidFill>
                <a:srgbClr val="FFE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Adam Go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199" y="2108201"/>
            <a:ext cx="11754884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b="1" spc="67" dirty="0">
                <a:ln w="11430"/>
                <a:solidFill>
                  <a:srgbClr val="FFE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Times New Roman" panose="02020603050405020304" pitchFamily="18" charset="0"/>
              </a:rPr>
              <a:t>TẠM BIỆT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9" grpId="0" build="p"/>
      <p:bldP spid="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"/>
          <p:cNvSpPr/>
          <p:nvPr/>
        </p:nvSpPr>
        <p:spPr>
          <a:xfrm>
            <a:off x="3455059" y="499343"/>
            <a:ext cx="5233229" cy="806311"/>
          </a:xfrm>
          <a:prstGeom prst="roundRect">
            <a:avLst>
              <a:gd name="adj" fmla="val 30889"/>
            </a:avLst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35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lang="en-US" sz="3735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3735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29432" y="2476901"/>
            <a:ext cx="1930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 smtClean="0">
                <a:solidFill>
                  <a:srgbClr val="FFFF99"/>
                </a:solidFill>
                <a:latin typeface="Arial" panose="020B0604020202020204" pitchFamily="34" charset="0"/>
              </a:rPr>
              <a:t>1024</a:t>
            </a:r>
            <a:endParaRPr lang="en-US" altLang="en-US" sz="5400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887800" y="3464453"/>
            <a:ext cx="1271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FF99"/>
                </a:solidFill>
                <a:latin typeface="Arial" panose="020B0604020202020204" pitchFamily="34" charset="0"/>
              </a:rPr>
              <a:t>   2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900248" y="3052973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FFFF99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311728" y="4387783"/>
            <a:ext cx="1765173" cy="0"/>
          </a:xfrm>
          <a:prstGeom prst="line">
            <a:avLst/>
          </a:prstGeom>
          <a:ln w="38100">
            <a:solidFill>
              <a:srgbClr val="FFFF99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3600">
              <a:solidFill>
                <a:srgbClr val="FFFF9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11728" y="4449886"/>
            <a:ext cx="17235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5400" dirty="0" smtClean="0">
                <a:solidFill>
                  <a:srgbClr val="FF0000"/>
                </a:solidFill>
              </a:rPr>
              <a:t>2048</a:t>
            </a:r>
            <a:endParaRPr lang="en-US" altLang="en-US" sz="5400" dirty="0">
              <a:solidFill>
                <a:srgbClr val="FF0000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21792" y="1628800"/>
            <a:ext cx="164592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3300"/>
                </a:solidFill>
                <a:latin typeface="+mj-lt"/>
              </a:rPr>
              <a:t>Tính</a:t>
            </a:r>
            <a:r>
              <a:rPr lang="vi-VN" altLang="en-US" sz="4400" b="1" dirty="0">
                <a:solidFill>
                  <a:srgbClr val="FF3300"/>
                </a:solidFill>
                <a:latin typeface="+mj-lt"/>
              </a:rPr>
              <a:t>:</a:t>
            </a:r>
            <a:endParaRPr lang="en-US" altLang="en-US" sz="4400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27912" y="2476901"/>
            <a:ext cx="1930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 smtClean="0">
                <a:solidFill>
                  <a:srgbClr val="FFFF99"/>
                </a:solidFill>
                <a:latin typeface="Arial" panose="020B0604020202020204" pitchFamily="34" charset="0"/>
              </a:rPr>
              <a:t>1213</a:t>
            </a:r>
            <a:endParaRPr lang="en-US" altLang="en-US" sz="5400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886280" y="3464453"/>
            <a:ext cx="1271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FF99"/>
                </a:solidFill>
                <a:latin typeface="Arial" panose="020B0604020202020204" pitchFamily="34" charset="0"/>
              </a:rPr>
              <a:t>   4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898728" y="3052973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FFFF99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7310208" y="4387783"/>
            <a:ext cx="1765173" cy="0"/>
          </a:xfrm>
          <a:prstGeom prst="line">
            <a:avLst/>
          </a:prstGeom>
          <a:ln w="38100">
            <a:solidFill>
              <a:srgbClr val="FFFF99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3600">
              <a:solidFill>
                <a:srgbClr val="FFFF99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10208" y="4449886"/>
            <a:ext cx="17235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5400" dirty="0" smtClean="0">
                <a:solidFill>
                  <a:srgbClr val="FF0000"/>
                </a:solidFill>
              </a:rPr>
              <a:t>4852</a:t>
            </a:r>
            <a:endParaRPr lang="en-US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/>
      <p:bldP spid="9" grpId="0"/>
      <p:bldP spid="10" grpId="0" animBg="1"/>
      <p:bldP spid="11" grpId="0"/>
      <p:bldP spid="13" grpId="0" animBg="1"/>
      <p:bldP spid="14" grpId="0"/>
      <p:bldP spid="18" grpId="0"/>
      <p:bldP spid="20" grpId="0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408" y="692696"/>
            <a:ext cx="10363200" cy="543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ln w="25400">
                <a:solidFill>
                  <a:prstClr val="white"/>
                </a:solidFill>
              </a:ln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1219200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4400" dirty="0" err="1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21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defTabSz="1219200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5335" dirty="0" smtClean="0">
                <a:ln w="254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TOÁN </a:t>
            </a:r>
            <a:endParaRPr lang="en-US" sz="5335" dirty="0">
              <a:ln w="25400">
                <a:solidFill>
                  <a:prstClr val="white"/>
                </a:solidFill>
              </a:ln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1219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Nhân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số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bốn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chữ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số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với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số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một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chữ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số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tiếp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</a:t>
            </a:r>
            <a:r>
              <a:rPr lang="en-US" sz="5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US" sz="5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219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i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SGK </a:t>
            </a:r>
            <a:r>
              <a:rPr lang="en-US" sz="3600" i="1" dirty="0" err="1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3 – </a:t>
            </a:r>
            <a:r>
              <a:rPr lang="en-US" sz="3600" i="1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i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115)</a:t>
            </a:r>
            <a:endParaRPr lang="en-US" sz="3600" i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116632"/>
            <a:ext cx="3048000" cy="189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20336" y="4862678"/>
            <a:ext cx="3024848" cy="187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3603112" y="1331640"/>
            <a:ext cx="8181520" cy="69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</a:rPr>
              <a:t>* 3 </a:t>
            </a:r>
            <a:r>
              <a:rPr lang="en-US" sz="3800" b="1" dirty="0" err="1">
                <a:latin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</a:rPr>
              <a:t> 7 </a:t>
            </a:r>
            <a:r>
              <a:rPr lang="en-US" sz="3800" b="1" dirty="0" err="1">
                <a:latin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</a:rPr>
              <a:t> 21, </a:t>
            </a:r>
            <a:r>
              <a:rPr lang="en-US" sz="3800" b="1" dirty="0" err="1" smtClean="0">
                <a:latin typeface=".VnTime" panose="020B7200000000000000" pitchFamily="34" charset="0"/>
              </a:rPr>
              <a:t>viết</a:t>
            </a:r>
            <a:r>
              <a:rPr lang="en-US" sz="3800" b="1" dirty="0" smtClean="0">
                <a:latin typeface=".VnTime" panose="020B7200000000000000" pitchFamily="34" charset="0"/>
              </a:rPr>
              <a:t> </a:t>
            </a:r>
            <a:r>
              <a:rPr lang="en-US" sz="3800" b="1" dirty="0">
                <a:latin typeface=".VnTime" panose="020B7200000000000000" pitchFamily="34" charset="0"/>
              </a:rPr>
              <a:t>1 </a:t>
            </a:r>
            <a:r>
              <a:rPr lang="en-US" sz="3800" b="1" dirty="0" err="1" smtClean="0">
                <a:latin typeface=".VnTime" panose="020B7200000000000000" pitchFamily="34" charset="0"/>
              </a:rPr>
              <a:t>nhớ</a:t>
            </a:r>
            <a:r>
              <a:rPr lang="en-US" sz="3800" b="1" dirty="0" smtClean="0">
                <a:latin typeface=".VnTime" panose="020B7200000000000000" pitchFamily="34" charset="0"/>
              </a:rPr>
              <a:t> </a:t>
            </a:r>
            <a:r>
              <a:rPr lang="en-US" sz="3800" b="1" dirty="0">
                <a:latin typeface=".VnTime" panose="020B7200000000000000" pitchFamily="34" charset="0"/>
              </a:rPr>
              <a:t>2.</a:t>
            </a:r>
            <a:r>
              <a:rPr lang="en-US" sz="3800" b="1" dirty="0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989784" y="3000400"/>
            <a:ext cx="1422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481784" y="3000400"/>
            <a:ext cx="22352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3501511" y="1887761"/>
            <a:ext cx="9147217" cy="110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</a:rPr>
              <a:t> * 3 </a:t>
            </a:r>
            <a:r>
              <a:rPr lang="en-US" sz="3800" b="1" dirty="0" err="1">
                <a:latin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</a:rPr>
              <a:t> 2 </a:t>
            </a:r>
            <a:r>
              <a:rPr lang="en-US" sz="3800" b="1" dirty="0" err="1">
                <a:latin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</a:rPr>
              <a:t> </a:t>
            </a:r>
            <a:r>
              <a:rPr lang="en-US" sz="3800" b="1" dirty="0" smtClean="0">
                <a:latin typeface="Times New Roman" panose="02020603050405020304" pitchFamily="18" charset="0"/>
              </a:rPr>
              <a:t>6,thêm</a:t>
            </a:r>
            <a:r>
              <a:rPr lang="en-US" sz="3800" b="1" dirty="0" smtClean="0">
                <a:latin typeface=".VnTime" panose="020B7200000000000000" pitchFamily="34" charset="0"/>
              </a:rPr>
              <a:t> 2 </a:t>
            </a:r>
            <a:r>
              <a:rPr lang="en-US" sz="3800" b="1" dirty="0" err="1" smtClean="0">
                <a:latin typeface=".VnTime" panose="020B7200000000000000" pitchFamily="34" charset="0"/>
              </a:rPr>
              <a:t>bằng</a:t>
            </a:r>
            <a:r>
              <a:rPr lang="en-US" sz="3800" b="1" dirty="0">
                <a:latin typeface=".VnTime" panose="020B7200000000000000" pitchFamily="34" charset="0"/>
              </a:rPr>
              <a:t> </a:t>
            </a:r>
            <a:r>
              <a:rPr lang="en-US" sz="3800" b="1" dirty="0" smtClean="0">
                <a:latin typeface=".VnTime" panose="020B7200000000000000" pitchFamily="34" charset="0"/>
              </a:rPr>
              <a:t>8,viết </a:t>
            </a:r>
            <a:r>
              <a:rPr lang="en-US" sz="3800" b="1" dirty="0" smtClean="0">
                <a:latin typeface=".VnTime" panose="020B7200000000000000" pitchFamily="34" charset="0"/>
              </a:rPr>
              <a:t>8.</a:t>
            </a:r>
            <a:endParaRPr lang="en-US" sz="3800" b="1" dirty="0">
              <a:latin typeface="Times New Roman" panose="02020603050405020304" pitchFamily="18" charset="0"/>
            </a:endParaRPr>
          </a:p>
        </p:txBody>
      </p:sp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3359695" y="2848000"/>
            <a:ext cx="879837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</a:rPr>
              <a:t>  * 3 </a:t>
            </a:r>
            <a:r>
              <a:rPr lang="en-US" sz="3800" b="1" dirty="0" err="1">
                <a:latin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</a:rPr>
              <a:t> 4 </a:t>
            </a:r>
            <a:r>
              <a:rPr lang="en-US" sz="3800" b="1" dirty="0" err="1">
                <a:latin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</a:rPr>
              <a:t> </a:t>
            </a:r>
            <a:r>
              <a:rPr lang="en-US" sz="3800" b="1" dirty="0" smtClean="0">
                <a:latin typeface="Times New Roman" panose="02020603050405020304" pitchFamily="18" charset="0"/>
              </a:rPr>
              <a:t>12,viết</a:t>
            </a:r>
            <a:r>
              <a:rPr lang="en-US" sz="3800" b="1" dirty="0" smtClean="0">
                <a:latin typeface=".VnTime" panose="020B7200000000000000" pitchFamily="34" charset="0"/>
              </a:rPr>
              <a:t> </a:t>
            </a:r>
            <a:r>
              <a:rPr lang="en-US" sz="3800" b="1" dirty="0">
                <a:latin typeface=".VnTime" panose="020B7200000000000000" pitchFamily="34" charset="0"/>
              </a:rPr>
              <a:t>2 </a:t>
            </a:r>
            <a:r>
              <a:rPr lang="en-US" sz="3800" b="1" dirty="0" err="1" smtClean="0">
                <a:latin typeface=".VnTime" panose="020B7200000000000000" pitchFamily="34" charset="0"/>
              </a:rPr>
              <a:t>nhớ</a:t>
            </a:r>
            <a:r>
              <a:rPr lang="en-US" sz="3800" b="1" dirty="0" smtClean="0">
                <a:latin typeface=".VnTime" panose="020B7200000000000000" pitchFamily="34" charset="0"/>
              </a:rPr>
              <a:t> </a:t>
            </a:r>
            <a:r>
              <a:rPr lang="en-US" sz="3800" b="1" dirty="0" smtClean="0">
                <a:latin typeface=".VnTime" panose="020B7200000000000000" pitchFamily="34" charset="0"/>
              </a:rPr>
              <a:t>1.</a:t>
            </a:r>
            <a:r>
              <a:rPr lang="en-US" sz="3800" b="1" dirty="0" smtClean="0">
                <a:latin typeface="Times New Roman" panose="02020603050405020304" pitchFamily="18" charset="0"/>
              </a:rPr>
              <a:t>                         </a:t>
            </a:r>
            <a:endParaRPr lang="en-US" sz="3800" b="1" dirty="0">
              <a:latin typeface="Times New Roman" panose="02020603050405020304" pitchFamily="18" charset="0"/>
            </a:endParaRPr>
          </a:p>
        </p:txBody>
      </p:sp>
      <p:sp>
        <p:nvSpPr>
          <p:cNvPr id="4104" name="Rectangle 17"/>
          <p:cNvSpPr>
            <a:spLocks noChangeArrowheads="1"/>
          </p:cNvSpPr>
          <p:nvPr/>
        </p:nvSpPr>
        <p:spPr bwMode="auto">
          <a:xfrm>
            <a:off x="7155384" y="5294784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vi-VN" sz="4000">
              <a:latin typeface="Times New Roman" panose="02020603050405020304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603112" y="3598912"/>
            <a:ext cx="85888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</a:rPr>
              <a:t>* 3 </a:t>
            </a:r>
            <a:r>
              <a:rPr lang="en-US" sz="3800" b="1" dirty="0" err="1">
                <a:latin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</a:rPr>
              <a:t> 1 </a:t>
            </a:r>
            <a:r>
              <a:rPr lang="en-US" sz="3800" b="1" dirty="0" err="1">
                <a:latin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</a:rPr>
              <a:t> 3, </a:t>
            </a:r>
            <a:r>
              <a:rPr lang="en-US" sz="3800" b="1" dirty="0" smtClean="0">
                <a:latin typeface=".VnTime" panose="020B7200000000000000" pitchFamily="34" charset="0"/>
              </a:rPr>
              <a:t>them </a:t>
            </a:r>
            <a:r>
              <a:rPr lang="en-US" sz="3800" b="1" dirty="0" smtClean="0">
                <a:latin typeface=".VnTime" panose="020B7200000000000000" pitchFamily="34" charset="0"/>
              </a:rPr>
              <a:t>1 </a:t>
            </a:r>
            <a:r>
              <a:rPr lang="en-US" sz="3800" b="1" dirty="0" err="1" smtClean="0">
                <a:latin typeface=".VnTime" panose="020B7200000000000000" pitchFamily="34" charset="0"/>
              </a:rPr>
              <a:t>bằng</a:t>
            </a:r>
            <a:r>
              <a:rPr lang="en-US" sz="3800" b="1" dirty="0" smtClean="0">
                <a:latin typeface=".VnTime" panose="020B7200000000000000" pitchFamily="34" charset="0"/>
              </a:rPr>
              <a:t> 4,viết </a:t>
            </a:r>
            <a:r>
              <a:rPr lang="en-US" sz="3800" b="1" dirty="0" smtClean="0">
                <a:latin typeface=".VnTime" panose="020B7200000000000000" pitchFamily="34" charset="0"/>
              </a:rPr>
              <a:t>4.</a:t>
            </a:r>
            <a:endParaRPr lang="en-US" sz="38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973784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0"/>
          <p:cNvGrpSpPr/>
          <p:nvPr/>
        </p:nvGrpSpPr>
        <p:grpSpPr bwMode="auto">
          <a:xfrm>
            <a:off x="551384" y="1628800"/>
            <a:ext cx="2032000" cy="1143000"/>
            <a:chOff x="609600" y="2667000"/>
            <a:chExt cx="1524000" cy="990600"/>
          </a:xfrm>
        </p:grpSpPr>
        <p:grpSp>
          <p:nvGrpSpPr>
            <p:cNvPr id="4112" name="Group 23"/>
            <p:cNvGrpSpPr/>
            <p:nvPr/>
          </p:nvGrpSpPr>
          <p:grpSpPr bwMode="auto">
            <a:xfrm>
              <a:off x="609600" y="2667000"/>
              <a:ext cx="1524000" cy="990600"/>
              <a:chOff x="6477000" y="2514600"/>
              <a:chExt cx="1524000" cy="990600"/>
            </a:xfrm>
          </p:grpSpPr>
          <p:sp>
            <p:nvSpPr>
              <p:cNvPr id="4114" name="Rectangle 14"/>
              <p:cNvSpPr>
                <a:spLocks noChangeArrowheads="1"/>
              </p:cNvSpPr>
              <p:nvPr/>
            </p:nvSpPr>
            <p:spPr bwMode="auto">
              <a:xfrm>
                <a:off x="6781800" y="25146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1427</a:t>
                </a:r>
                <a:br>
                  <a:rPr 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</a:br>
                <a:r>
                  <a:rPr 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     3</a:t>
                </a:r>
              </a:p>
            </p:txBody>
          </p:sp>
          <p:sp>
            <p:nvSpPr>
              <p:cNvPr id="4115" name="Rectangle 15"/>
              <p:cNvSpPr>
                <a:spLocks noChangeArrowheads="1"/>
              </p:cNvSpPr>
              <p:nvPr/>
            </p:nvSpPr>
            <p:spPr bwMode="auto">
              <a:xfrm>
                <a:off x="6477000" y="2895600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800" b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7184" name="Line 5"/>
            <p:cNvSpPr>
              <a:spLocks noChangeShapeType="1"/>
            </p:cNvSpPr>
            <p:nvPr/>
          </p:nvSpPr>
          <p:spPr bwMode="auto">
            <a:xfrm>
              <a:off x="990600" y="3657600"/>
              <a:ext cx="914400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3200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383235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668984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059384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23392" y="260648"/>
            <a:ext cx="50503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1427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= ?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19336" y="4366845"/>
            <a:ext cx="367240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1427 x 3 = 4281</a:t>
            </a:r>
            <a:endParaRPr lang="en-US" sz="4000" b="1" dirty="0" smtClean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4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4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 build="allAtOnce"/>
      <p:bldP spid="11270" grpId="0"/>
      <p:bldP spid="9" grpId="0"/>
      <p:bldP spid="10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719667" y="1042989"/>
            <a:ext cx="10261600" cy="2663825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45835" y="620688"/>
            <a:ext cx="10862733" cy="5214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L­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L­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nhớ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</a:t>
            </a:r>
            <a:r>
              <a:rPr lang="en-US" alt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vi-VN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 tiếp theo. </a:t>
            </a:r>
            <a:endParaRPr lang="en-US" altLang="en-US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 bwMode="auto">
          <a:xfrm>
            <a:off x="8722816" y="2506216"/>
            <a:ext cx="2053704" cy="1066800"/>
            <a:chOff x="6460722" y="2590800"/>
            <a:chExt cx="1540278" cy="1066800"/>
          </a:xfrm>
        </p:grpSpPr>
        <p:sp>
          <p:nvSpPr>
            <p:cNvPr id="5143" name="Line 5"/>
            <p:cNvSpPr>
              <a:spLocks noChangeShapeType="1"/>
            </p:cNvSpPr>
            <p:nvPr/>
          </p:nvSpPr>
          <p:spPr bwMode="auto">
            <a:xfrm>
              <a:off x="6924582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44" name="Group 23"/>
            <p:cNvGrpSpPr/>
            <p:nvPr/>
          </p:nvGrpSpPr>
          <p:grpSpPr bwMode="auto">
            <a:xfrm>
              <a:off x="6460722" y="2590800"/>
              <a:ext cx="1540278" cy="990600"/>
              <a:chOff x="6460722" y="2438400"/>
              <a:chExt cx="1540278" cy="990600"/>
            </a:xfrm>
          </p:grpSpPr>
          <p:sp>
            <p:nvSpPr>
              <p:cNvPr id="5145" name="Rectangle 14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1409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5</a:t>
                </a:r>
              </a:p>
            </p:txBody>
          </p:sp>
          <p:sp>
            <p:nvSpPr>
              <p:cNvPr id="5146" name="Rectangle 15"/>
              <p:cNvSpPr>
                <a:spLocks noChangeArrowheads="1"/>
              </p:cNvSpPr>
              <p:nvPr/>
            </p:nvSpPr>
            <p:spPr bwMode="auto">
              <a:xfrm>
                <a:off x="6460722" y="2713112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967367" y="3657600"/>
            <a:ext cx="15282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4636</a:t>
            </a:r>
          </a:p>
        </p:txBody>
      </p:sp>
      <p:sp>
        <p:nvSpPr>
          <p:cNvPr id="12304" name="Text Box 24"/>
          <p:cNvSpPr txBox="1">
            <a:spLocks noChangeArrowheads="1"/>
          </p:cNvSpPr>
          <p:nvPr/>
        </p:nvSpPr>
        <p:spPr bwMode="auto">
          <a:xfrm>
            <a:off x="3863752" y="3657600"/>
            <a:ext cx="1790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3276</a:t>
            </a: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6672064" y="3657600"/>
            <a:ext cx="142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5268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9120336" y="3657600"/>
            <a:ext cx="172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 7045</a:t>
            </a:r>
          </a:p>
        </p:txBody>
      </p:sp>
      <p:grpSp>
        <p:nvGrpSpPr>
          <p:cNvPr id="4" name="Group 28"/>
          <p:cNvGrpSpPr/>
          <p:nvPr/>
        </p:nvGrpSpPr>
        <p:grpSpPr bwMode="auto">
          <a:xfrm>
            <a:off x="3287688" y="2658616"/>
            <a:ext cx="2104008" cy="914400"/>
            <a:chOff x="2689194" y="2743200"/>
            <a:chExt cx="1578006" cy="914400"/>
          </a:xfrm>
        </p:grpSpPr>
        <p:grpSp>
          <p:nvGrpSpPr>
            <p:cNvPr id="5139" name="Group 25"/>
            <p:cNvGrpSpPr/>
            <p:nvPr/>
          </p:nvGrpSpPr>
          <p:grpSpPr bwMode="auto">
            <a:xfrm>
              <a:off x="2689194" y="2743200"/>
              <a:ext cx="1578006" cy="914400"/>
              <a:chOff x="2689194" y="2667000"/>
              <a:chExt cx="1578006" cy="914400"/>
            </a:xfrm>
          </p:grpSpPr>
          <p:sp>
            <p:nvSpPr>
              <p:cNvPr id="5141" name="Rectangle 6"/>
              <p:cNvSpPr>
                <a:spLocks noChangeArrowheads="1"/>
              </p:cNvSpPr>
              <p:nvPr/>
            </p:nvSpPr>
            <p:spPr bwMode="auto">
              <a:xfrm>
                <a:off x="2971800" y="2667000"/>
                <a:ext cx="1295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1092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3</a:t>
                </a:r>
              </a:p>
            </p:txBody>
          </p:sp>
          <p:sp>
            <p:nvSpPr>
              <p:cNvPr id="5142" name="Rectangle 7"/>
              <p:cNvSpPr>
                <a:spLocks noChangeArrowheads="1"/>
              </p:cNvSpPr>
              <p:nvPr/>
            </p:nvSpPr>
            <p:spPr bwMode="auto">
              <a:xfrm>
                <a:off x="2689194" y="2789312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40" name="Line 5"/>
            <p:cNvSpPr>
              <a:spLocks noChangeShapeType="1"/>
            </p:cNvSpPr>
            <p:nvPr/>
          </p:nvSpPr>
          <p:spPr bwMode="auto">
            <a:xfrm>
              <a:off x="3124944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32"/>
          <p:cNvGrpSpPr/>
          <p:nvPr/>
        </p:nvGrpSpPr>
        <p:grpSpPr bwMode="auto">
          <a:xfrm>
            <a:off x="6184800" y="2658616"/>
            <a:ext cx="1927424" cy="914400"/>
            <a:chOff x="4498032" y="2743200"/>
            <a:chExt cx="1445568" cy="914400"/>
          </a:xfrm>
        </p:grpSpPr>
        <p:grpSp>
          <p:nvGrpSpPr>
            <p:cNvPr id="5135" name="Group 24"/>
            <p:cNvGrpSpPr/>
            <p:nvPr/>
          </p:nvGrpSpPr>
          <p:grpSpPr bwMode="auto">
            <a:xfrm>
              <a:off x="4498032" y="2743200"/>
              <a:ext cx="1445568" cy="914400"/>
              <a:chOff x="4498032" y="2590800"/>
              <a:chExt cx="1445568" cy="914400"/>
            </a:xfrm>
          </p:grpSpPr>
          <p:sp>
            <p:nvSpPr>
              <p:cNvPr id="5137" name="Rectangle 11"/>
              <p:cNvSpPr>
                <a:spLocks noChangeArrowheads="1"/>
              </p:cNvSpPr>
              <p:nvPr/>
            </p:nvSpPr>
            <p:spPr bwMode="auto">
              <a:xfrm>
                <a:off x="4724400" y="2590800"/>
                <a:ext cx="12192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1317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4</a:t>
                </a:r>
              </a:p>
            </p:txBody>
          </p:sp>
          <p:sp>
            <p:nvSpPr>
              <p:cNvPr id="5138" name="Rectangle 12"/>
              <p:cNvSpPr>
                <a:spLocks noChangeArrowheads="1"/>
              </p:cNvSpPr>
              <p:nvPr/>
            </p:nvSpPr>
            <p:spPr bwMode="auto">
              <a:xfrm>
                <a:off x="4498032" y="2641104"/>
                <a:ext cx="6858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6" name="Line 5"/>
            <p:cNvSpPr>
              <a:spLocks noChangeShapeType="1"/>
            </p:cNvSpPr>
            <p:nvPr/>
          </p:nvSpPr>
          <p:spPr bwMode="auto">
            <a:xfrm>
              <a:off x="4894938" y="3657600"/>
              <a:ext cx="88664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30"/>
          <p:cNvGrpSpPr/>
          <p:nvPr/>
        </p:nvGrpSpPr>
        <p:grpSpPr bwMode="auto">
          <a:xfrm>
            <a:off x="335360" y="2582416"/>
            <a:ext cx="2104008" cy="990600"/>
            <a:chOff x="555594" y="2667000"/>
            <a:chExt cx="1578006" cy="990600"/>
          </a:xfrm>
        </p:grpSpPr>
        <p:grpSp>
          <p:nvGrpSpPr>
            <p:cNvPr id="5131" name="Group 23"/>
            <p:cNvGrpSpPr/>
            <p:nvPr/>
          </p:nvGrpSpPr>
          <p:grpSpPr bwMode="auto">
            <a:xfrm>
              <a:off x="555594" y="2667000"/>
              <a:ext cx="1578006" cy="990600"/>
              <a:chOff x="6422994" y="2514600"/>
              <a:chExt cx="1578006" cy="990600"/>
            </a:xfrm>
          </p:grpSpPr>
          <p:sp>
            <p:nvSpPr>
              <p:cNvPr id="5133" name="Rectangle 14"/>
              <p:cNvSpPr>
                <a:spLocks noChangeArrowheads="1"/>
              </p:cNvSpPr>
              <p:nvPr/>
            </p:nvSpPr>
            <p:spPr bwMode="auto">
              <a:xfrm>
                <a:off x="6781800" y="25146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2318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</a:p>
            </p:txBody>
          </p:sp>
          <p:sp>
            <p:nvSpPr>
              <p:cNvPr id="5134" name="Rectangle 15"/>
              <p:cNvSpPr>
                <a:spLocks noChangeArrowheads="1"/>
              </p:cNvSpPr>
              <p:nvPr/>
            </p:nvSpPr>
            <p:spPr bwMode="auto">
              <a:xfrm>
                <a:off x="6422994" y="2785120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2" name="Line 5"/>
            <p:cNvSpPr>
              <a:spLocks noChangeShapeType="1"/>
            </p:cNvSpPr>
            <p:nvPr/>
          </p:nvSpPr>
          <p:spPr bwMode="auto">
            <a:xfrm>
              <a:off x="1045350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Rounded Corners 4"/>
          <p:cNvSpPr/>
          <p:nvPr/>
        </p:nvSpPr>
        <p:spPr>
          <a:xfrm>
            <a:off x="3455059" y="332656"/>
            <a:ext cx="5233229" cy="806311"/>
          </a:xfrm>
          <a:prstGeom prst="roundRect">
            <a:avLst>
              <a:gd name="adj" fmla="val 3088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5800" y="5143500"/>
            <a:ext cx="101617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 kết quả, các chữ số cùng hàng phải thẳng cột v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pl-PL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/>
      <p:bldP spid="12298" grpId="0"/>
      <p:bldP spid="12299" grpId="0"/>
      <p:bldP spid="27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 bwMode="auto">
          <a:xfrm>
            <a:off x="9226872" y="3812431"/>
            <a:ext cx="2053704" cy="1066800"/>
            <a:chOff x="6460722" y="2590800"/>
            <a:chExt cx="1540278" cy="1066800"/>
          </a:xfrm>
        </p:grpSpPr>
        <p:sp>
          <p:nvSpPr>
            <p:cNvPr id="5143" name="Line 5"/>
            <p:cNvSpPr>
              <a:spLocks noChangeShapeType="1"/>
            </p:cNvSpPr>
            <p:nvPr/>
          </p:nvSpPr>
          <p:spPr bwMode="auto">
            <a:xfrm>
              <a:off x="6924582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44" name="Group 23"/>
            <p:cNvGrpSpPr/>
            <p:nvPr/>
          </p:nvGrpSpPr>
          <p:grpSpPr bwMode="auto">
            <a:xfrm>
              <a:off x="6460722" y="2590800"/>
              <a:ext cx="1540278" cy="990600"/>
              <a:chOff x="6460722" y="2438400"/>
              <a:chExt cx="1540278" cy="990600"/>
            </a:xfrm>
          </p:grpSpPr>
          <p:sp>
            <p:nvSpPr>
              <p:cNvPr id="5145" name="Rectangle 14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1218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5</a:t>
                </a:r>
              </a:p>
            </p:txBody>
          </p:sp>
          <p:sp>
            <p:nvSpPr>
              <p:cNvPr id="5146" name="Rectangle 15"/>
              <p:cNvSpPr>
                <a:spLocks noChangeArrowheads="1"/>
              </p:cNvSpPr>
              <p:nvPr/>
            </p:nvSpPr>
            <p:spPr bwMode="auto">
              <a:xfrm>
                <a:off x="6460722" y="2713112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1415480" y="4963815"/>
            <a:ext cx="15282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72A00"/>
                </a:solidFill>
                <a:latin typeface="Times New Roman" panose="02020603050405020304" pitchFamily="18" charset="0"/>
              </a:rPr>
              <a:t>6642</a:t>
            </a:r>
            <a:endParaRPr lang="en-US" sz="4400" b="1" dirty="0">
              <a:solidFill>
                <a:srgbClr val="F72A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4" name="Text Box 24"/>
          <p:cNvSpPr txBox="1">
            <a:spLocks noChangeArrowheads="1"/>
          </p:cNvSpPr>
          <p:nvPr/>
        </p:nvSpPr>
        <p:spPr bwMode="auto">
          <a:xfrm>
            <a:off x="3873252" y="4963815"/>
            <a:ext cx="1790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72A00"/>
                </a:solidFill>
                <a:latin typeface="Times New Roman" panose="02020603050405020304" pitchFamily="18" charset="0"/>
              </a:rPr>
              <a:t>9276</a:t>
            </a:r>
            <a:endParaRPr lang="en-US" sz="4400" b="1" dirty="0">
              <a:solidFill>
                <a:srgbClr val="F72A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7121872" y="4963815"/>
            <a:ext cx="142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72A00"/>
                </a:solidFill>
                <a:latin typeface="Times New Roman" panose="02020603050405020304" pitchFamily="18" charset="0"/>
              </a:rPr>
              <a:t>7742</a:t>
            </a:r>
            <a:endParaRPr lang="en-US" sz="4400" b="1" dirty="0">
              <a:solidFill>
                <a:srgbClr val="F72A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9625384" y="4963815"/>
            <a:ext cx="172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72A00"/>
                </a:solidFill>
                <a:latin typeface="Times New Roman" panose="02020603050405020304" pitchFamily="18" charset="0"/>
              </a:rPr>
              <a:t>6090</a:t>
            </a:r>
            <a:endParaRPr lang="en-US" sz="4400" b="1" dirty="0">
              <a:solidFill>
                <a:srgbClr val="F72A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28"/>
          <p:cNvGrpSpPr/>
          <p:nvPr/>
        </p:nvGrpSpPr>
        <p:grpSpPr bwMode="auto">
          <a:xfrm>
            <a:off x="3231456" y="3964831"/>
            <a:ext cx="2104008" cy="914400"/>
            <a:chOff x="2689194" y="2743200"/>
            <a:chExt cx="1578006" cy="914400"/>
          </a:xfrm>
        </p:grpSpPr>
        <p:grpSp>
          <p:nvGrpSpPr>
            <p:cNvPr id="5139" name="Group 25"/>
            <p:cNvGrpSpPr/>
            <p:nvPr/>
          </p:nvGrpSpPr>
          <p:grpSpPr bwMode="auto">
            <a:xfrm>
              <a:off x="2689194" y="2743200"/>
              <a:ext cx="1578006" cy="914400"/>
              <a:chOff x="2689194" y="2667000"/>
              <a:chExt cx="1578006" cy="914400"/>
            </a:xfrm>
          </p:grpSpPr>
          <p:sp>
            <p:nvSpPr>
              <p:cNvPr id="5141" name="Rectangle 6"/>
              <p:cNvSpPr>
                <a:spLocks noChangeArrowheads="1"/>
              </p:cNvSpPr>
              <p:nvPr/>
            </p:nvSpPr>
            <p:spPr bwMode="auto">
              <a:xfrm>
                <a:off x="2971800" y="2667000"/>
                <a:ext cx="1295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2319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42" name="Rectangle 7"/>
              <p:cNvSpPr>
                <a:spLocks noChangeArrowheads="1"/>
              </p:cNvSpPr>
              <p:nvPr/>
            </p:nvSpPr>
            <p:spPr bwMode="auto">
              <a:xfrm>
                <a:off x="2689194" y="2789312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40" name="Line 5"/>
            <p:cNvSpPr>
              <a:spLocks noChangeShapeType="1"/>
            </p:cNvSpPr>
            <p:nvPr/>
          </p:nvSpPr>
          <p:spPr bwMode="auto">
            <a:xfrm>
              <a:off x="3124944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32"/>
          <p:cNvGrpSpPr/>
          <p:nvPr/>
        </p:nvGrpSpPr>
        <p:grpSpPr bwMode="auto">
          <a:xfrm>
            <a:off x="6688856" y="3964831"/>
            <a:ext cx="1927424" cy="914400"/>
            <a:chOff x="4498032" y="2743200"/>
            <a:chExt cx="1445568" cy="914400"/>
          </a:xfrm>
        </p:grpSpPr>
        <p:grpSp>
          <p:nvGrpSpPr>
            <p:cNvPr id="5135" name="Group 24"/>
            <p:cNvGrpSpPr/>
            <p:nvPr/>
          </p:nvGrpSpPr>
          <p:grpSpPr bwMode="auto">
            <a:xfrm>
              <a:off x="4498032" y="2743200"/>
              <a:ext cx="1445568" cy="914400"/>
              <a:chOff x="4498032" y="2590800"/>
              <a:chExt cx="1445568" cy="914400"/>
            </a:xfrm>
          </p:grpSpPr>
          <p:sp>
            <p:nvSpPr>
              <p:cNvPr id="5137" name="Rectangle 11"/>
              <p:cNvSpPr>
                <a:spLocks noChangeArrowheads="1"/>
              </p:cNvSpPr>
              <p:nvPr/>
            </p:nvSpPr>
            <p:spPr bwMode="auto">
              <a:xfrm>
                <a:off x="4724400" y="2590800"/>
                <a:ext cx="12192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1106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38" name="Rectangle 12"/>
              <p:cNvSpPr>
                <a:spLocks noChangeArrowheads="1"/>
              </p:cNvSpPr>
              <p:nvPr/>
            </p:nvSpPr>
            <p:spPr bwMode="auto">
              <a:xfrm>
                <a:off x="4498032" y="2641104"/>
                <a:ext cx="6858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6" name="Line 5"/>
            <p:cNvSpPr>
              <a:spLocks noChangeShapeType="1"/>
            </p:cNvSpPr>
            <p:nvPr/>
          </p:nvSpPr>
          <p:spPr bwMode="auto">
            <a:xfrm>
              <a:off x="4894938" y="3657600"/>
              <a:ext cx="88664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30"/>
          <p:cNvGrpSpPr/>
          <p:nvPr/>
        </p:nvGrpSpPr>
        <p:grpSpPr bwMode="auto">
          <a:xfrm>
            <a:off x="767408" y="3888631"/>
            <a:ext cx="2104008" cy="990600"/>
            <a:chOff x="555594" y="2667000"/>
            <a:chExt cx="1578006" cy="990600"/>
          </a:xfrm>
        </p:grpSpPr>
        <p:grpSp>
          <p:nvGrpSpPr>
            <p:cNvPr id="5131" name="Group 23"/>
            <p:cNvGrpSpPr/>
            <p:nvPr/>
          </p:nvGrpSpPr>
          <p:grpSpPr bwMode="auto">
            <a:xfrm>
              <a:off x="555594" y="2667000"/>
              <a:ext cx="1578006" cy="990600"/>
              <a:chOff x="6422994" y="2514600"/>
              <a:chExt cx="1578006" cy="990600"/>
            </a:xfrm>
          </p:grpSpPr>
          <p:sp>
            <p:nvSpPr>
              <p:cNvPr id="5133" name="Rectangle 14"/>
              <p:cNvSpPr>
                <a:spLocks noChangeArrowheads="1"/>
              </p:cNvSpPr>
              <p:nvPr/>
            </p:nvSpPr>
            <p:spPr bwMode="auto">
              <a:xfrm>
                <a:off x="6781800" y="25146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1107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34" name="Rectangle 15"/>
              <p:cNvSpPr>
                <a:spLocks noChangeArrowheads="1"/>
              </p:cNvSpPr>
              <p:nvPr/>
            </p:nvSpPr>
            <p:spPr bwMode="auto">
              <a:xfrm>
                <a:off x="6422994" y="2785120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2" name="Line 5"/>
            <p:cNvSpPr>
              <a:spLocks noChangeShapeType="1"/>
            </p:cNvSpPr>
            <p:nvPr/>
          </p:nvSpPr>
          <p:spPr bwMode="auto">
            <a:xfrm>
              <a:off x="1045350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Rounded Corners 4"/>
          <p:cNvSpPr/>
          <p:nvPr/>
        </p:nvSpPr>
        <p:spPr>
          <a:xfrm>
            <a:off x="2927648" y="332656"/>
            <a:ext cx="6097325" cy="806311"/>
          </a:xfrm>
          <a:prstGeom prst="roundRect">
            <a:avLst>
              <a:gd name="adj" fmla="val 30889"/>
            </a:avLst>
          </a:prstGeom>
          <a:solidFill>
            <a:schemeClr val="accent5">
              <a:lumMod val="90000"/>
            </a:schemeClr>
          </a:solidFill>
          <a:ln w="19050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0392" y="3543716"/>
            <a:ext cx="914400" cy="64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0" name="Oval 29"/>
          <p:cNvSpPr/>
          <p:nvPr/>
        </p:nvSpPr>
        <p:spPr>
          <a:xfrm>
            <a:off x="5901680" y="3447063"/>
            <a:ext cx="914400" cy="64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3760" y="1652607"/>
            <a:ext cx="361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 1107 x 6</a:t>
            </a:r>
          </a:p>
          <a:p>
            <a:r>
              <a:rPr lang="en-US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     2319 x 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64400" y="1652607"/>
            <a:ext cx="361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b) 1107 x 6</a:t>
            </a:r>
          </a:p>
          <a:p>
            <a:r>
              <a:rPr lang="en-US" sz="3600" b="1" dirty="0" smtClean="0">
                <a:latin typeface="Cambria" panose="02040503050406030204" pitchFamily="18" charset="0"/>
              </a:rPr>
              <a:t>     2319 x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/>
      <p:bldP spid="12298" grpId="0"/>
      <p:bldP spid="12299" grpId="0"/>
      <p:bldP spid="27" grpId="0" animBg="1"/>
      <p:bldP spid="5" grpId="0" animBg="1"/>
      <p:bldP spid="30" grpId="0" animBg="1"/>
      <p:bldP spid="3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81" name="Rectangle 49"/>
          <p:cNvSpPr>
            <a:spLocks noChangeArrowheads="1"/>
          </p:cNvSpPr>
          <p:nvPr/>
        </p:nvSpPr>
        <p:spPr bwMode="auto">
          <a:xfrm>
            <a:off x="517697" y="908720"/>
            <a:ext cx="114109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1425kg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2" name="Rectangle 50"/>
          <p:cNvSpPr>
            <a:spLocks noChangeArrowheads="1"/>
          </p:cNvSpPr>
          <p:nvPr/>
        </p:nvSpPr>
        <p:spPr bwMode="auto">
          <a:xfrm>
            <a:off x="429909" y="2636912"/>
            <a:ext cx="2745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531482" y="3428999"/>
            <a:ext cx="3037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1425kg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4" name="Rectangle 52"/>
          <p:cNvSpPr>
            <a:spLocks noChangeArrowheads="1"/>
          </p:cNvSpPr>
          <p:nvPr/>
        </p:nvSpPr>
        <p:spPr bwMode="auto">
          <a:xfrm>
            <a:off x="588650" y="4149079"/>
            <a:ext cx="2843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k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?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9" name="Rectangle 57"/>
          <p:cNvSpPr>
            <a:spLocks noChangeArrowheads="1"/>
          </p:cNvSpPr>
          <p:nvPr/>
        </p:nvSpPr>
        <p:spPr bwMode="auto">
          <a:xfrm>
            <a:off x="4367808" y="3429000"/>
            <a:ext cx="76328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90" name="Rectangle 58"/>
          <p:cNvSpPr>
            <a:spLocks noChangeArrowheads="1"/>
          </p:cNvSpPr>
          <p:nvPr/>
        </p:nvSpPr>
        <p:spPr bwMode="auto">
          <a:xfrm>
            <a:off x="5375920" y="4149080"/>
            <a:ext cx="5875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1425 x 3 = 4275 (kg)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3475" y="1481882"/>
            <a:ext cx="131606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7202" y="1463999"/>
            <a:ext cx="21706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8321" y="1481882"/>
            <a:ext cx="8404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03465" y="1463999"/>
            <a:ext cx="194911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329" name="TextBox 8"/>
          <p:cNvSpPr txBox="1">
            <a:spLocks noChangeArrowheads="1"/>
          </p:cNvSpPr>
          <p:nvPr/>
        </p:nvSpPr>
        <p:spPr bwMode="auto">
          <a:xfrm>
            <a:off x="6426200" y="526415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1pPr>
            <a:lvl2pPr marL="742950" indent="-28575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3pPr>
            <a:lvl4pPr marL="16002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4pPr>
            <a:lvl5pPr marL="20574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9pPr>
          </a:lstStyle>
          <a:p>
            <a:endParaRPr lang="en-US"/>
          </a:p>
        </p:txBody>
      </p:sp>
      <p:sp>
        <p:nvSpPr>
          <p:cNvPr id="32" name="Rectangle 57"/>
          <p:cNvSpPr>
            <a:spLocks noChangeArrowheads="1"/>
          </p:cNvSpPr>
          <p:nvPr/>
        </p:nvSpPr>
        <p:spPr bwMode="auto">
          <a:xfrm>
            <a:off x="7248128" y="4869160"/>
            <a:ext cx="4222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4275 kg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4"/>
          <p:cNvSpPr/>
          <p:nvPr/>
        </p:nvSpPr>
        <p:spPr>
          <a:xfrm>
            <a:off x="236695" y="260648"/>
            <a:ext cx="1970873" cy="621010"/>
          </a:xfrm>
          <a:prstGeom prst="roundRect">
            <a:avLst>
              <a:gd name="adj" fmla="val 3088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03475" y="1985938"/>
            <a:ext cx="182011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6915122" y="2636912"/>
            <a:ext cx="2745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5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81" grpId="0"/>
      <p:bldP spid="95282" grpId="0"/>
      <p:bldP spid="95283" grpId="0"/>
      <p:bldP spid="95284" grpId="0"/>
      <p:bldP spid="20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81" name="Rectangle 49"/>
          <p:cNvSpPr>
            <a:spLocks noChangeArrowheads="1"/>
          </p:cNvSpPr>
          <p:nvPr/>
        </p:nvSpPr>
        <p:spPr bwMode="auto">
          <a:xfrm>
            <a:off x="623392" y="992922"/>
            <a:ext cx="114109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1508m.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9" name="Rectangle 57"/>
          <p:cNvSpPr>
            <a:spLocks noChangeArrowheads="1"/>
          </p:cNvSpPr>
          <p:nvPr/>
        </p:nvSpPr>
        <p:spPr bwMode="auto">
          <a:xfrm>
            <a:off x="5735960" y="3284984"/>
            <a:ext cx="49687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90" name="Rectangle 58"/>
          <p:cNvSpPr>
            <a:spLocks noChangeArrowheads="1"/>
          </p:cNvSpPr>
          <p:nvPr/>
        </p:nvSpPr>
        <p:spPr bwMode="auto">
          <a:xfrm>
            <a:off x="5519936" y="3974284"/>
            <a:ext cx="58750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1508 x 4 = 6032 (m)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357850" y="1620576"/>
            <a:ext cx="3066742" cy="246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87888" y="1612353"/>
            <a:ext cx="2520280" cy="164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7408" y="1628800"/>
            <a:ext cx="244031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329" name="TextBox 8"/>
          <p:cNvSpPr txBox="1">
            <a:spLocks noChangeArrowheads="1"/>
          </p:cNvSpPr>
          <p:nvPr/>
        </p:nvSpPr>
        <p:spPr bwMode="auto">
          <a:xfrm>
            <a:off x="6426200" y="526415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1pPr>
            <a:lvl2pPr marL="742950" indent="-28575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3pPr>
            <a:lvl4pPr marL="16002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4pPr>
            <a:lvl5pPr marL="20574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9pPr>
          </a:lstStyle>
          <a:p>
            <a:endParaRPr lang="en-US"/>
          </a:p>
        </p:txBody>
      </p:sp>
      <p:sp>
        <p:nvSpPr>
          <p:cNvPr id="32" name="Rectangle 57"/>
          <p:cNvSpPr>
            <a:spLocks noChangeArrowheads="1"/>
          </p:cNvSpPr>
          <p:nvPr/>
        </p:nvSpPr>
        <p:spPr bwMode="auto">
          <a:xfrm>
            <a:off x="7392144" y="4682170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6032m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4"/>
          <p:cNvSpPr/>
          <p:nvPr/>
        </p:nvSpPr>
        <p:spPr>
          <a:xfrm>
            <a:off x="380711" y="260648"/>
            <a:ext cx="1970873" cy="621010"/>
          </a:xfrm>
          <a:prstGeom prst="roundRect">
            <a:avLst>
              <a:gd name="adj" fmla="val 3088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7059138" y="2348880"/>
            <a:ext cx="27453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534414" y="2348880"/>
            <a:ext cx="27453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51"/>
          <p:cNvSpPr>
            <a:spLocks noChangeArrowheads="1"/>
          </p:cNvSpPr>
          <p:nvPr/>
        </p:nvSpPr>
        <p:spPr bwMode="auto">
          <a:xfrm>
            <a:off x="531482" y="3284983"/>
            <a:ext cx="42683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531482" y="4005062"/>
            <a:ext cx="2843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1508m</a:t>
            </a:r>
            <a:endParaRPr lang="en-US" altLang="en-US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531482" y="4736129"/>
            <a:ext cx="331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vi: … m ?</a:t>
            </a:r>
            <a:endParaRPr lang="en-US" altLang="en-US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5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81" grpId="0"/>
      <p:bldP spid="20" grpId="0" animBg="1"/>
      <p:bldP spid="33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604</Words>
  <Application>Microsoft Office PowerPoint</Application>
  <PresentationFormat>Widescreen</PresentationFormat>
  <Paragraphs>177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#9Slide07 SVNAdam Gorry</vt:lpstr>
      <vt:lpstr>.VnArial Narrow</vt:lpstr>
      <vt:lpstr>.VnTime</vt:lpstr>
      <vt:lpstr>Arial</vt:lpstr>
      <vt:lpstr>Calibri</vt:lpstr>
      <vt:lpstr>Cambria</vt:lpstr>
      <vt:lpstr>Times New Roman</vt:lpstr>
      <vt:lpstr>Verdana</vt:lpstr>
      <vt:lpstr>Wingdings</vt:lpstr>
      <vt:lpstr>Default Design</vt:lpstr>
      <vt:lpstr>7_Office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LUONG THE VINH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AN</dc:creator>
  <cp:lastModifiedBy>Thu Hong</cp:lastModifiedBy>
  <cp:revision>169</cp:revision>
  <dcterms:created xsi:type="dcterms:W3CDTF">2009-02-05T07:41:00Z</dcterms:created>
  <dcterms:modified xsi:type="dcterms:W3CDTF">2022-02-19T03:42:27Z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1033-11.2.0.10463</vt:lpwstr>
  </property>
  <property fmtid="{D5CDD505-2E9C-101B-9397-08002B2CF9AE}" pid="3" name="ICV">
    <vt:lpwstr>66F75AABCA574A8AA27808E836333C9A</vt:lpwstr>
  </property>
</Properties>
</file>