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73" r:id="rId3"/>
    <p:sldId id="270" r:id="rId4"/>
    <p:sldId id="277" r:id="rId5"/>
    <p:sldId id="374" r:id="rId6"/>
    <p:sldId id="375" r:id="rId7"/>
    <p:sldId id="378" r:id="rId8"/>
    <p:sldId id="380" r:id="rId9"/>
    <p:sldId id="377" r:id="rId10"/>
    <p:sldId id="371" r:id="rId11"/>
    <p:sldId id="379" r:id="rId12"/>
    <p:sldId id="372" r:id="rId13"/>
    <p:sldId id="274" r:id="rId14"/>
    <p:sldId id="263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3A44"/>
    <a:srgbClr val="0000FF"/>
    <a:srgbClr val="999996"/>
    <a:srgbClr val="EAF4FE"/>
    <a:srgbClr val="FF9900"/>
    <a:srgbClr val="00FF00"/>
    <a:srgbClr val="66FFFF"/>
    <a:srgbClr val="FF66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35" autoAdjust="0"/>
  </p:normalViewPr>
  <p:slideViewPr>
    <p:cSldViewPr>
      <p:cViewPr varScale="1">
        <p:scale>
          <a:sx n="102" d="100"/>
          <a:sy n="102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44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22/02/2022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2926854" y="1812516"/>
            <a:ext cx="5940660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1B3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1B3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1B3A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1B3A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45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F0ABE0-D3D6-4481-B440-6B1E2E68E816}"/>
              </a:ext>
            </a:extLst>
          </p:cNvPr>
          <p:cNvSpPr txBox="1"/>
          <p:nvPr/>
        </p:nvSpPr>
        <p:spPr>
          <a:xfrm>
            <a:off x="527994" y="2189774"/>
            <a:ext cx="7473521" cy="234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a) 2 giờ, 5 giờ, 8 giờ, 11 giờ, 12 giờ.</a:t>
            </a:r>
          </a:p>
          <a:p>
            <a:pPr>
              <a:lnSpc>
                <a:spcPct val="2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b) 13 giờ, 14 giờ, 19 giờ, 20 giờ, 23 giờ.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7A280-2649-4A82-9927-44F65AED555A}"/>
              </a:ext>
            </a:extLst>
          </p:cNvPr>
          <p:cNvGrpSpPr/>
          <p:nvPr/>
        </p:nvGrpSpPr>
        <p:grpSpPr>
          <a:xfrm>
            <a:off x="265906" y="404664"/>
            <a:ext cx="11658600" cy="635000"/>
            <a:chOff x="1253941" y="554838"/>
            <a:chExt cx="11658600" cy="635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99A11E-6D71-4B71-88AB-F2531C4DD44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7E3A92-5017-4BE1-A8CA-7A4CC53AE53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HUY DUẨN">
                <a:extLst>
                  <a:ext uri="{FF2B5EF4-FFF2-40B4-BE49-F238E27FC236}">
                    <a16:creationId xmlns:a16="http://schemas.microsoft.com/office/drawing/2014/main" id="{052ED6CE-D039-484C-9C11-88D98A727B7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101CE-45C7-4322-8E27-4DFBFE67B52F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Quay kim trên mặt đồng hồ để đồng hồ chỉ: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D27FE0-154F-4D85-8DF5-9534BEF699B2}"/>
              </a:ext>
            </a:extLst>
          </p:cNvPr>
          <p:cNvCxnSpPr>
            <a:cxnSpLocks/>
          </p:cNvCxnSpPr>
          <p:nvPr/>
        </p:nvCxnSpPr>
        <p:spPr>
          <a:xfrm>
            <a:off x="1104106" y="966639"/>
            <a:ext cx="78714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C0720F6-1106-473A-B8C7-F1B3BB4A9C1B}"/>
              </a:ext>
            </a:extLst>
          </p:cNvPr>
          <p:cNvSpPr/>
          <p:nvPr/>
        </p:nvSpPr>
        <p:spPr>
          <a:xfrm>
            <a:off x="1014724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giờ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3FA191-88C0-48D7-A094-A62691A15CC7}"/>
              </a:ext>
            </a:extLst>
          </p:cNvPr>
          <p:cNvGrpSpPr/>
          <p:nvPr/>
        </p:nvGrpSpPr>
        <p:grpSpPr>
          <a:xfrm>
            <a:off x="1023572" y="2035141"/>
            <a:ext cx="1968312" cy="1966856"/>
            <a:chOff x="396553" y="2851282"/>
            <a:chExt cx="1968312" cy="196685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E6BE5FE-5860-49D7-9269-23E8DECDA23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33D28B1-8849-4585-8EF8-874A24804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D1680CC-C8D3-407E-A4B2-A9123441E95A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A9752B3-F571-4806-8FF1-24FAE0B13F27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7DF765E-B382-48E4-96CA-954BD0757DE5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B7F0F6D-4EC1-4746-9B9B-87431CFA2EF4}"/>
                </a:ext>
              </a:extLst>
            </p:cNvPr>
            <p:cNvSpPr/>
            <p:nvPr/>
          </p:nvSpPr>
          <p:spPr>
            <a:xfrm rot="3496162">
              <a:off x="1424215" y="367942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0F227151-DA7E-4EF5-99DE-A10110B7E8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4" t="12224" r="5108" b="8756"/>
          <a:stretch/>
        </p:blipFill>
        <p:spPr>
          <a:xfrm>
            <a:off x="8116543" y="1755604"/>
            <a:ext cx="3218651" cy="3257572"/>
          </a:xfrm>
          <a:prstGeom prst="ellipse">
            <a:avLst/>
          </a:prstGeom>
        </p:spPr>
      </p:pic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AEDC0B4-2A04-4E21-9CA2-B03C0D285DE2}"/>
              </a:ext>
            </a:extLst>
          </p:cNvPr>
          <p:cNvSpPr/>
          <p:nvPr/>
        </p:nvSpPr>
        <p:spPr>
          <a:xfrm>
            <a:off x="5201952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giờ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B9B58B-56DF-4E39-A5CB-66C05EDC77A5}"/>
              </a:ext>
            </a:extLst>
          </p:cNvPr>
          <p:cNvGrpSpPr/>
          <p:nvPr/>
        </p:nvGrpSpPr>
        <p:grpSpPr>
          <a:xfrm>
            <a:off x="5242229" y="2037735"/>
            <a:ext cx="1968312" cy="1966856"/>
            <a:chOff x="396553" y="2851282"/>
            <a:chExt cx="1968312" cy="196685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846AB1E-6DB1-4A10-9DAE-81EF1653A92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DDCCDF8C-43C3-4D1B-9BDD-DE3533C4F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DF19132-F8E0-4405-AF76-DE421A89799F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7896EF5-F045-4A01-8DD8-E15833B1CF5D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C456E22-6B4E-44BC-94E1-D75C2721B4B7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69F0729-7D68-4BA5-BDD7-D52F4E8229C4}"/>
                </a:ext>
              </a:extLst>
            </p:cNvPr>
            <p:cNvSpPr/>
            <p:nvPr/>
          </p:nvSpPr>
          <p:spPr>
            <a:xfrm rot="8934430">
              <a:off x="1382200" y="388160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35C77EB-67C2-402F-988D-355009F5FEA3}"/>
              </a:ext>
            </a:extLst>
          </p:cNvPr>
          <p:cNvSpPr/>
          <p:nvPr/>
        </p:nvSpPr>
        <p:spPr>
          <a:xfrm>
            <a:off x="9389179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giờ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FC5E951-6182-4483-B627-E39E227C52BD}"/>
              </a:ext>
            </a:extLst>
          </p:cNvPr>
          <p:cNvGrpSpPr/>
          <p:nvPr/>
        </p:nvGrpSpPr>
        <p:grpSpPr>
          <a:xfrm>
            <a:off x="9389179" y="2043804"/>
            <a:ext cx="1968312" cy="1966856"/>
            <a:chOff x="396553" y="2851282"/>
            <a:chExt cx="1968312" cy="1966856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32F13FD-8D93-42AE-B1DD-86F5F7E046D1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49E355E7-EF57-4BC4-A959-2089203BD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846ABD6-39FE-476C-A80C-78AE7EB6F549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C507CED-1FAA-4103-A2E5-C5EBBC4F9E9F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3C67E5-5C05-47F4-8A5E-62C2CE2324CF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B2F4B0-931A-48E9-8CD2-9D77D3EBB815}"/>
                </a:ext>
              </a:extLst>
            </p:cNvPr>
            <p:cNvSpPr/>
            <p:nvPr/>
          </p:nvSpPr>
          <p:spPr>
            <a:xfrm rot="14415694">
              <a:off x="1183095" y="3829753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C30260A0-EEA0-4975-AF84-C763B0A892E5}"/>
              </a:ext>
            </a:extLst>
          </p:cNvPr>
          <p:cNvSpPr/>
          <p:nvPr/>
        </p:nvSpPr>
        <p:spPr>
          <a:xfrm>
            <a:off x="7591752" y="3993481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giờ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6845AF84-5D66-4F97-BF7B-BEBB44A85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29" y="4928272"/>
            <a:ext cx="1907158" cy="1929728"/>
          </a:xfrm>
          <a:prstGeom prst="rect">
            <a:avLst/>
          </a:prstGeom>
        </p:spPr>
      </p:pic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A6E64A34-29C6-4881-9ABF-9D0B4A5A9BCF}"/>
              </a:ext>
            </a:extLst>
          </p:cNvPr>
          <p:cNvSpPr/>
          <p:nvPr/>
        </p:nvSpPr>
        <p:spPr>
          <a:xfrm>
            <a:off x="2874212" y="3969068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giờ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240D757-2F44-402A-ADA9-E5A54FA973AA}"/>
              </a:ext>
            </a:extLst>
          </p:cNvPr>
          <p:cNvGrpSpPr/>
          <p:nvPr/>
        </p:nvGrpSpPr>
        <p:grpSpPr>
          <a:xfrm>
            <a:off x="2874212" y="4888128"/>
            <a:ext cx="1968312" cy="1966856"/>
            <a:chOff x="396553" y="2851282"/>
            <a:chExt cx="1968312" cy="1966856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C02E78D-7CD6-4014-AEF4-F265AC45D1E0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69D34803-776C-47AC-B6B5-CB39A4DB3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8D459DE-410C-41E8-B3D7-5C4311D690D0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C2A5EEE5-B0E6-483E-AE4D-7F38F96B1B91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556FF0F-549B-4D30-BFAB-77F7D7990441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DF435F4B-512B-4C67-A7A3-1FACEE35C50B}"/>
                </a:ext>
              </a:extLst>
            </p:cNvPr>
            <p:cNvSpPr/>
            <p:nvPr/>
          </p:nvSpPr>
          <p:spPr>
            <a:xfrm rot="19685254">
              <a:off x="1235962" y="3635086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7447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2" grpId="0" animBg="1"/>
      <p:bldP spid="83" grpId="0" animBg="1"/>
      <p:bldP spid="91" grpId="0" animBg="1"/>
      <p:bldP spid="99" grpId="0" animBg="1"/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7A280-2649-4A82-9927-44F65AED555A}"/>
              </a:ext>
            </a:extLst>
          </p:cNvPr>
          <p:cNvGrpSpPr/>
          <p:nvPr/>
        </p:nvGrpSpPr>
        <p:grpSpPr>
          <a:xfrm>
            <a:off x="265906" y="404664"/>
            <a:ext cx="11658600" cy="635000"/>
            <a:chOff x="1253941" y="554838"/>
            <a:chExt cx="11658600" cy="635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99A11E-6D71-4B71-88AB-F2531C4DD447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07E3A92-5017-4BE1-A8CA-7A4CC53AE53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HUY DUẨN">
                <a:extLst>
                  <a:ext uri="{FF2B5EF4-FFF2-40B4-BE49-F238E27FC236}">
                    <a16:creationId xmlns:a16="http://schemas.microsoft.com/office/drawing/2014/main" id="{052ED6CE-D039-484C-9C11-88D98A727B7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101CE-45C7-4322-8E27-4DFBFE67B52F}"/>
                </a:ext>
              </a:extLst>
            </p:cNvPr>
            <p:cNvSpPr txBox="1"/>
            <p:nvPr/>
          </p:nvSpPr>
          <p:spPr>
            <a:xfrm>
              <a:off x="1956330" y="592156"/>
              <a:ext cx="109562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Quay kim trên mặt đồng hồ để đồng hồ chỉ: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D27FE0-154F-4D85-8DF5-9534BEF699B2}"/>
              </a:ext>
            </a:extLst>
          </p:cNvPr>
          <p:cNvCxnSpPr>
            <a:cxnSpLocks/>
          </p:cNvCxnSpPr>
          <p:nvPr/>
        </p:nvCxnSpPr>
        <p:spPr>
          <a:xfrm>
            <a:off x="1104106" y="966639"/>
            <a:ext cx="78714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C0720F6-1106-473A-B8C7-F1B3BB4A9C1B}"/>
              </a:ext>
            </a:extLst>
          </p:cNvPr>
          <p:cNvSpPr/>
          <p:nvPr/>
        </p:nvSpPr>
        <p:spPr>
          <a:xfrm>
            <a:off x="1014724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giờ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3FA191-88C0-48D7-A094-A62691A15CC7}"/>
              </a:ext>
            </a:extLst>
          </p:cNvPr>
          <p:cNvGrpSpPr/>
          <p:nvPr/>
        </p:nvGrpSpPr>
        <p:grpSpPr>
          <a:xfrm>
            <a:off x="1023572" y="2035141"/>
            <a:ext cx="1968312" cy="1966856"/>
            <a:chOff x="396553" y="2851282"/>
            <a:chExt cx="1968312" cy="196685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E6BE5FE-5860-49D7-9269-23E8DECDA23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33D28B1-8849-4585-8EF8-874A24804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D1680CC-C8D3-407E-A4B2-A9123441E95A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A9752B3-F571-4806-8FF1-24FAE0B13F27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7DF765E-B382-48E4-96CA-954BD0757DE5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B7F0F6D-4EC1-4746-9B9B-87431CFA2EF4}"/>
                </a:ext>
              </a:extLst>
            </p:cNvPr>
            <p:cNvSpPr/>
            <p:nvPr/>
          </p:nvSpPr>
          <p:spPr>
            <a:xfrm rot="1886929">
              <a:off x="1374966" y="3641723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BAEDC0B4-2A04-4E21-9CA2-B03C0D285DE2}"/>
              </a:ext>
            </a:extLst>
          </p:cNvPr>
          <p:cNvSpPr/>
          <p:nvPr/>
        </p:nvSpPr>
        <p:spPr>
          <a:xfrm>
            <a:off x="5201952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giờ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8B9B58B-56DF-4E39-A5CB-66C05EDC77A5}"/>
              </a:ext>
            </a:extLst>
          </p:cNvPr>
          <p:cNvGrpSpPr/>
          <p:nvPr/>
        </p:nvGrpSpPr>
        <p:grpSpPr>
          <a:xfrm>
            <a:off x="5242229" y="2037735"/>
            <a:ext cx="1968312" cy="1966856"/>
            <a:chOff x="396553" y="2851282"/>
            <a:chExt cx="1968312" cy="1966856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846AB1E-6DB1-4A10-9DAE-81EF1653A92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DDCCDF8C-43C3-4D1B-9BDD-DE3533C4F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DF19132-F8E0-4405-AF76-DE421A89799F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7896EF5-F045-4A01-8DD8-E15833B1CF5D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C456E22-6B4E-44BC-94E1-D75C2721B4B7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69F0729-7D68-4BA5-BDD7-D52F4E8229C4}"/>
                </a:ext>
              </a:extLst>
            </p:cNvPr>
            <p:cNvSpPr/>
            <p:nvPr/>
          </p:nvSpPr>
          <p:spPr>
            <a:xfrm rot="3508106">
              <a:off x="1421608" y="368768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35C77EB-67C2-402F-988D-355009F5FEA3}"/>
              </a:ext>
            </a:extLst>
          </p:cNvPr>
          <p:cNvSpPr/>
          <p:nvPr/>
        </p:nvSpPr>
        <p:spPr>
          <a:xfrm>
            <a:off x="9389179" y="1124744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giờ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FC5E951-6182-4483-B627-E39E227C52BD}"/>
              </a:ext>
            </a:extLst>
          </p:cNvPr>
          <p:cNvGrpSpPr/>
          <p:nvPr/>
        </p:nvGrpSpPr>
        <p:grpSpPr>
          <a:xfrm>
            <a:off x="9389179" y="2043804"/>
            <a:ext cx="1968312" cy="1966856"/>
            <a:chOff x="396553" y="2851282"/>
            <a:chExt cx="1968312" cy="1966856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32F13FD-8D93-42AE-B1DD-86F5F7E046D1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49E355E7-EF57-4BC4-A959-2089203BD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846ABD6-39FE-476C-A80C-78AE7EB6F549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C507CED-1FAA-4103-A2E5-C5EBBC4F9E9F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E3C67E5-5C05-47F4-8A5E-62C2CE2324CF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AB2F4B0-931A-48E9-8CD2-9D77D3EBB815}"/>
                </a:ext>
              </a:extLst>
            </p:cNvPr>
            <p:cNvSpPr/>
            <p:nvPr/>
          </p:nvSpPr>
          <p:spPr>
            <a:xfrm rot="12782673">
              <a:off x="1232449" y="3889454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5E4A94F-DF42-47F1-81B8-13A3BCFFD286}"/>
              </a:ext>
            </a:extLst>
          </p:cNvPr>
          <p:cNvSpPr/>
          <p:nvPr/>
        </p:nvSpPr>
        <p:spPr>
          <a:xfrm>
            <a:off x="3066545" y="3948857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giờ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4A3C734-B89A-49F9-9989-BBF59223230E}"/>
              </a:ext>
            </a:extLst>
          </p:cNvPr>
          <p:cNvGrpSpPr/>
          <p:nvPr/>
        </p:nvGrpSpPr>
        <p:grpSpPr>
          <a:xfrm>
            <a:off x="3066545" y="4867917"/>
            <a:ext cx="1968312" cy="1966856"/>
            <a:chOff x="396553" y="2851282"/>
            <a:chExt cx="1968312" cy="1966856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E6DFE57-4B3F-4EBA-9487-6DF8D076BF5F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C879376B-37E9-4B3D-8CD7-CE45F77E39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C654129-8377-4D7F-AD1C-719BF13EFEB7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EFD435F-C1DF-4B2B-8D64-26167619FF22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AB12D2-1134-494F-B228-B060CE835EBF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853E697-928E-4A9D-BF84-D940E7C57EAC}"/>
                </a:ext>
              </a:extLst>
            </p:cNvPr>
            <p:cNvSpPr/>
            <p:nvPr/>
          </p:nvSpPr>
          <p:spPr>
            <a:xfrm rot="14415694">
              <a:off x="1183095" y="3829753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EED42EC-EFD4-4596-AA1A-A02C349500EA}"/>
              </a:ext>
            </a:extLst>
          </p:cNvPr>
          <p:cNvSpPr/>
          <p:nvPr/>
        </p:nvSpPr>
        <p:spPr>
          <a:xfrm>
            <a:off x="7346206" y="3979126"/>
            <a:ext cx="1968312" cy="928575"/>
          </a:xfrm>
          <a:prstGeom prst="roundRect">
            <a:avLst/>
          </a:prstGeom>
          <a:ln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1968312"/>
                      <a:gd name="connsiteY0" fmla="*/ 154766 h 928575"/>
                      <a:gd name="connsiteX1" fmla="*/ 154766 w 1968312"/>
                      <a:gd name="connsiteY1" fmla="*/ 0 h 928575"/>
                      <a:gd name="connsiteX2" fmla="*/ 1813546 w 1968312"/>
                      <a:gd name="connsiteY2" fmla="*/ 0 h 928575"/>
                      <a:gd name="connsiteX3" fmla="*/ 1968312 w 1968312"/>
                      <a:gd name="connsiteY3" fmla="*/ 154766 h 928575"/>
                      <a:gd name="connsiteX4" fmla="*/ 1968312 w 1968312"/>
                      <a:gd name="connsiteY4" fmla="*/ 773809 h 928575"/>
                      <a:gd name="connsiteX5" fmla="*/ 1813546 w 1968312"/>
                      <a:gd name="connsiteY5" fmla="*/ 928575 h 928575"/>
                      <a:gd name="connsiteX6" fmla="*/ 154766 w 1968312"/>
                      <a:gd name="connsiteY6" fmla="*/ 928575 h 928575"/>
                      <a:gd name="connsiteX7" fmla="*/ 0 w 1968312"/>
                      <a:gd name="connsiteY7" fmla="*/ 773809 h 928575"/>
                      <a:gd name="connsiteX8" fmla="*/ 0 w 1968312"/>
                      <a:gd name="connsiteY8" fmla="*/ 154766 h 9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68312" h="928575" fill="none" extrusionOk="0">
                        <a:moveTo>
                          <a:pt x="0" y="154766"/>
                        </a:moveTo>
                        <a:cubicBezTo>
                          <a:pt x="6559" y="84320"/>
                          <a:pt x="81874" y="2604"/>
                          <a:pt x="154766" y="0"/>
                        </a:cubicBezTo>
                        <a:cubicBezTo>
                          <a:pt x="919945" y="-80406"/>
                          <a:pt x="1293356" y="118018"/>
                          <a:pt x="1813546" y="0"/>
                        </a:cubicBezTo>
                        <a:cubicBezTo>
                          <a:pt x="1898538" y="-2138"/>
                          <a:pt x="1965973" y="74083"/>
                          <a:pt x="1968312" y="154766"/>
                        </a:cubicBezTo>
                        <a:cubicBezTo>
                          <a:pt x="2022301" y="317492"/>
                          <a:pt x="2011849" y="686595"/>
                          <a:pt x="1968312" y="773809"/>
                        </a:cubicBezTo>
                        <a:cubicBezTo>
                          <a:pt x="1960785" y="854727"/>
                          <a:pt x="1905021" y="921647"/>
                          <a:pt x="1813546" y="928575"/>
                        </a:cubicBezTo>
                        <a:cubicBezTo>
                          <a:pt x="1467343" y="809042"/>
                          <a:pt x="655094" y="904904"/>
                          <a:pt x="154766" y="928575"/>
                        </a:cubicBezTo>
                        <a:cubicBezTo>
                          <a:pt x="70863" y="928979"/>
                          <a:pt x="-5484" y="854114"/>
                          <a:pt x="0" y="773809"/>
                        </a:cubicBezTo>
                        <a:cubicBezTo>
                          <a:pt x="-42525" y="594862"/>
                          <a:pt x="35416" y="380713"/>
                          <a:pt x="0" y="154766"/>
                        </a:cubicBezTo>
                        <a:close/>
                      </a:path>
                      <a:path w="1968312" h="928575" stroke="0" extrusionOk="0">
                        <a:moveTo>
                          <a:pt x="0" y="154766"/>
                        </a:moveTo>
                        <a:cubicBezTo>
                          <a:pt x="9756" y="55276"/>
                          <a:pt x="67962" y="9894"/>
                          <a:pt x="154766" y="0"/>
                        </a:cubicBezTo>
                        <a:cubicBezTo>
                          <a:pt x="849175" y="-117310"/>
                          <a:pt x="1343262" y="43688"/>
                          <a:pt x="1813546" y="0"/>
                        </a:cubicBezTo>
                        <a:cubicBezTo>
                          <a:pt x="1911587" y="-313"/>
                          <a:pt x="1975534" y="58624"/>
                          <a:pt x="1968312" y="154766"/>
                        </a:cubicBezTo>
                        <a:cubicBezTo>
                          <a:pt x="2011605" y="318092"/>
                          <a:pt x="1940609" y="480571"/>
                          <a:pt x="1968312" y="773809"/>
                        </a:cubicBezTo>
                        <a:cubicBezTo>
                          <a:pt x="1972665" y="850300"/>
                          <a:pt x="1901362" y="920728"/>
                          <a:pt x="1813546" y="928575"/>
                        </a:cubicBezTo>
                        <a:cubicBezTo>
                          <a:pt x="1279587" y="783405"/>
                          <a:pt x="488558" y="1005981"/>
                          <a:pt x="154766" y="928575"/>
                        </a:cubicBezTo>
                        <a:cubicBezTo>
                          <a:pt x="57639" y="925586"/>
                          <a:pt x="-7040" y="854065"/>
                          <a:pt x="0" y="773809"/>
                        </a:cubicBezTo>
                        <a:cubicBezTo>
                          <a:pt x="31797" y="475675"/>
                          <a:pt x="16742" y="450429"/>
                          <a:pt x="0" y="15476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giờ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7CC9B37-844E-4549-8DF1-EC4EF741290E}"/>
              </a:ext>
            </a:extLst>
          </p:cNvPr>
          <p:cNvGrpSpPr/>
          <p:nvPr/>
        </p:nvGrpSpPr>
        <p:grpSpPr>
          <a:xfrm>
            <a:off x="7346206" y="4898186"/>
            <a:ext cx="1968312" cy="1966856"/>
            <a:chOff x="396553" y="2851282"/>
            <a:chExt cx="1968312" cy="196685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F83AB83-C463-4FEA-81B1-4965AD375E69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06E3196-EDA4-4979-AFAF-134FBAE40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64AA8EC5-4745-402D-ADB6-3B705B2B7465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7F0680F-9B73-44A9-8821-B400A1C8F772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86F1-890A-4FE6-BF67-3357E2815263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64FFF09-D017-4BDE-A63D-1F90A1F79E06}"/>
                </a:ext>
              </a:extLst>
            </p:cNvPr>
            <p:cNvSpPr/>
            <p:nvPr/>
          </p:nvSpPr>
          <p:spPr>
            <a:xfrm rot="19685254">
              <a:off x="1235962" y="3635086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97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83" grpId="0" animBg="1"/>
      <p:bldP spid="91" grpId="0" animBg="1"/>
      <p:bldP spid="56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91627F0-2C6D-4088-909C-9BED6CA0BB6E}"/>
              </a:ext>
            </a:extLst>
          </p:cNvPr>
          <p:cNvGrpSpPr/>
          <p:nvPr/>
        </p:nvGrpSpPr>
        <p:grpSpPr>
          <a:xfrm>
            <a:off x="1756057" y="1942106"/>
            <a:ext cx="3096344" cy="3024336"/>
            <a:chOff x="396553" y="2851282"/>
            <a:chExt cx="1968312" cy="196685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69F8611-8CCB-4B87-AB1A-AD8C1F3A89A0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1764AAE-552F-4006-9BC6-2DBD512FB5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7F02656-6FB3-4C89-9D6B-B51600E3290A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03FE-3F9C-4A7C-B777-3F719AF4D959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9D6E4B-7350-4CE9-96C6-C7ADA23F248A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0442A-789B-4BB9-A6A1-FACDA6E41FC2}"/>
                </a:ext>
              </a:extLst>
            </p:cNvPr>
            <p:cNvSpPr/>
            <p:nvPr/>
          </p:nvSpPr>
          <p:spPr>
            <a:xfrm rot="7445558">
              <a:off x="1419783" y="3830260"/>
              <a:ext cx="117477" cy="174948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D3C60A-135B-46FF-9C57-85CD25611476}"/>
              </a:ext>
            </a:extLst>
          </p:cNvPr>
          <p:cNvGrpSpPr/>
          <p:nvPr/>
        </p:nvGrpSpPr>
        <p:grpSpPr>
          <a:xfrm>
            <a:off x="7463360" y="1909249"/>
            <a:ext cx="3096343" cy="3039502"/>
            <a:chOff x="396553" y="2851282"/>
            <a:chExt cx="1968312" cy="19668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FE7A72B-1784-44DC-AE3E-DD51C6F283EB}"/>
                </a:ext>
              </a:extLst>
            </p:cNvPr>
            <p:cNvGrpSpPr/>
            <p:nvPr/>
          </p:nvGrpSpPr>
          <p:grpSpPr>
            <a:xfrm>
              <a:off x="396553" y="2851282"/>
              <a:ext cx="1968312" cy="1966856"/>
              <a:chOff x="396553" y="2851282"/>
              <a:chExt cx="1968312" cy="196685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29591D7C-B29C-4AA9-8712-F4F106635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553" y="2851282"/>
                <a:ext cx="1968312" cy="1966856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80BD23C-D330-4F96-ABF3-7C18707E61F6}"/>
                  </a:ext>
                </a:extLst>
              </p:cNvPr>
              <p:cNvSpPr/>
              <p:nvPr/>
            </p:nvSpPr>
            <p:spPr>
              <a:xfrm>
                <a:off x="1198662" y="3717032"/>
                <a:ext cx="360040" cy="3600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490EAEC-4846-4D6C-AA16-97E585D0D859}"/>
                  </a:ext>
                </a:extLst>
              </p:cNvPr>
              <p:cNvSpPr/>
              <p:nvPr/>
            </p:nvSpPr>
            <p:spPr>
              <a:xfrm>
                <a:off x="1303629" y="3792805"/>
                <a:ext cx="111057" cy="116519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A06A25-8E9F-4C71-B13F-120B6C2C54F1}"/>
                </a:ext>
              </a:extLst>
            </p:cNvPr>
            <p:cNvSpPr/>
            <p:nvPr/>
          </p:nvSpPr>
          <p:spPr>
            <a:xfrm>
              <a:off x="1321324" y="3430118"/>
              <a:ext cx="75666" cy="358922"/>
            </a:xfrm>
            <a:custGeom>
              <a:avLst/>
              <a:gdLst>
                <a:gd name="connsiteX0" fmla="*/ 72008 w 144016"/>
                <a:gd name="connsiteY0" fmla="*/ 0 h 675221"/>
                <a:gd name="connsiteX1" fmla="*/ 144016 w 144016"/>
                <a:gd name="connsiteY1" fmla="*/ 126880 h 675221"/>
                <a:gd name="connsiteX2" fmla="*/ 108012 w 144016"/>
                <a:gd name="connsiteY2" fmla="*/ 126880 h 675221"/>
                <a:gd name="connsiteX3" fmla="*/ 108012 w 144016"/>
                <a:gd name="connsiteY3" fmla="*/ 675221 h 675221"/>
                <a:gd name="connsiteX4" fmla="*/ 72008 w 144016"/>
                <a:gd name="connsiteY4" fmla="*/ 667550 h 675221"/>
                <a:gd name="connsiteX5" fmla="*/ 36004 w 144016"/>
                <a:gd name="connsiteY5" fmla="*/ 675221 h 675221"/>
                <a:gd name="connsiteX6" fmla="*/ 36004 w 144016"/>
                <a:gd name="connsiteY6" fmla="*/ 126880 h 675221"/>
                <a:gd name="connsiteX7" fmla="*/ 0 w 144016"/>
                <a:gd name="connsiteY7" fmla="*/ 126880 h 675221"/>
                <a:gd name="connsiteX8" fmla="*/ 72008 w 144016"/>
                <a:gd name="connsiteY8" fmla="*/ 0 h 6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16" h="675221">
                  <a:moveTo>
                    <a:pt x="72008" y="0"/>
                  </a:moveTo>
                  <a:lnTo>
                    <a:pt x="144016" y="126880"/>
                  </a:lnTo>
                  <a:lnTo>
                    <a:pt x="108012" y="126880"/>
                  </a:lnTo>
                  <a:lnTo>
                    <a:pt x="108012" y="675221"/>
                  </a:lnTo>
                  <a:lnTo>
                    <a:pt x="72008" y="667550"/>
                  </a:lnTo>
                  <a:lnTo>
                    <a:pt x="36004" y="675221"/>
                  </a:lnTo>
                  <a:lnTo>
                    <a:pt x="36004" y="126880"/>
                  </a:lnTo>
                  <a:lnTo>
                    <a:pt x="0" y="126880"/>
                  </a:lnTo>
                  <a:lnTo>
                    <a:pt x="72008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EBF986A-F6EE-40C4-AB21-6DD7D05A9B9E}"/>
                </a:ext>
              </a:extLst>
            </p:cNvPr>
            <p:cNvSpPr/>
            <p:nvPr/>
          </p:nvSpPr>
          <p:spPr>
            <a:xfrm rot="14415694">
              <a:off x="1191525" y="3847456"/>
              <a:ext cx="114830" cy="178981"/>
            </a:xfrm>
            <a:custGeom>
              <a:avLst/>
              <a:gdLst>
                <a:gd name="connsiteX0" fmla="*/ 108012 w 216024"/>
                <a:gd name="connsiteY0" fmla="*/ 0 h 340656"/>
                <a:gd name="connsiteX1" fmla="*/ 216024 w 216024"/>
                <a:gd name="connsiteY1" fmla="*/ 106354 h 340656"/>
                <a:gd name="connsiteX2" fmla="*/ 162018 w 216024"/>
                <a:gd name="connsiteY2" fmla="*/ 106354 h 340656"/>
                <a:gd name="connsiteX3" fmla="*/ 162018 w 216024"/>
                <a:gd name="connsiteY3" fmla="*/ 340656 h 340656"/>
                <a:gd name="connsiteX4" fmla="*/ 108012 w 216024"/>
                <a:gd name="connsiteY4" fmla="*/ 329149 h 340656"/>
                <a:gd name="connsiteX5" fmla="*/ 54006 w 216024"/>
                <a:gd name="connsiteY5" fmla="*/ 340656 h 340656"/>
                <a:gd name="connsiteX6" fmla="*/ 54006 w 216024"/>
                <a:gd name="connsiteY6" fmla="*/ 106354 h 340656"/>
                <a:gd name="connsiteX7" fmla="*/ 0 w 216024"/>
                <a:gd name="connsiteY7" fmla="*/ 106354 h 340656"/>
                <a:gd name="connsiteX8" fmla="*/ 108012 w 216024"/>
                <a:gd name="connsiteY8" fmla="*/ 0 h 34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24" h="340656">
                  <a:moveTo>
                    <a:pt x="108012" y="0"/>
                  </a:moveTo>
                  <a:lnTo>
                    <a:pt x="216024" y="106354"/>
                  </a:lnTo>
                  <a:lnTo>
                    <a:pt x="162018" y="106354"/>
                  </a:lnTo>
                  <a:lnTo>
                    <a:pt x="162018" y="340656"/>
                  </a:lnTo>
                  <a:lnTo>
                    <a:pt x="108012" y="329149"/>
                  </a:lnTo>
                  <a:lnTo>
                    <a:pt x="54006" y="340656"/>
                  </a:lnTo>
                  <a:lnTo>
                    <a:pt x="54006" y="106354"/>
                  </a:lnTo>
                  <a:lnTo>
                    <a:pt x="0" y="106354"/>
                  </a:lnTo>
                  <a:lnTo>
                    <a:pt x="108012" y="0"/>
                  </a:lnTo>
                  <a:close/>
                </a:path>
              </a:pathLst>
            </a:custGeom>
            <a:solidFill>
              <a:srgbClr val="1B3A4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E16D64-8D89-49E5-9F10-CD728569355A}"/>
              </a:ext>
            </a:extLst>
          </p:cNvPr>
          <p:cNvGrpSpPr/>
          <p:nvPr/>
        </p:nvGrpSpPr>
        <p:grpSpPr>
          <a:xfrm>
            <a:off x="1213706" y="-163529"/>
            <a:ext cx="9763000" cy="1807796"/>
            <a:chOff x="1080468" y="-524457"/>
            <a:chExt cx="9763000" cy="18077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F89657-C03E-41ED-A45A-E7D2EF482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68" y="-524457"/>
              <a:ext cx="9763000" cy="180779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05F386A-4F9D-4FFA-BD78-F3F2B438BC87}"/>
                </a:ext>
              </a:extLst>
            </p:cNvPr>
            <p:cNvSpPr txBox="1"/>
            <p:nvPr/>
          </p:nvSpPr>
          <p:spPr>
            <a:xfrm>
              <a:off x="2206774" y="328523"/>
              <a:ext cx="75103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Củng cố:</a:t>
              </a:r>
              <a:r>
                <a:rPr lang="en-US" sz="32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 số thích hợp vào ô trống.</a:t>
              </a:r>
              <a:endPara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018668-8810-4767-A343-679166972A42}"/>
              </a:ext>
            </a:extLst>
          </p:cNvPr>
          <p:cNvGrpSpPr/>
          <p:nvPr/>
        </p:nvGrpSpPr>
        <p:grpSpPr>
          <a:xfrm>
            <a:off x="713029" y="5160717"/>
            <a:ext cx="5404569" cy="785425"/>
            <a:chOff x="1198662" y="4966442"/>
            <a:chExt cx="5404569" cy="785425"/>
          </a:xfrm>
        </p:grpSpPr>
        <p:sp>
          <p:nvSpPr>
            <p:cNvPr id="35" name="Rounded Rectangle 10">
              <a:extLst>
                <a:ext uri="{FF2B5EF4-FFF2-40B4-BE49-F238E27FC236}">
                  <a16:creationId xmlns:a16="http://schemas.microsoft.com/office/drawing/2014/main" id="{3A6ACF58-D801-4729-B7BC-9D9500011071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DCBFBB-9C42-4E72-BF2E-C51C201FC240}"/>
                </a:ext>
              </a:extLst>
            </p:cNvPr>
            <p:cNvSpPr txBox="1"/>
            <p:nvPr/>
          </p:nvSpPr>
          <p:spPr>
            <a:xfrm>
              <a:off x="2122517" y="5066767"/>
              <a:ext cx="44807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chiều</a:t>
              </a:r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:a16="http://schemas.microsoft.com/office/drawing/2014/main" id="{C0BBCA2F-897F-4B84-8D7C-3F1C59E7FE99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B3DA97-3331-487A-842C-5B53649E1DF4}"/>
              </a:ext>
            </a:extLst>
          </p:cNvPr>
          <p:cNvGrpSpPr/>
          <p:nvPr/>
        </p:nvGrpSpPr>
        <p:grpSpPr>
          <a:xfrm>
            <a:off x="6881482" y="5114368"/>
            <a:ext cx="4857945" cy="785425"/>
            <a:chOff x="1198662" y="4966442"/>
            <a:chExt cx="4857945" cy="785425"/>
          </a:xfrm>
        </p:grpSpPr>
        <p:sp>
          <p:nvSpPr>
            <p:cNvPr id="38" name="Rounded Rectangle 10">
              <a:extLst>
                <a:ext uri="{FF2B5EF4-FFF2-40B4-BE49-F238E27FC236}">
                  <a16:creationId xmlns:a16="http://schemas.microsoft.com/office/drawing/2014/main" id="{739BAB22-EAD4-4AFC-ADEF-C1BEC62EDD76}"/>
                </a:ext>
              </a:extLst>
            </p:cNvPr>
            <p:cNvSpPr/>
            <p:nvPr/>
          </p:nvSpPr>
          <p:spPr>
            <a:xfrm>
              <a:off x="1198662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C0BC098-0330-48EC-BFF8-DC422DC6B5E8}"/>
                </a:ext>
              </a:extLst>
            </p:cNvPr>
            <p:cNvSpPr txBox="1"/>
            <p:nvPr/>
          </p:nvSpPr>
          <p:spPr>
            <a:xfrm>
              <a:off x="2122517" y="5066767"/>
              <a:ext cx="39340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giờ hay           giờ tối</a:t>
              </a:r>
            </a:p>
          </p:txBody>
        </p:sp>
        <p:sp>
          <p:nvSpPr>
            <p:cNvPr id="40" name="Rounded Rectangle 10">
              <a:extLst>
                <a:ext uri="{FF2B5EF4-FFF2-40B4-BE49-F238E27FC236}">
                  <a16:creationId xmlns:a16="http://schemas.microsoft.com/office/drawing/2014/main" id="{8EC3B171-3A08-4B99-9DDB-02FC18F92A29}"/>
                </a:ext>
              </a:extLst>
            </p:cNvPr>
            <p:cNvSpPr/>
            <p:nvPr/>
          </p:nvSpPr>
          <p:spPr>
            <a:xfrm>
              <a:off x="3816250" y="4966442"/>
              <a:ext cx="888695" cy="7854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13">
            <a:extLst>
              <a:ext uri="{FF2B5EF4-FFF2-40B4-BE49-F238E27FC236}">
                <a16:creationId xmlns:a16="http://schemas.microsoft.com/office/drawing/2014/main" id="{8EF5833B-667D-43DB-8538-E558B133E609}"/>
              </a:ext>
            </a:extLst>
          </p:cNvPr>
          <p:cNvSpPr/>
          <p:nvPr/>
        </p:nvSpPr>
        <p:spPr>
          <a:xfrm>
            <a:off x="760088" y="5231930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13">
            <a:extLst>
              <a:ext uri="{FF2B5EF4-FFF2-40B4-BE49-F238E27FC236}">
                <a16:creationId xmlns:a16="http://schemas.microsoft.com/office/drawing/2014/main" id="{4BF56F96-2AD4-4DBB-A221-CDAB21F79F88}"/>
              </a:ext>
            </a:extLst>
          </p:cNvPr>
          <p:cNvSpPr/>
          <p:nvPr/>
        </p:nvSpPr>
        <p:spPr>
          <a:xfrm>
            <a:off x="3377676" y="5231930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13">
            <a:extLst>
              <a:ext uri="{FF2B5EF4-FFF2-40B4-BE49-F238E27FC236}">
                <a16:creationId xmlns:a16="http://schemas.microsoft.com/office/drawing/2014/main" id="{B49BB86B-DD75-4C6B-B245-3593FEACE21E}"/>
              </a:ext>
            </a:extLst>
          </p:cNvPr>
          <p:cNvSpPr/>
          <p:nvPr/>
        </p:nvSpPr>
        <p:spPr>
          <a:xfrm>
            <a:off x="6922636" y="5182839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13">
            <a:extLst>
              <a:ext uri="{FF2B5EF4-FFF2-40B4-BE49-F238E27FC236}">
                <a16:creationId xmlns:a16="http://schemas.microsoft.com/office/drawing/2014/main" id="{67927793-6ABD-4C9E-94DF-84EA6BF642DD}"/>
              </a:ext>
            </a:extLst>
          </p:cNvPr>
          <p:cNvSpPr/>
          <p:nvPr/>
        </p:nvSpPr>
        <p:spPr>
          <a:xfrm>
            <a:off x="9540224" y="5182839"/>
            <a:ext cx="794575" cy="660422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</a:t>
            </a:r>
            <a:r>
              <a:rPr lang="en-US" sz="6000" b="1" dirty="0">
                <a:ln w="3155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none" spc="0" dirty="0">
              <a:ln w="31550" cmpd="sng">
                <a:noFill/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2778" y="2132856"/>
            <a:ext cx="8100900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</a:bodyPr>
          <a:lstStyle/>
          <a:p>
            <a:pPr algn="ctr"/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>
            <a:extLst>
              <a:ext uri="{FF2B5EF4-FFF2-40B4-BE49-F238E27FC236}">
                <a16:creationId xmlns:a16="http://schemas.microsoft.com/office/drawing/2014/main" id="{FDE234CF-87C1-4220-A342-0B9DF056F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3429000"/>
            <a:ext cx="3071490" cy="240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62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E31A0-66D7-4E83-80FF-088983A75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4" y="1438172"/>
            <a:ext cx="11944964" cy="39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8902" y="2420888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spc="50">
                <a:ln w="12700" cmpd="sng">
                  <a:noFill/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 – Giờ</a:t>
            </a:r>
            <a:endParaRPr lang="en-US" sz="8000" b="1" spc="50" dirty="0">
              <a:ln w="12700" cmpd="sng">
                <a:noFill/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7015" y="3000713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9600" b="1" cap="all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9600" b="1" cap="all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9" y="4550247"/>
            <a:ext cx="3301638" cy="2307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703" y="3426296"/>
            <a:ext cx="1314236" cy="144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8747D0-BA30-4745-AE90-BCF012CEE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79" b="97518" l="9957" r="96104">
                        <a14:foregroundMark x1="24441" y1="14539" x2="26239" y2="13855"/>
                        <a14:foregroundMark x1="21645" y1="15603" x2="24441" y2="14539"/>
                        <a14:foregroundMark x1="91126" y1="24823" x2="90909" y2="29787"/>
                        <a14:foregroundMark x1="96320" y1="32979" x2="96320" y2="32979"/>
                        <a14:foregroundMark x1="37662" y1="8156" x2="37662" y2="8156"/>
                        <a14:foregroundMark x1="54113" y1="37589" x2="49784" y2="51773"/>
                        <a14:foregroundMark x1="65368" y1="51950" x2="48268" y2="71986"/>
                        <a14:foregroundMark x1="48268" y1="71986" x2="48268" y2="71986"/>
                        <a14:foregroundMark x1="25758" y1="45745" x2="77922" y2="71986"/>
                        <a14:foregroundMark x1="76840" y1="50177" x2="54113" y2="74645"/>
                        <a14:foregroundMark x1="36797" y1="75532" x2="59740" y2="84220"/>
                        <a14:foregroundMark x1="59740" y1="84220" x2="62987" y2="82624"/>
                        <a14:foregroundMark x1="29437" y1="92021" x2="29437" y2="92021"/>
                        <a14:foregroundMark x1="32468" y1="88298" x2="28355" y2="92730"/>
                        <a14:foregroundMark x1="73377" y1="87411" x2="77056" y2="94149"/>
                        <a14:foregroundMark x1="29004" y1="97518" x2="29004" y2="97518"/>
                        <a14:backgroundMark x1="27056" y1="15603" x2="32035" y2="15248"/>
                        <a14:backgroundMark x1="33333" y1="11702" x2="33333" y2="11702"/>
                        <a14:backgroundMark x1="41126" y1="9220" x2="29654" y2="12943"/>
                        <a14:backgroundMark x1="29654" y1="12943" x2="29437" y2="12943"/>
                        <a14:backgroundMark x1="28139" y1="12943" x2="28139" y2="12943"/>
                        <a14:backgroundMark x1="30303" y1="12411" x2="26407" y2="14007"/>
                        <a14:backgroundMark x1="25758" y1="14539" x2="25758" y2="145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9062" y="908720"/>
            <a:ext cx="2880320" cy="3516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573919-A466-4D23-85E4-8C521188CA84}"/>
              </a:ext>
            </a:extLst>
          </p:cNvPr>
          <p:cNvSpPr txBox="1"/>
          <p:nvPr/>
        </p:nvSpPr>
        <p:spPr>
          <a:xfrm>
            <a:off x="2062758" y="471298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Trên mặt đồng hồ có 12 số, từ số 1 đến số 12</a:t>
            </a:r>
          </a:p>
        </p:txBody>
      </p:sp>
    </p:spTree>
    <p:extLst>
      <p:ext uri="{BB962C8B-B14F-4D97-AF65-F5344CB8AC3E}">
        <p14:creationId xmlns:p14="http://schemas.microsoft.com/office/powerpoint/2010/main" val="10743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3ADD56-BC5F-43A1-9A10-9A2DD1233A35}"/>
              </a:ext>
            </a:extLst>
          </p:cNvPr>
          <p:cNvSpPr/>
          <p:nvPr/>
        </p:nvSpPr>
        <p:spPr>
          <a:xfrm>
            <a:off x="3934966" y="1041413"/>
            <a:ext cx="4320480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27A8-E8DD-4A4C-B914-A17943573099}"/>
              </a:ext>
            </a:extLst>
          </p:cNvPr>
          <p:cNvSpPr txBox="1"/>
          <p:nvPr/>
        </p:nvSpPr>
        <p:spPr>
          <a:xfrm>
            <a:off x="3922340" y="2780928"/>
            <a:ext cx="4305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ngày = 24 giờ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BD70D-963E-4F6D-98C1-E42ADB2B9AC7}"/>
              </a:ext>
            </a:extLst>
          </p:cNvPr>
          <p:cNvSpPr txBox="1"/>
          <p:nvPr/>
        </p:nvSpPr>
        <p:spPr>
          <a:xfrm>
            <a:off x="1934873" y="4069267"/>
            <a:ext cx="828092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24 giờ trong một ngày được tính từ 12 giờ đêm hôm trước đến 12 giờ đêm hôm sau.</a:t>
            </a:r>
          </a:p>
        </p:txBody>
      </p:sp>
    </p:spTree>
    <p:extLst>
      <p:ext uri="{BB962C8B-B14F-4D97-AF65-F5344CB8AC3E}">
        <p14:creationId xmlns:p14="http://schemas.microsoft.com/office/powerpoint/2010/main" val="29726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D4365E-A593-44E3-847D-E2EF8184AA88}"/>
              </a:ext>
            </a:extLst>
          </p:cNvPr>
          <p:cNvSpPr/>
          <p:nvPr/>
        </p:nvSpPr>
        <p:spPr>
          <a:xfrm>
            <a:off x="3934966" y="260648"/>
            <a:ext cx="4320480" cy="1008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B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D095B-7552-4E0B-87D5-60E0EE858B3B}"/>
              </a:ext>
            </a:extLst>
          </p:cNvPr>
          <p:cNvSpPr txBox="1"/>
          <p:nvPr/>
        </p:nvSpPr>
        <p:spPr>
          <a:xfrm>
            <a:off x="622598" y="1844824"/>
            <a:ext cx="4902304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giờ chiều     =    13 giờ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giờ chiều     =    14 giờ</a:t>
            </a:r>
          </a:p>
          <a:p>
            <a:pPr algn="ctr"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7 giờ tối 	       =    19 giờ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8 giờ tối          =     20 giờ</a:t>
            </a:r>
          </a:p>
          <a:p>
            <a:pPr algn="ctr"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11 giờ đêm     =     19 giờ</a:t>
            </a:r>
          </a:p>
          <a:p>
            <a:pPr>
              <a:spcAft>
                <a:spcPts val="600"/>
              </a:spcAf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12 giờ đêm     =     24 giờ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419932-512E-425A-B09A-62CCCBBD7F95}"/>
              </a:ext>
            </a:extLst>
          </p:cNvPr>
          <p:cNvSpPr/>
          <p:nvPr/>
        </p:nvSpPr>
        <p:spPr>
          <a:xfrm>
            <a:off x="334566" y="1673424"/>
            <a:ext cx="2664296" cy="49239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906EF8-6CA7-4B02-BFF8-66AE7E32D9A2}"/>
              </a:ext>
            </a:extLst>
          </p:cNvPr>
          <p:cNvSpPr/>
          <p:nvPr/>
        </p:nvSpPr>
        <p:spPr>
          <a:xfrm>
            <a:off x="3706990" y="1537777"/>
            <a:ext cx="2105944" cy="51845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D9497-416B-4F96-8323-4ADBB68D5002}"/>
              </a:ext>
            </a:extLst>
          </p:cNvPr>
          <p:cNvSpPr/>
          <p:nvPr/>
        </p:nvSpPr>
        <p:spPr>
          <a:xfrm>
            <a:off x="3934966" y="1844824"/>
            <a:ext cx="1296144" cy="576064"/>
          </a:xfrm>
          <a:prstGeom prst="rect">
            <a:avLst/>
          </a:prstGeom>
          <a:solidFill>
            <a:schemeClr val="accent6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93B9E-D455-4BE5-99B6-7359EE0786B8}"/>
              </a:ext>
            </a:extLst>
          </p:cNvPr>
          <p:cNvSpPr/>
          <p:nvPr/>
        </p:nvSpPr>
        <p:spPr>
          <a:xfrm>
            <a:off x="622598" y="1872342"/>
            <a:ext cx="1100708" cy="57606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0EF5DE-BF56-4EA2-827B-93A755450010}"/>
              </a:ext>
            </a:extLst>
          </p:cNvPr>
          <p:cNvSpPr txBox="1"/>
          <p:nvPr/>
        </p:nvSpPr>
        <p:spPr>
          <a:xfrm>
            <a:off x="6095206" y="1607699"/>
            <a:ext cx="576064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“Giờ hệ 12 giờ” kém hơn “giờ hệ 24 giờ” là 12 giờ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23174-1655-487B-BB6C-E905CBB4B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2286" l="4965" r="96738">
                        <a14:foregroundMark x1="63972" y1="23429" x2="59858" y2="47714"/>
                        <a14:foregroundMark x1="60567" y1="29714" x2="67518" y2="19143"/>
                        <a14:foregroundMark x1="67518" y1="19143" x2="75603" y2="14571"/>
                        <a14:foregroundMark x1="75603" y1="14571" x2="85957" y2="20571"/>
                        <a14:foregroundMark x1="85957" y1="20571" x2="93191" y2="40571"/>
                        <a14:foregroundMark x1="93191" y1="40571" x2="92482" y2="67714"/>
                        <a14:foregroundMark x1="92482" y1="67714" x2="85106" y2="84000"/>
                        <a14:foregroundMark x1="85106" y1="84000" x2="77163" y2="88000"/>
                        <a14:foregroundMark x1="77163" y1="88000" x2="67376" y2="81714"/>
                        <a14:foregroundMark x1="67376" y1="81714" x2="60567" y2="66000"/>
                        <a14:foregroundMark x1="60567" y1="66000" x2="57872" y2="52286"/>
                        <a14:foregroundMark x1="96170" y1="53429" x2="96879" y2="53429"/>
                        <a14:foregroundMark x1="77589" y1="8000" x2="77589" y2="8000"/>
                        <a14:foregroundMark x1="76596" y1="92571" x2="76596" y2="92571"/>
                        <a14:foregroundMark x1="21986" y1="57714" x2="21986" y2="57714"/>
                        <a14:foregroundMark x1="11064" y1="49143" x2="30071" y2="62286"/>
                        <a14:foregroundMark x1="9362" y1="61714" x2="29220" y2="50000"/>
                        <a14:foregroundMark x1="29220" y1="50000" x2="29504" y2="50000"/>
                        <a14:foregroundMark x1="6099" y1="42000" x2="4965" y2="52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0910" y="1844824"/>
            <a:ext cx="6097207" cy="30269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80390D-7FBC-49EB-927C-F27F235E529C}"/>
              </a:ext>
            </a:extLst>
          </p:cNvPr>
          <p:cNvSpPr txBox="1"/>
          <p:nvPr/>
        </p:nvSpPr>
        <p:spPr>
          <a:xfrm>
            <a:off x="6167214" y="4725144"/>
            <a:ext cx="576064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15 giờ hay 3 giờ chiều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163BD-C087-4D5E-AAC9-A01EF4E77A0E}"/>
              </a:ext>
            </a:extLst>
          </p:cNvPr>
          <p:cNvCxnSpPr/>
          <p:nvPr/>
        </p:nvCxnSpPr>
        <p:spPr>
          <a:xfrm>
            <a:off x="5524902" y="1484784"/>
            <a:ext cx="0" cy="5250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6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  <p:bldP spid="8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F393D82-F545-4135-B41D-7EB68870D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990903"/>
              </p:ext>
            </p:extLst>
          </p:nvPr>
        </p:nvGraphicFramePr>
        <p:xfrm>
          <a:off x="4078982" y="1556792"/>
          <a:ext cx="7686854" cy="4320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23407">
                  <a:extLst>
                    <a:ext uri="{9D8B030D-6E8A-4147-A177-3AD203B41FA5}">
                      <a16:colId xmlns:a16="http://schemas.microsoft.com/office/drawing/2014/main" val="1839888338"/>
                    </a:ext>
                  </a:extLst>
                </a:gridCol>
                <a:gridCol w="6363447">
                  <a:extLst>
                    <a:ext uri="{9D8B030D-6E8A-4147-A177-3AD203B41FA5}">
                      <a16:colId xmlns:a16="http://schemas.microsoft.com/office/drawing/2014/main" val="184630211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giờ sáng, 2 giờ sáng, 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802997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effectLst/>
                        </a:rPr>
                        <a:t>11 giờ trưa, …</a:t>
                      </a:r>
                      <a:endParaRPr lang="vi-VN" sz="2000" b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89609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1 giờ chiều (13 giờ), ….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25038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>
                          <a:effectLst/>
                        </a:rPr>
                        <a:t>7 giờ tối (19 giờ ),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59898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giờ đêm (23 giờ), 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780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18D0F1B-5DEE-474A-8B85-1533033865A3}"/>
              </a:ext>
            </a:extLst>
          </p:cNvPr>
          <p:cNvSpPr txBox="1"/>
          <p:nvPr/>
        </p:nvSpPr>
        <p:spPr>
          <a:xfrm>
            <a:off x="1355415" y="260648"/>
            <a:ext cx="9479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rồi viết giờ thích hợp với các buổi trong ngày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E141E-6F42-4A7B-A514-B39409150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8" y="1715097"/>
            <a:ext cx="3427806" cy="34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3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FCE1FD5-7180-433F-BAB5-D9AAF18D2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5607"/>
              </p:ext>
            </p:extLst>
          </p:nvPr>
        </p:nvGraphicFramePr>
        <p:xfrm>
          <a:off x="658602" y="404664"/>
          <a:ext cx="10873208" cy="57606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71986">
                  <a:extLst>
                    <a:ext uri="{9D8B030D-6E8A-4147-A177-3AD203B41FA5}">
                      <a16:colId xmlns:a16="http://schemas.microsoft.com/office/drawing/2014/main" val="1839888338"/>
                    </a:ext>
                  </a:extLst>
                </a:gridCol>
                <a:gridCol w="9001222">
                  <a:extLst>
                    <a:ext uri="{9D8B030D-6E8A-4147-A177-3AD203B41FA5}">
                      <a16:colId xmlns:a16="http://schemas.microsoft.com/office/drawing/2014/main" val="1846302115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7802997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896096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725038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59898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Đêm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77808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FBDAA72-B97D-42D7-95A7-BEBD4ECD04EC}"/>
              </a:ext>
            </a:extLst>
          </p:cNvPr>
          <p:cNvSpPr txBox="1"/>
          <p:nvPr/>
        </p:nvSpPr>
        <p:spPr>
          <a:xfrm>
            <a:off x="2713460" y="404664"/>
            <a:ext cx="87955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giờ sáng, 2 giờ sáng, 3 giờ sáng, 4 giờ sáng, 5 giờ sáng, 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giờ sáng, 7 giờ sáng, 8 giờ sáng, 9 giờ sáng, 10 giờ sáng</a:t>
            </a:r>
            <a:endParaRPr lang="en-US" sz="11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CCC784-DDEB-410A-B1FB-A17DC913745F}"/>
              </a:ext>
            </a:extLst>
          </p:cNvPr>
          <p:cNvSpPr txBox="1"/>
          <p:nvPr/>
        </p:nvSpPr>
        <p:spPr>
          <a:xfrm>
            <a:off x="2681736" y="1772816"/>
            <a:ext cx="384551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0" i="0" u="none" strike="noStrike">
                <a:solidFill>
                  <a:srgbClr val="000000"/>
                </a:solidFill>
                <a:effectLst/>
                <a:latin typeface="+mn-lt"/>
              </a:rPr>
              <a:t>11 giờ trưa, 12 giờ trưa</a:t>
            </a:r>
            <a:endParaRPr lang="vi-VN" sz="110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47AF4-FB1D-4324-9F23-D9C1F003B123}"/>
              </a:ext>
            </a:extLst>
          </p:cNvPr>
          <p:cNvSpPr txBox="1"/>
          <p:nvPr/>
        </p:nvSpPr>
        <p:spPr>
          <a:xfrm>
            <a:off x="2638822" y="2773377"/>
            <a:ext cx="879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ctr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giờ chiều (13 giờ), 2 giờ chiều (14 giờ), 3 giờ chiều (15 giờ), </a:t>
            </a:r>
            <a:endParaRPr lang="en-US" sz="1100">
              <a:effectLst/>
            </a:endParaRPr>
          </a:p>
          <a:p>
            <a:pPr algn="l"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giờ chiều (16 giờ), 5 giờ chiều (17 giờ), 6 giờ chiều (18 giờ)</a:t>
            </a:r>
            <a:endParaRPr lang="en-US" sz="110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26E56-7E2D-405F-86DB-1B5D2637B8CC}"/>
              </a:ext>
            </a:extLst>
          </p:cNvPr>
          <p:cNvSpPr txBox="1"/>
          <p:nvPr/>
        </p:nvSpPr>
        <p:spPr>
          <a:xfrm>
            <a:off x="2713460" y="4063947"/>
            <a:ext cx="737391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giờ tối (19 giờ), 8 giờ tối (20 giờ), 9 giờ tối (21 giờ)</a:t>
            </a:r>
            <a:endParaRPr lang="en-US" sz="110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EB6EF-22F2-474A-A24C-A532262F7B9D}"/>
              </a:ext>
            </a:extLst>
          </p:cNvPr>
          <p:cNvSpPr txBox="1"/>
          <p:nvPr/>
        </p:nvSpPr>
        <p:spPr>
          <a:xfrm>
            <a:off x="2681736" y="5301208"/>
            <a:ext cx="875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ctr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giờ đêm (22 giờ), 11 giờ đêm (23 giờ), 12 giờ đêm (24 giờ)</a:t>
            </a:r>
            <a:endParaRPr lang="en-US" sz="11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519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431</Words>
  <Application>Microsoft Office PowerPoint</Application>
  <PresentationFormat>Custom</PresentationFormat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ren sora mitsutake</cp:lastModifiedBy>
  <cp:revision>72</cp:revision>
  <dcterms:created xsi:type="dcterms:W3CDTF">2021-08-01T05:43:20Z</dcterms:created>
  <dcterms:modified xsi:type="dcterms:W3CDTF">2022-02-22T02:20:06Z</dcterms:modified>
</cp:coreProperties>
</file>