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77" r:id="rId4"/>
    <p:sldId id="371" r:id="rId5"/>
    <p:sldId id="372" r:id="rId6"/>
    <p:sldId id="274" r:id="rId7"/>
    <p:sldId id="263" r:id="rId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96"/>
    <a:srgbClr val="EAF4FE"/>
    <a:srgbClr val="FF9900"/>
    <a:srgbClr val="00FF00"/>
    <a:srgbClr val="66FFFF"/>
    <a:srgbClr val="FF66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4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494806" y="33265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894" y="1268760"/>
            <a:ext cx="60486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HÀNH LẮP GHÉP, XẾP HÌNH KHỐI</a:t>
            </a:r>
            <a:endParaRPr lang="en-US" sz="6000" b="1" spc="50" dirty="0">
              <a:ln w="12700" cmpd="sng">
                <a:noFill/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7015" y="3000713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cap="all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49" y="4550247"/>
            <a:ext cx="3301638" cy="2307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03" y="3426296"/>
            <a:ext cx="1314236" cy="14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7A280-2649-4A82-9927-44F65AED555A}"/>
              </a:ext>
            </a:extLst>
          </p:cNvPr>
          <p:cNvGrpSpPr/>
          <p:nvPr/>
        </p:nvGrpSpPr>
        <p:grpSpPr>
          <a:xfrm>
            <a:off x="265906" y="548680"/>
            <a:ext cx="11658600" cy="1114536"/>
            <a:chOff x="1253941" y="554838"/>
            <a:chExt cx="11658600" cy="11145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99A11E-6D71-4B71-88AB-F2531C4DD44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7E3A92-5017-4BE1-A8CA-7A4CC53AE53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HUY DUẨN">
                <a:extLst>
                  <a:ext uri="{FF2B5EF4-FFF2-40B4-BE49-F238E27FC236}">
                    <a16:creationId xmlns:a16="http://schemas.microsoft.com/office/drawing/2014/main" id="{052ED6CE-D039-484C-9C11-88D98A727B7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101CE-45C7-4322-8E27-4DFBFE67B52F}"/>
                </a:ext>
              </a:extLst>
            </p:cNvPr>
            <p:cNvSpPr txBox="1"/>
            <p:nvPr/>
          </p:nvSpPr>
          <p:spPr>
            <a:xfrm>
              <a:off x="1956330" y="592156"/>
              <a:ext cx="109562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Sử dụng các khối lập phương, khối hộp chữ nhật, khối trụ, khối cầu để xếp hình em thích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D27FE0-154F-4D85-8DF5-9534BEF699B2}"/>
              </a:ext>
            </a:extLst>
          </p:cNvPr>
          <p:cNvCxnSpPr/>
          <p:nvPr/>
        </p:nvCxnSpPr>
        <p:spPr>
          <a:xfrm>
            <a:off x="1104106" y="1110655"/>
            <a:ext cx="1013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B48109-5B0F-4BB3-A5B1-5C943DD4B9A7}"/>
              </a:ext>
            </a:extLst>
          </p:cNvPr>
          <p:cNvCxnSpPr>
            <a:cxnSpLocks/>
          </p:cNvCxnSpPr>
          <p:nvPr/>
        </p:nvCxnSpPr>
        <p:spPr>
          <a:xfrm>
            <a:off x="1104106" y="1536898"/>
            <a:ext cx="579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833C41A-9B8B-4FB6-B294-3989CBA9B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23419" r="11870"/>
          <a:stretch/>
        </p:blipFill>
        <p:spPr>
          <a:xfrm>
            <a:off x="1198662" y="2097860"/>
            <a:ext cx="9448801" cy="44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4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35F0C04-FF56-4B6B-9108-AE6261092737}"/>
              </a:ext>
            </a:extLst>
          </p:cNvPr>
          <p:cNvGrpSpPr/>
          <p:nvPr/>
        </p:nvGrpSpPr>
        <p:grpSpPr>
          <a:xfrm>
            <a:off x="550590" y="412129"/>
            <a:ext cx="10726216" cy="1178618"/>
            <a:chOff x="910629" y="557947"/>
            <a:chExt cx="10779659" cy="12550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BD55E3-53D6-43E4-86FD-7893021FEA82}"/>
                </a:ext>
              </a:extLst>
            </p:cNvPr>
            <p:cNvSpPr txBox="1"/>
            <p:nvPr/>
          </p:nvSpPr>
          <p:spPr>
            <a:xfrm>
              <a:off x="2022199" y="665924"/>
              <a:ext cx="9668089" cy="11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Dùng các khối sau để xếp hình và xem ai xếp được cao hơn, vững chắc hơn.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6C2507-7C9B-4329-8B7B-9CD38AC1E956}"/>
                </a:ext>
              </a:extLst>
            </p:cNvPr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5B4F8C-C0C0-4F52-9D79-1A62ACABFFCB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E9CF9C-9662-40BB-9AC2-885BDE26651C}"/>
                  </a:ext>
                </a:extLst>
              </p:cNvPr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23DCB5-5897-4E0E-9A54-FBE776EC8BFE}"/>
              </a:ext>
            </a:extLst>
          </p:cNvPr>
          <p:cNvCxnSpPr>
            <a:cxnSpLocks/>
          </p:cNvCxnSpPr>
          <p:nvPr/>
        </p:nvCxnSpPr>
        <p:spPr>
          <a:xfrm>
            <a:off x="1734096" y="986283"/>
            <a:ext cx="9542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D81DAA-558F-4D88-934D-25C3867623AE}"/>
              </a:ext>
            </a:extLst>
          </p:cNvPr>
          <p:cNvCxnSpPr>
            <a:cxnSpLocks/>
          </p:cNvCxnSpPr>
          <p:nvPr/>
        </p:nvCxnSpPr>
        <p:spPr>
          <a:xfrm>
            <a:off x="1656649" y="1443483"/>
            <a:ext cx="48100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F94FCBB-917A-4FAA-B4C0-A2BCB6C3A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15184" r="5416"/>
          <a:stretch/>
        </p:blipFill>
        <p:spPr>
          <a:xfrm>
            <a:off x="2914658" y="1626994"/>
            <a:ext cx="6361095" cy="51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188640"/>
            <a:ext cx="7607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en-US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en-US" sz="60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cap="none" spc="0" dirty="0">
              <a:ln w="31550" cmpd="sng">
                <a:noFill/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778" y="2132856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</a:bodyPr>
          <a:lstStyle/>
          <a:p>
            <a:pPr algn="ctr"/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>
            <a:extLst>
              <a:ext uri="{FF2B5EF4-FFF2-40B4-BE49-F238E27FC236}">
                <a16:creationId xmlns:a16="http://schemas.microsoft.com/office/drawing/2014/main" id="{FDE234CF-87C1-4220-A342-0B9DF056F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3429000"/>
            <a:ext cx="3071490" cy="24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2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75</Words>
  <Application>Microsoft Office PowerPoint</Application>
  <PresentationFormat>Custom</PresentationFormat>
  <Paragraphs>11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64</cp:revision>
  <dcterms:created xsi:type="dcterms:W3CDTF">2021-08-01T05:43:20Z</dcterms:created>
  <dcterms:modified xsi:type="dcterms:W3CDTF">2022-02-22T02:19:48Z</dcterms:modified>
</cp:coreProperties>
</file>