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5" r:id="rId3"/>
    <p:sldId id="287" r:id="rId4"/>
    <p:sldId id="276" r:id="rId5"/>
    <p:sldId id="292" r:id="rId6"/>
    <p:sldId id="277" r:id="rId7"/>
    <p:sldId id="288" r:id="rId8"/>
    <p:sldId id="293" r:id="rId9"/>
    <p:sldId id="289" r:id="rId10"/>
    <p:sldId id="279" r:id="rId11"/>
    <p:sldId id="280" r:id="rId12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FF00"/>
    <a:srgbClr val="006600"/>
    <a:srgbClr val="FF00FF"/>
    <a:srgbClr val="CCFFFF"/>
    <a:srgbClr val="00FFFF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5" autoAdjust="0"/>
    <p:restoredTop sz="94494" autoAdjust="0"/>
  </p:normalViewPr>
  <p:slideViewPr>
    <p:cSldViewPr>
      <p:cViewPr varScale="1">
        <p:scale>
          <a:sx n="104" d="100"/>
          <a:sy n="104" d="100"/>
        </p:scale>
        <p:origin x="1182" y="114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7E6A1-0C9F-4FC1-AE0B-C5A120907BC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D82E1-FA1B-4311-8CE1-46E216B4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82E1-FA1B-4311-8CE1-46E216B40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5206" y="9151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2051" y="534194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363200" cy="35052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713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 HÀNH LẮP GHÉP, XẾP </a:t>
            </a:r>
            <a:r>
              <a:rPr lang="vi-VN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 KHỐI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13" y="2439194"/>
            <a:ext cx="4142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96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9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06" y="571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406" y="229394"/>
            <a:ext cx="11506200" cy="1114536"/>
            <a:chOff x="1253941" y="554838"/>
            <a:chExt cx="11506200" cy="1114536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10803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dưới đây có bao nhiêu khối lập phương? Khối hộp chữ nhật? Khối trụ? Khối cầu?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442911" y="223626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232566" y="3821212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2601911" y="1954945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2629026" y="373980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3998912" y="1506755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3681608" y="4067349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5394870" y="1613274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5913000" y="4394030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7258256" y="275638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9549626" y="4001580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8547114" y="1963092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10393704" y="3038749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BB22BD-2927-45D7-A587-2E199761B982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98677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914643-D979-49F9-A5E3-BC657D552644}"/>
              </a:ext>
            </a:extLst>
          </p:cNvPr>
          <p:cNvCxnSpPr>
            <a:cxnSpLocks/>
          </p:cNvCxnSpPr>
          <p:nvPr/>
        </p:nvCxnSpPr>
        <p:spPr>
          <a:xfrm>
            <a:off x="1161320" y="1219994"/>
            <a:ext cx="57676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4" grpId="0" animBg="1"/>
      <p:bldP spid="14" grpId="0" animBg="1"/>
      <p:bldP spid="2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9314576" y="162175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416241" y="4230615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345112" y="1451494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6711759" y="227436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11073957" y="3276600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4000309" y="4320627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726112" y="2727638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1561771" y="1290115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3860597" y="207895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7980927" y="3368127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9269888" y="2405005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9397596" y="3636463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3886-A765-4087-96F5-C93864F87308}"/>
              </a:ext>
            </a:extLst>
          </p:cNvPr>
          <p:cNvCxnSpPr>
            <a:cxnSpLocks/>
          </p:cNvCxnSpPr>
          <p:nvPr/>
        </p:nvCxnSpPr>
        <p:spPr>
          <a:xfrm>
            <a:off x="3047802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949B85-F8A3-4768-BA00-4E932EEA6DB8}"/>
              </a:ext>
            </a:extLst>
          </p:cNvPr>
          <p:cNvCxnSpPr>
            <a:cxnSpLocks/>
          </p:cNvCxnSpPr>
          <p:nvPr/>
        </p:nvCxnSpPr>
        <p:spPr>
          <a:xfrm>
            <a:off x="6095604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AC3E59-35AF-4125-8F81-95B2A59F7727}"/>
              </a:ext>
            </a:extLst>
          </p:cNvPr>
          <p:cNvCxnSpPr>
            <a:cxnSpLocks/>
          </p:cNvCxnSpPr>
          <p:nvPr/>
        </p:nvCxnSpPr>
        <p:spPr>
          <a:xfrm>
            <a:off x="9143406" y="457994"/>
            <a:ext cx="0" cy="59173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id="{3620CB5F-9C2C-4663-A3CE-F658CA8F8921}"/>
              </a:ext>
            </a:extLst>
          </p:cNvPr>
          <p:cNvSpPr/>
          <p:nvPr/>
        </p:nvSpPr>
        <p:spPr>
          <a:xfrm>
            <a:off x="6570115" y="297075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B8F1BFED-61A7-479E-A3B0-67A2FA97C724}"/>
              </a:ext>
            </a:extLst>
          </p:cNvPr>
          <p:cNvSpPr/>
          <p:nvPr/>
        </p:nvSpPr>
        <p:spPr>
          <a:xfrm>
            <a:off x="3448645" y="325518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54FF9F82-4C61-402D-9836-8B3BF73040AA}"/>
              </a:ext>
            </a:extLst>
          </p:cNvPr>
          <p:cNvSpPr/>
          <p:nvPr/>
        </p:nvSpPr>
        <p:spPr>
          <a:xfrm>
            <a:off x="266573" y="289756"/>
            <a:ext cx="2592387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id="{DC5B3B52-791E-4AFD-A21D-124330292D8A}"/>
              </a:ext>
            </a:extLst>
          </p:cNvPr>
          <p:cNvSpPr/>
          <p:nvPr/>
        </p:nvSpPr>
        <p:spPr>
          <a:xfrm>
            <a:off x="9618173" y="289756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hộp </a:t>
            </a:r>
          </a:p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chữ nhật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CADC2-5CA2-44B8-9757-44628B8F14B4}"/>
              </a:ext>
            </a:extLst>
          </p:cNvPr>
          <p:cNvSpPr txBox="1"/>
          <p:nvPr/>
        </p:nvSpPr>
        <p:spPr>
          <a:xfrm>
            <a:off x="-86848" y="6028591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lập phương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71F3B-A9B4-42F7-B3F9-56C35488157B}"/>
              </a:ext>
            </a:extLst>
          </p:cNvPr>
          <p:cNvSpPr txBox="1"/>
          <p:nvPr/>
        </p:nvSpPr>
        <p:spPr>
          <a:xfrm>
            <a:off x="3111043" y="6026193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cầu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4836E-88F9-4E8D-ACA5-8988A9C70497}"/>
              </a:ext>
            </a:extLst>
          </p:cNvPr>
          <p:cNvSpPr txBox="1"/>
          <p:nvPr/>
        </p:nvSpPr>
        <p:spPr>
          <a:xfrm>
            <a:off x="6246837" y="6034664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trụ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F29FB8-A6B1-4240-9F0A-C1780EBFB0A4}"/>
              </a:ext>
            </a:extLst>
          </p:cNvPr>
          <p:cNvSpPr txBox="1"/>
          <p:nvPr/>
        </p:nvSpPr>
        <p:spPr>
          <a:xfrm>
            <a:off x="9276952" y="5841526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410030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" grpId="0"/>
      <p:bldP spid="22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9146E-25F0-471A-A25A-1F01E31045C4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1168D8-34DE-4C58-B027-E181AEA368A6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D861523-A00D-4767-90D7-7E47D6E869F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A0774220-12C6-41EF-B4FA-1DAA062EC2E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DCBE4E-7076-43A8-AB16-C2910E1D441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Xem hình rồi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93406-AFD3-4777-8A55-3D2C3DD3EF8E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6414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ylinder 2">
            <a:extLst>
              <a:ext uri="{FF2B5EF4-FFF2-40B4-BE49-F238E27FC236}">
                <a16:creationId xmlns:a16="http://schemas.microsoft.com/office/drawing/2014/main" id="{5003D551-98EC-4AAA-B7F0-8C253D4B5D9E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28CAD6-5E24-453B-8790-BF7B02F7CE97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E9293D3-865D-473C-9599-BB73B9393260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AC9F6ACC-7193-4E9B-B366-1F769CB3E9C8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97A682CF-435D-4121-906F-8D36110DF110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9639CFC5-C878-4ABB-A3EF-95C3A06882D9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419B1-5C26-403F-AE99-358193425A53}"/>
              </a:ext>
            </a:extLst>
          </p:cNvPr>
          <p:cNvSpPr txBox="1"/>
          <p:nvPr/>
        </p:nvSpPr>
        <p:spPr>
          <a:xfrm>
            <a:off x="765570" y="3743997"/>
            <a:ext cx="10615407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-   Ở bên trái của khối cầu là khối gì?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Ở bên phải của khối cầu là những khối gì?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Khối nào ở giữa khối lập phương và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ylinder 19">
            <a:extLst>
              <a:ext uri="{FF2B5EF4-FFF2-40B4-BE49-F238E27FC236}">
                <a16:creationId xmlns:a16="http://schemas.microsoft.com/office/drawing/2014/main" id="{F9140DFA-F4C1-4252-B2E4-7F9EE5EFE92D}"/>
              </a:ext>
            </a:extLst>
          </p:cNvPr>
          <p:cNvSpPr/>
          <p:nvPr/>
        </p:nvSpPr>
        <p:spPr>
          <a:xfrm>
            <a:off x="437057" y="407481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62CBC-6282-43B3-B4C1-DA415D391FDA}"/>
              </a:ext>
            </a:extLst>
          </p:cNvPr>
          <p:cNvSpPr/>
          <p:nvPr/>
        </p:nvSpPr>
        <p:spPr>
          <a:xfrm>
            <a:off x="1858416" y="628301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0315CFB-9714-40B7-951F-E2041583EAF1}"/>
              </a:ext>
            </a:extLst>
          </p:cNvPr>
          <p:cNvSpPr/>
          <p:nvPr/>
        </p:nvSpPr>
        <p:spPr>
          <a:xfrm>
            <a:off x="3885406" y="991394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5392F10-0F0D-422A-AA67-FE4702BECF00}"/>
              </a:ext>
            </a:extLst>
          </p:cNvPr>
          <p:cNvSpPr/>
          <p:nvPr/>
        </p:nvSpPr>
        <p:spPr>
          <a:xfrm>
            <a:off x="6445796" y="628301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7CCAB5F2-F07F-452F-B520-D4490EBB388D}"/>
              </a:ext>
            </a:extLst>
          </p:cNvPr>
          <p:cNvSpPr/>
          <p:nvPr/>
        </p:nvSpPr>
        <p:spPr>
          <a:xfrm>
            <a:off x="8472786" y="537939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B87C97D8-4767-413F-93E2-FCDF110BE031}"/>
              </a:ext>
            </a:extLst>
          </p:cNvPr>
          <p:cNvSpPr/>
          <p:nvPr/>
        </p:nvSpPr>
        <p:spPr>
          <a:xfrm rot="5400000">
            <a:off x="10923475" y="432658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B24891-3FDD-4691-A749-3E7E5E722822}"/>
              </a:ext>
            </a:extLst>
          </p:cNvPr>
          <p:cNvSpPr txBox="1"/>
          <p:nvPr/>
        </p:nvSpPr>
        <p:spPr>
          <a:xfrm>
            <a:off x="388416" y="2502743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bên trái của khối cầu là khối gì?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21FE09-A832-423F-B92B-547CBBB8FEA9}"/>
              </a:ext>
            </a:extLst>
          </p:cNvPr>
          <p:cNvSpPr txBox="1"/>
          <p:nvPr/>
        </p:nvSpPr>
        <p:spPr>
          <a:xfrm>
            <a:off x="804795" y="3206898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bên trái của khối cầu là khối trụ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65A52-640F-46B3-8EDE-E14AC65C56C7}"/>
              </a:ext>
            </a:extLst>
          </p:cNvPr>
          <p:cNvSpPr txBox="1"/>
          <p:nvPr/>
        </p:nvSpPr>
        <p:spPr>
          <a:xfrm>
            <a:off x="227806" y="3775438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bên phải của khối cầu là khối gì?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9F78A3-3689-4913-9723-E8E044EE1227}"/>
              </a:ext>
            </a:extLst>
          </p:cNvPr>
          <p:cNvSpPr txBox="1"/>
          <p:nvPr/>
        </p:nvSpPr>
        <p:spPr>
          <a:xfrm>
            <a:off x="644185" y="4479593"/>
            <a:ext cx="11422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bên trái của khối cầu là: khối trụ, khối lập phương, khối hộp chữ nhật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8DDAA-4698-487D-A900-CF6F5F6E3B4C}"/>
              </a:ext>
            </a:extLst>
          </p:cNvPr>
          <p:cNvSpPr txBox="1"/>
          <p:nvPr/>
        </p:nvSpPr>
        <p:spPr>
          <a:xfrm>
            <a:off x="208618" y="5479020"/>
            <a:ext cx="1091578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nào ở giữa khối lập phương và khối hộp chữ nhật?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5E0FA5-B1E5-4A96-8013-69E27A9CEEEA}"/>
              </a:ext>
            </a:extLst>
          </p:cNvPr>
          <p:cNvSpPr txBox="1"/>
          <p:nvPr/>
        </p:nvSpPr>
        <p:spPr>
          <a:xfrm>
            <a:off x="624998" y="6183174"/>
            <a:ext cx="11422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 trụ ở giữa khối lập phương và khối hộp chữ nhật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7A56B8-1FAA-48DA-90A1-D09119DFE170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BFAF24-AC00-4999-AFAC-C742899D439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C07D353-ACF3-442C-BCB2-D6646E8CCAA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2FF9E8EF-A317-49C9-B052-41AB2EA6E2F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8633EC-8BA9-42A4-9C5F-0A1F7FFE062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Lấy các khối hình trong bộ đồ dùng xếp theo thứ tự trên.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12C45A-90CC-45B9-B707-7DC5C15AC538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10605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ylinder 7">
            <a:extLst>
              <a:ext uri="{FF2B5EF4-FFF2-40B4-BE49-F238E27FC236}">
                <a16:creationId xmlns:a16="http://schemas.microsoft.com/office/drawing/2014/main" id="{B9904975-3D6A-461E-9FA6-81EDC963E768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1C42FC-68AC-40A9-82B4-F5E3D9E9FA53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CCA56DA-88E2-4EB3-BDC5-F7D425375F63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3F7823B4-C933-4168-A098-6B5C709BAB1F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F68314F-F65C-4EDE-A5FC-9A9915E093AB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91388536-A2D9-4D99-8363-4833FDB2A2B5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5A62C-20D1-4146-B8EA-A5B1D54EB3B9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0F2F2-4483-48C5-A008-D13C21F192C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DF7A71-8CCD-4C42-9601-F69458C27EE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099BC007-5D8D-47DF-9700-0D974DCE64A7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DE0A1B-AACD-45DE-BA35-10410E764A1C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Trò chơi “ Đố bạn tìm hình”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C14C33-FA93-4C03-B7F1-6DF5B908EB7A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51188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2E02CF-ED06-4174-AA56-B6A84531C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12012"/>
          <a:stretch/>
        </p:blipFill>
        <p:spPr>
          <a:xfrm>
            <a:off x="693300" y="1230283"/>
            <a:ext cx="10803811" cy="53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228</Words>
  <Application>Microsoft Office PowerPoint</Application>
  <PresentationFormat>Custom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77</cp:revision>
  <dcterms:created xsi:type="dcterms:W3CDTF">2018-01-02T14:41:22Z</dcterms:created>
  <dcterms:modified xsi:type="dcterms:W3CDTF">2022-02-22T02:19:34Z</dcterms:modified>
</cp:coreProperties>
</file>