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9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9" d="100"/>
          <a:sy n="59" d="100"/>
        </p:scale>
        <p:origin x="1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D3FAB8-5B45-41E9-8689-36EC12F34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1"/>
          <a:stretch>
            <a:fillRect/>
          </a:stretch>
        </p:blipFill>
        <p:spPr>
          <a:xfrm>
            <a:off x="0" y="38100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57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KIỂM TRA BÀI CŨ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200" y="609600"/>
            <a:ext cx="9372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Cá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chim</a:t>
            </a:r>
            <a:endParaRPr lang="en-US" sz="36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36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Cá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bơi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dưới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suối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thấy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chim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hót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trên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cây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bèn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rủ</a:t>
            </a:r>
            <a:r>
              <a:rPr lang="en-US" sz="2800" dirty="0">
                <a:latin typeface="HP-211" pitchFamily="34" charset="0"/>
              </a:rPr>
              <a:t>:</a:t>
            </a:r>
          </a:p>
          <a:p>
            <a:r>
              <a:rPr lang="en-US" sz="2800" dirty="0">
                <a:latin typeface="HP-211" pitchFamily="34" charset="0"/>
              </a:rPr>
              <a:t>  - </a:t>
            </a:r>
            <a:r>
              <a:rPr lang="en-US" sz="2800" dirty="0" err="1">
                <a:latin typeface="HP-211" pitchFamily="34" charset="0"/>
              </a:rPr>
              <a:t>Này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bạn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chim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ơi</a:t>
            </a:r>
            <a:r>
              <a:rPr lang="en-US" sz="2800" dirty="0">
                <a:latin typeface="HP-211" pitchFamily="34" charset="0"/>
              </a:rPr>
              <a:t>!</a:t>
            </a:r>
          </a:p>
          <a:p>
            <a:r>
              <a:rPr lang="en-US" sz="2800" dirty="0">
                <a:latin typeface="HP-211" pitchFamily="34" charset="0"/>
              </a:rPr>
              <a:t>    </a:t>
            </a:r>
            <a:r>
              <a:rPr lang="en-US" sz="2800" dirty="0" err="1">
                <a:latin typeface="HP-211" pitchFamily="34" charset="0"/>
              </a:rPr>
              <a:t>Chim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biết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bơi</a:t>
            </a:r>
            <a:endParaRPr lang="en-US" sz="2800" dirty="0">
              <a:latin typeface="HP-211" pitchFamily="34" charset="0"/>
            </a:endParaRPr>
          </a:p>
          <a:p>
            <a:r>
              <a:rPr lang="en-US" sz="2800" dirty="0">
                <a:latin typeface="HP-211" pitchFamily="34" charset="0"/>
              </a:rPr>
              <a:t>    </a:t>
            </a:r>
            <a:r>
              <a:rPr lang="en-US" sz="2800" dirty="0" err="1">
                <a:latin typeface="HP-211" pitchFamily="34" charset="0"/>
              </a:rPr>
              <a:t>Xuống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đây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chơi</a:t>
            </a:r>
            <a:endParaRPr lang="en-US" sz="2800" dirty="0">
              <a:latin typeface="HP-211" pitchFamily="34" charset="0"/>
            </a:endParaRPr>
          </a:p>
          <a:p>
            <a:r>
              <a:rPr lang="en-US" sz="2800" dirty="0">
                <a:latin typeface="HP-211" pitchFamily="34" charset="0"/>
              </a:rPr>
              <a:t>    </a:t>
            </a:r>
            <a:r>
              <a:rPr lang="en-US" sz="2800" dirty="0" err="1">
                <a:latin typeface="HP-211" pitchFamily="34" charset="0"/>
              </a:rPr>
              <a:t>Thích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lắm</a:t>
            </a:r>
            <a:r>
              <a:rPr lang="en-US" sz="2800" dirty="0">
                <a:latin typeface="HP-211" pitchFamily="34" charset="0"/>
              </a:rPr>
              <a:t>! </a:t>
            </a:r>
            <a:r>
              <a:rPr lang="en-US" sz="2800" dirty="0" err="1">
                <a:latin typeface="HP-211" pitchFamily="34" charset="0"/>
              </a:rPr>
              <a:t>Thích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lắm</a:t>
            </a:r>
            <a:r>
              <a:rPr lang="en-US" sz="2800" dirty="0">
                <a:latin typeface="HP-211" pitchFamily="34" charset="0"/>
              </a:rPr>
              <a:t>!           </a:t>
            </a:r>
            <a:r>
              <a:rPr lang="en-US" sz="2800" dirty="0" err="1">
                <a:latin typeface="HP-211" pitchFamily="34" charset="0"/>
              </a:rPr>
              <a:t>Cá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nói</a:t>
            </a:r>
            <a:r>
              <a:rPr lang="en-US" sz="2800" dirty="0">
                <a:latin typeface="HP-211" pitchFamily="34" charset="0"/>
              </a:rPr>
              <a:t>:</a:t>
            </a:r>
          </a:p>
          <a:p>
            <a:r>
              <a:rPr lang="en-US" sz="2800" dirty="0">
                <a:latin typeface="HP-211" pitchFamily="34" charset="0"/>
              </a:rPr>
              <a:t>    </a:t>
            </a:r>
            <a:r>
              <a:rPr lang="en-US" sz="2800" dirty="0" err="1">
                <a:latin typeface="HP-211" pitchFamily="34" charset="0"/>
              </a:rPr>
              <a:t>Chim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trả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lời</a:t>
            </a:r>
            <a:r>
              <a:rPr lang="en-US" sz="2800" dirty="0">
                <a:latin typeface="HP-211" pitchFamily="34" charset="0"/>
              </a:rPr>
              <a:t>:                          - </a:t>
            </a:r>
            <a:r>
              <a:rPr lang="en-US" sz="2800" dirty="0" err="1">
                <a:latin typeface="HP-211" pitchFamily="34" charset="0"/>
              </a:rPr>
              <a:t>Không</a:t>
            </a:r>
            <a:r>
              <a:rPr lang="en-US" sz="2800" dirty="0">
                <a:latin typeface="HP-211" pitchFamily="34" charset="0"/>
              </a:rPr>
              <a:t> lo </a:t>
            </a:r>
            <a:r>
              <a:rPr lang="en-US" sz="2800" dirty="0" err="1">
                <a:latin typeface="HP-211" pitchFamily="34" charset="0"/>
              </a:rPr>
              <a:t>chim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ơi</a:t>
            </a:r>
            <a:r>
              <a:rPr lang="en-US" sz="2800" dirty="0">
                <a:latin typeface="HP-211" pitchFamily="34" charset="0"/>
              </a:rPr>
              <a:t>!</a:t>
            </a:r>
          </a:p>
          <a:p>
            <a:r>
              <a:rPr lang="en-US" sz="2800" dirty="0">
                <a:latin typeface="HP-211" pitchFamily="34" charset="0"/>
              </a:rPr>
              <a:t>  - </a:t>
            </a:r>
            <a:r>
              <a:rPr lang="en-US" sz="2800" dirty="0" err="1">
                <a:latin typeface="HP-211" pitchFamily="34" charset="0"/>
              </a:rPr>
              <a:t>Ôi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bạn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cá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ơi</a:t>
            </a:r>
            <a:r>
              <a:rPr lang="en-US" sz="2800" dirty="0">
                <a:latin typeface="HP-211" pitchFamily="34" charset="0"/>
              </a:rPr>
              <a:t>!                         </a:t>
            </a:r>
            <a:r>
              <a:rPr lang="en-US" sz="2800" dirty="0" err="1">
                <a:latin typeface="HP-211" pitchFamily="34" charset="0"/>
              </a:rPr>
              <a:t>Cá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bơi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dưới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suối</a:t>
            </a:r>
            <a:endParaRPr lang="en-US" sz="2800" dirty="0">
              <a:latin typeface="HP-211" pitchFamily="34" charset="0"/>
            </a:endParaRPr>
          </a:p>
          <a:p>
            <a:r>
              <a:rPr lang="en-US" sz="2800" dirty="0">
                <a:latin typeface="HP-211" pitchFamily="34" charset="0"/>
              </a:rPr>
              <a:t>    </a:t>
            </a:r>
            <a:r>
              <a:rPr lang="en-US" sz="2800" dirty="0" err="1">
                <a:latin typeface="HP-211" pitchFamily="34" charset="0"/>
              </a:rPr>
              <a:t>Chim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không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biết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bơi</a:t>
            </a:r>
            <a:r>
              <a:rPr lang="en-US" sz="2800" dirty="0">
                <a:latin typeface="HP-211" pitchFamily="34" charset="0"/>
              </a:rPr>
              <a:t>            </a:t>
            </a:r>
            <a:r>
              <a:rPr lang="en-US" sz="2800" dirty="0" err="1">
                <a:latin typeface="HP-211" pitchFamily="34" charset="0"/>
              </a:rPr>
              <a:t>Chim</a:t>
            </a:r>
            <a:r>
              <a:rPr lang="en-US" sz="2800" dirty="0">
                <a:latin typeface="HP-211" pitchFamily="34" charset="0"/>
              </a:rPr>
              <a:t> bay </a:t>
            </a:r>
            <a:r>
              <a:rPr lang="en-US" sz="2800" dirty="0" err="1">
                <a:latin typeface="HP-211" pitchFamily="34" charset="0"/>
              </a:rPr>
              <a:t>trên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trời</a:t>
            </a:r>
            <a:endParaRPr lang="en-US" sz="2800" dirty="0">
              <a:latin typeface="HP-211" pitchFamily="34" charset="0"/>
            </a:endParaRPr>
          </a:p>
          <a:p>
            <a:r>
              <a:rPr lang="en-US" sz="2800" dirty="0">
                <a:latin typeface="HP-211" pitchFamily="34" charset="0"/>
              </a:rPr>
              <a:t>    </a:t>
            </a:r>
            <a:r>
              <a:rPr lang="en-US" sz="2800" dirty="0" err="1">
                <a:latin typeface="HP-211" pitchFamily="34" charset="0"/>
              </a:rPr>
              <a:t>Chim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đôi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cánh</a:t>
            </a:r>
            <a:r>
              <a:rPr lang="en-US" sz="2800" dirty="0">
                <a:latin typeface="HP-211" pitchFamily="34" charset="0"/>
              </a:rPr>
              <a:t>                Ta </a:t>
            </a:r>
            <a:r>
              <a:rPr lang="en-US" sz="2800" dirty="0" err="1">
                <a:latin typeface="HP-211" pitchFamily="34" charset="0"/>
              </a:rPr>
              <a:t>cùng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chơi</a:t>
            </a:r>
            <a:endParaRPr lang="en-US" sz="2800" dirty="0">
              <a:latin typeface="HP-211" pitchFamily="34" charset="0"/>
            </a:endParaRPr>
          </a:p>
          <a:p>
            <a:r>
              <a:rPr lang="en-US" sz="2800" dirty="0">
                <a:latin typeface="HP-211" pitchFamily="34" charset="0"/>
              </a:rPr>
              <a:t>    </a:t>
            </a:r>
            <a:r>
              <a:rPr lang="en-US" sz="2800" dirty="0" err="1">
                <a:latin typeface="HP-211" pitchFamily="34" charset="0"/>
              </a:rPr>
              <a:t>Chim</a:t>
            </a:r>
            <a:r>
              <a:rPr lang="en-US" sz="2800" dirty="0">
                <a:latin typeface="HP-211" pitchFamily="34" charset="0"/>
              </a:rPr>
              <a:t> bay </a:t>
            </a:r>
            <a:r>
              <a:rPr lang="en-US" sz="2800" dirty="0" err="1">
                <a:latin typeface="HP-211" pitchFamily="34" charset="0"/>
              </a:rPr>
              <a:t>trên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trời</a:t>
            </a:r>
            <a:r>
              <a:rPr lang="en-US" sz="2800" dirty="0">
                <a:latin typeface="HP-211" pitchFamily="34" charset="0"/>
              </a:rPr>
              <a:t>                </a:t>
            </a:r>
            <a:r>
              <a:rPr lang="en-US" sz="2800" dirty="0" err="1">
                <a:latin typeface="HP-211" pitchFamily="34" charset="0"/>
              </a:rPr>
              <a:t>Thích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lắm</a:t>
            </a:r>
            <a:r>
              <a:rPr lang="en-US" sz="2800" dirty="0">
                <a:latin typeface="HP-211" pitchFamily="34" charset="0"/>
              </a:rPr>
              <a:t>! </a:t>
            </a:r>
            <a:r>
              <a:rPr lang="en-US" sz="2800" dirty="0" err="1">
                <a:latin typeface="HP-211" pitchFamily="34" charset="0"/>
              </a:rPr>
              <a:t>Thích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lắm</a:t>
            </a:r>
            <a:r>
              <a:rPr lang="en-US" sz="2800" dirty="0">
                <a:latin typeface="HP-211" pitchFamily="34" charset="0"/>
              </a:rPr>
              <a:t>!</a:t>
            </a:r>
          </a:p>
          <a:p>
            <a:r>
              <a:rPr lang="en-US" sz="2800" dirty="0">
                <a:latin typeface="HP-211" pitchFamily="34" charset="0"/>
              </a:rPr>
              <a:t>                                       </a:t>
            </a:r>
            <a:r>
              <a:rPr lang="en-US" sz="2800" dirty="0" err="1">
                <a:latin typeface="HP-211" pitchFamily="34" charset="0"/>
              </a:rPr>
              <a:t>Thế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rồi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hai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bạn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cùng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chơi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3600" dirty="0">
                <a:latin typeface="HP-211" pitchFamily="34" charset="0"/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HP-211" pitchFamily="34" charset="0"/>
              </a:rPr>
              <a:t>BÀI 105: ÔN TẬP.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2057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 </a:t>
            </a:r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6" name="Picture 5" descr="TV T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914400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719584"/>
            <a:ext cx="91440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Gà</a:t>
            </a:r>
            <a:r>
              <a:rPr lang="en-US" sz="32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và</a:t>
            </a:r>
            <a:r>
              <a:rPr lang="en-US" sz="32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vịt</a:t>
            </a:r>
            <a:endParaRPr lang="en-US" sz="32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24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Mờ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sáng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vịt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đã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đến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gọi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gà</a:t>
            </a:r>
            <a:r>
              <a:rPr lang="en-US" sz="2800" dirty="0">
                <a:latin typeface="HP-211" pitchFamily="34" charset="0"/>
              </a:rPr>
              <a:t>:</a:t>
            </a:r>
          </a:p>
          <a:p>
            <a:r>
              <a:rPr lang="en-US" sz="2800" dirty="0">
                <a:latin typeface="HP-211" pitchFamily="34" charset="0"/>
              </a:rPr>
              <a:t>  - </a:t>
            </a:r>
            <a:r>
              <a:rPr lang="en-US" sz="2800" dirty="0" err="1">
                <a:latin typeface="HP-211" pitchFamily="34" charset="0"/>
              </a:rPr>
              <a:t>Dậy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bơi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đi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gà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ơi</a:t>
            </a:r>
            <a:r>
              <a:rPr lang="en-US" sz="2800" dirty="0">
                <a:latin typeface="HP-211" pitchFamily="34" charset="0"/>
              </a:rPr>
              <a:t>!</a:t>
            </a:r>
          </a:p>
          <a:p>
            <a:r>
              <a:rPr lang="en-US" sz="28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tiếng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gà</a:t>
            </a:r>
            <a:r>
              <a:rPr lang="en-US" sz="2800" dirty="0">
                <a:latin typeface="HP-211" pitchFamily="34" charset="0"/>
              </a:rPr>
              <a:t>:</a:t>
            </a:r>
          </a:p>
          <a:p>
            <a:r>
              <a:rPr lang="en-US" sz="2800" dirty="0">
                <a:latin typeface="HP-211" pitchFamily="34" charset="0"/>
              </a:rPr>
              <a:t>  - </a:t>
            </a:r>
            <a:r>
              <a:rPr lang="en-US" sz="2800" dirty="0" err="1">
                <a:latin typeface="HP-211" pitchFamily="34" charset="0"/>
              </a:rPr>
              <a:t>Tớ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vắng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rồi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Vịt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nói</a:t>
            </a:r>
            <a:r>
              <a:rPr lang="en-US" sz="2800" dirty="0">
                <a:latin typeface="HP-211" pitchFamily="34" charset="0"/>
              </a:rPr>
              <a:t>:</a:t>
            </a:r>
          </a:p>
          <a:p>
            <a:r>
              <a:rPr lang="en-US" sz="2800" dirty="0">
                <a:latin typeface="HP-211" pitchFamily="34" charset="0"/>
              </a:rPr>
              <a:t>  - </a:t>
            </a:r>
            <a:r>
              <a:rPr lang="en-US" sz="2800" dirty="0" err="1">
                <a:latin typeface="HP-211" pitchFamily="34" charset="0"/>
              </a:rPr>
              <a:t>Tớ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định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bơi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xong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sẽ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kiếm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giun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Gà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vội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khỏi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chuồng</a:t>
            </a:r>
            <a:r>
              <a:rPr lang="en-US" sz="2800" dirty="0">
                <a:latin typeface="HP-211" pitchFamily="34" charset="0"/>
              </a:rPr>
              <a:t>:</a:t>
            </a:r>
          </a:p>
          <a:p>
            <a:r>
              <a:rPr lang="en-US" sz="2800" dirty="0">
                <a:latin typeface="HP-211" pitchFamily="34" charset="0"/>
              </a:rPr>
              <a:t>  - Cho </a:t>
            </a:r>
            <a:r>
              <a:rPr lang="en-US" sz="2800" dirty="0" err="1">
                <a:latin typeface="HP-211" pitchFamily="34" charset="0"/>
              </a:rPr>
              <a:t>tớ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kiếm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giun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với</a:t>
            </a:r>
            <a:r>
              <a:rPr lang="en-US" sz="2800" dirty="0">
                <a:latin typeface="HP-211" pitchFamily="34" charset="0"/>
              </a:rPr>
              <a:t>!</a:t>
            </a:r>
          </a:p>
          <a:p>
            <a:r>
              <a:rPr lang="en-US" sz="2800" dirty="0">
                <a:latin typeface="HP-211" pitchFamily="34" charset="0"/>
              </a:rPr>
              <a:t>  - </a:t>
            </a:r>
            <a:r>
              <a:rPr lang="en-US" sz="2800" dirty="0" err="1">
                <a:latin typeface="HP-211" pitchFamily="34" charset="0"/>
              </a:rPr>
              <a:t>Đợi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tớ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bơi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xong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đã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nhé</a:t>
            </a:r>
            <a:r>
              <a:rPr lang="en-US" sz="2800" dirty="0">
                <a:latin typeface="HP-211" pitchFamily="34" charset="0"/>
              </a:rPr>
              <a:t>!</a:t>
            </a:r>
          </a:p>
          <a:p>
            <a:r>
              <a:rPr lang="en-US" sz="28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Thế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là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chỉ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vì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lười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tới</a:t>
            </a:r>
            <a:r>
              <a:rPr lang="en-US" sz="2800" dirty="0">
                <a:latin typeface="HP-211" pitchFamily="34" charset="0"/>
              </a:rPr>
              <a:t> nay </a:t>
            </a:r>
            <a:r>
              <a:rPr lang="en-US" sz="2800" dirty="0" err="1">
                <a:latin typeface="HP-211" pitchFamily="34" charset="0"/>
              </a:rPr>
              <a:t>gà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vẫn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không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biết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bơi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endParaRPr lang="en-US" sz="2700" dirty="0">
              <a:latin typeface="HP-211" pitchFamily="34" charset="0"/>
            </a:endParaRPr>
          </a:p>
          <a:p>
            <a:endParaRPr lang="en-US" sz="2000" dirty="0">
              <a:latin typeface="HP-211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105: ÔN TẬP.</a:t>
            </a:r>
          </a:p>
        </p:txBody>
      </p:sp>
      <p:pic>
        <p:nvPicPr>
          <p:cNvPr id="4" name="Picture 3" descr="TV T23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2004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105: ÔN TẬP.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13276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Tập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đọc</a:t>
            </a:r>
            <a:r>
              <a:rPr lang="en-US" sz="3600" dirty="0">
                <a:latin typeface="HP-211" pitchFamily="34" charset="0"/>
              </a:rPr>
              <a:t> ( </a:t>
            </a:r>
            <a:r>
              <a:rPr lang="en-US" sz="3600" dirty="0" err="1">
                <a:latin typeface="HP-211" pitchFamily="34" charset="0"/>
              </a:rPr>
              <a:t>Gà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và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vịt</a:t>
            </a:r>
            <a:r>
              <a:rPr lang="en-US" sz="3600" dirty="0">
                <a:latin typeface="HP-211" pitchFamily="34" charset="0"/>
              </a:rPr>
              <a:t> )</a:t>
            </a:r>
          </a:p>
        </p:txBody>
      </p:sp>
      <p:sp>
        <p:nvSpPr>
          <p:cNvPr id="5" name="Oval 4"/>
          <p:cNvSpPr/>
          <p:nvPr/>
        </p:nvSpPr>
        <p:spPr>
          <a:xfrm>
            <a:off x="7696200" y="641866"/>
            <a:ext cx="8382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900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P-211" pitchFamily="34" charset="0"/>
              </a:rPr>
              <a:t>Nối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đúng</a:t>
            </a:r>
            <a:r>
              <a:rPr lang="en-US" sz="2400" dirty="0">
                <a:latin typeface="HP-211" pitchFamily="34" charset="0"/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3352800"/>
            <a:ext cx="3200400" cy="1524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Vịt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rủ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gà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bơi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gà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67400" y="2590800"/>
            <a:ext cx="31242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mệt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67400" y="4419600"/>
            <a:ext cx="31242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vắng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rồi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5562600" y="29718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5562600" y="47244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2" name="Straight Connector 11"/>
          <p:cNvCxnSpPr>
            <a:stCxn id="7" idx="3"/>
            <a:endCxn id="11" idx="2"/>
          </p:cNvCxnSpPr>
          <p:nvPr/>
        </p:nvCxnSpPr>
        <p:spPr>
          <a:xfrm>
            <a:off x="3200400" y="4114800"/>
            <a:ext cx="2362200" cy="800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618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105: ÔN TẬP.</a:t>
            </a:r>
          </a:p>
        </p:txBody>
      </p:sp>
      <p:pic>
        <p:nvPicPr>
          <p:cNvPr id="4" name="Picture 3" descr="TV T23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1752600"/>
          </a:xfrm>
          <a:prstGeom prst="rect">
            <a:avLst/>
          </a:prstGeom>
        </p:spPr>
      </p:pic>
      <p:pic>
        <p:nvPicPr>
          <p:cNvPr id="5" name="Picture 4" descr="TV GIẤY Ô 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9144000" cy="2454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774893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HP001 4H" pitchFamily="34" charset="0"/>
              </a:rPr>
              <a:t>chỉ</a:t>
            </a:r>
            <a:r>
              <a:rPr lang="en-US" sz="3200" dirty="0">
                <a:latin typeface="HP001 4H" pitchFamily="34" charset="0"/>
              </a:rPr>
              <a:t> </a:t>
            </a:r>
            <a:r>
              <a:rPr lang="en-US" sz="3200" dirty="0" err="1">
                <a:latin typeface="HP001 4H" pitchFamily="34" charset="0"/>
              </a:rPr>
              <a:t>Ȫì</a:t>
            </a:r>
            <a:r>
              <a:rPr lang="en-US" sz="3200" dirty="0">
                <a:latin typeface="HP001 4H" pitchFamily="34" charset="0"/>
              </a:rPr>
              <a:t> </a:t>
            </a:r>
            <a:r>
              <a:rPr lang="en-US" sz="3200" dirty="0" err="1">
                <a:latin typeface="HP001 4H" pitchFamily="34" charset="0"/>
              </a:rPr>
              <a:t>lưƟ</a:t>
            </a:r>
            <a:r>
              <a:rPr lang="en-US" sz="3200" dirty="0">
                <a:latin typeface="HP001 4H" pitchFamily="34" charset="0"/>
              </a:rPr>
              <a:t>, </a:t>
            </a:r>
            <a:r>
              <a:rPr lang="en-US" sz="3200" dirty="0" err="1">
                <a:latin typeface="HP001 4H" pitchFamily="34" charset="0"/>
              </a:rPr>
              <a:t>đến</a:t>
            </a:r>
            <a:r>
              <a:rPr lang="en-US" sz="3200" dirty="0">
                <a:latin typeface="HP001 4H" pitchFamily="34" charset="0"/>
              </a:rPr>
              <a:t> </a:t>
            </a:r>
            <a:r>
              <a:rPr lang="en-US" sz="3200" dirty="0" err="1">
                <a:latin typeface="HP001 4H" pitchFamily="34" charset="0"/>
              </a:rPr>
              <a:t>ǻay</a:t>
            </a:r>
            <a:r>
              <a:rPr lang="en-US" sz="3200" dirty="0">
                <a:latin typeface="HP001 4H" pitchFamily="34" charset="0"/>
              </a:rPr>
              <a:t> </a:t>
            </a:r>
            <a:r>
              <a:rPr lang="en-US" sz="3200" dirty="0" err="1">
                <a:latin typeface="HP001 4H" pitchFamily="34" charset="0"/>
              </a:rPr>
              <a:t>gà</a:t>
            </a:r>
            <a:r>
              <a:rPr lang="en-US" sz="3200" dirty="0">
                <a:latin typeface="HP001 4H" pitchFamily="34" charset="0"/>
              </a:rPr>
              <a:t> </a:t>
            </a:r>
            <a:r>
              <a:rPr lang="en-US" sz="3200" dirty="0" err="1">
                <a:latin typeface="HP001 4H" pitchFamily="34" charset="0"/>
              </a:rPr>
              <a:t>Ȫẫn</a:t>
            </a:r>
            <a:r>
              <a:rPr lang="en-US" sz="3200" dirty="0">
                <a:latin typeface="HP001 4H" pitchFamily="34" charset="0"/>
              </a:rPr>
              <a:t> </a:t>
            </a:r>
            <a:r>
              <a:rPr lang="en-US" sz="3200" dirty="0" err="1">
                <a:latin typeface="HP001 4H" pitchFamily="34" charset="0"/>
              </a:rPr>
              <a:t>không</a:t>
            </a:r>
            <a:r>
              <a:rPr lang="en-US" sz="3200" dirty="0">
                <a:latin typeface="HP001 4H" pitchFamily="34" charset="0"/>
              </a:rPr>
              <a:t> </a:t>
            </a:r>
            <a:r>
              <a:rPr lang="en-US" sz="3200" dirty="0" err="1">
                <a:latin typeface="HP001 4H" pitchFamily="34" charset="0"/>
              </a:rPr>
              <a:t>biết</a:t>
            </a:r>
            <a:r>
              <a:rPr lang="en-US" sz="3200" dirty="0">
                <a:latin typeface="HP001 4H" pitchFamily="34" charset="0"/>
              </a:rPr>
              <a:t> b</a:t>
            </a:r>
            <a:r>
              <a:rPr lang="el-GR" sz="3200" dirty="0">
                <a:latin typeface="HP001 4H" pitchFamily="34" charset="0"/>
              </a:rPr>
              <a:t>Π</a:t>
            </a:r>
            <a:r>
              <a:rPr lang="en-US" sz="3200" dirty="0">
                <a:latin typeface="HP001 4H" pitchFamily="34" charset="0"/>
              </a:rPr>
              <a:t>.</a:t>
            </a:r>
          </a:p>
        </p:txBody>
      </p:sp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276</Words>
  <Application>Microsoft Office PowerPoint</Application>
  <PresentationFormat>Trình chiếu Trên màn hình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1" baseType="lpstr">
      <vt:lpstr>Arial</vt:lpstr>
      <vt:lpstr>Calibri</vt:lpstr>
      <vt:lpstr>HP001 4H</vt:lpstr>
      <vt:lpstr>HP-211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6</cp:revision>
  <dcterms:created xsi:type="dcterms:W3CDTF">2021-01-31T15:46:46Z</dcterms:created>
  <dcterms:modified xsi:type="dcterms:W3CDTF">2022-01-28T14:51:22Z</dcterms:modified>
</cp:coreProperties>
</file>