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313" r:id="rId4"/>
    <p:sldId id="297" r:id="rId5"/>
    <p:sldId id="299" r:id="rId6"/>
    <p:sldId id="300" r:id="rId7"/>
    <p:sldId id="301" r:id="rId8"/>
    <p:sldId id="302" r:id="rId9"/>
    <p:sldId id="304" r:id="rId10"/>
    <p:sldId id="303" r:id="rId11"/>
    <p:sldId id="305" r:id="rId12"/>
    <p:sldId id="308" r:id="rId13"/>
    <p:sldId id="306" r:id="rId14"/>
    <p:sldId id="307" r:id="rId15"/>
    <p:sldId id="310" r:id="rId16"/>
    <p:sldId id="309" r:id="rId17"/>
    <p:sldId id="311" r:id="rId18"/>
    <p:sldId id="312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62C"/>
    <a:srgbClr val="371C0D"/>
    <a:srgbClr val="F5BD35"/>
    <a:srgbClr val="F6B954"/>
    <a:srgbClr val="AECB9C"/>
    <a:srgbClr val="F9CF48"/>
    <a:srgbClr val="86B06A"/>
    <a:srgbClr val="D2C883"/>
    <a:srgbClr val="F9E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8" y="60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E3A01-DC64-4351-B2C1-111CCC6BA5FA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25B8-DC20-4242-8C1A-2B77DDA649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2327-C0FA-4074-A020-0B9D54045138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8ECA-3B26-4036-842E-AA35C4485E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8ECA-3B26-4036-842E-AA35C4485E9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5AEC-A4EA-4FE7-B2BE-92A6FA8665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5AEC-A4EA-4FE7-B2BE-92A6FA8665B3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6" Type="http://schemas.openxmlformats.org/officeDocument/2006/relationships/image" Target="../media/image10.em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701290" y="-2772410"/>
            <a:ext cx="16029940" cy="13395960"/>
            <a:chOff x="-4254" y="-4366"/>
            <a:chExt cx="25244" cy="21096"/>
          </a:xfrm>
        </p:grpSpPr>
        <p:grpSp>
          <p:nvGrpSpPr>
            <p:cNvPr id="23" name="组合 22"/>
            <p:cNvGrpSpPr/>
            <p:nvPr/>
          </p:nvGrpSpPr>
          <p:grpSpPr>
            <a:xfrm>
              <a:off x="-4254" y="-2851"/>
              <a:ext cx="25244" cy="19581"/>
              <a:chOff x="-4254" y="-2851"/>
              <a:chExt cx="25244" cy="195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835" y="-2851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4254" y="5114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3B5B003-AD20-4ADD-B14F-0003E7A215DA}"/>
              </a:ext>
            </a:extLst>
          </p:cNvPr>
          <p:cNvSpPr/>
          <p:nvPr/>
        </p:nvSpPr>
        <p:spPr>
          <a:xfrm>
            <a:off x="1540105" y="314673"/>
            <a:ext cx="9111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7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Ong Do Gia" panose="02040603050506020204" pitchFamily="18" charset="0"/>
              </a:rPr>
              <a:t>Tập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576705" y="2306955"/>
            <a:ext cx="8460105" cy="3204210"/>
            <a:chOff x="3339" y="2971"/>
            <a:chExt cx="13323" cy="5046"/>
          </a:xfrm>
        </p:grpSpPr>
        <p:grpSp>
          <p:nvGrpSpPr>
            <p:cNvPr id="15" name="组合 14"/>
            <p:cNvGrpSpPr/>
            <p:nvPr/>
          </p:nvGrpSpPr>
          <p:grpSpPr>
            <a:xfrm flipH="1">
              <a:off x="11616" y="2971"/>
              <a:ext cx="5047" cy="5046"/>
              <a:chOff x="1385" y="2860"/>
              <a:chExt cx="5400" cy="5399"/>
            </a:xfrm>
          </p:grpSpPr>
          <p:sp>
            <p:nvSpPr>
              <p:cNvPr id="2" name="圆角矩形 5"/>
              <p:cNvSpPr/>
              <p:nvPr/>
            </p:nvSpPr>
            <p:spPr>
              <a:xfrm>
                <a:off x="1385" y="2860"/>
                <a:ext cx="2557" cy="2557"/>
              </a:xfrm>
              <a:prstGeom prst="roundRect">
                <a:avLst>
                  <a:gd name="adj" fmla="val 16667"/>
                </a:avLst>
              </a:prstGeom>
              <a:blipFill>
                <a:blip r:embed="rId6" cstate="screen"/>
                <a:stretch>
                  <a:fillRect/>
                </a:stretch>
              </a:blip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圆角矩形 6"/>
              <p:cNvSpPr/>
              <p:nvPr/>
            </p:nvSpPr>
            <p:spPr>
              <a:xfrm>
                <a:off x="4228" y="2860"/>
                <a:ext cx="2557" cy="2557"/>
              </a:xfrm>
              <a:prstGeom prst="roundRect">
                <a:avLst>
                  <a:gd name="adj" fmla="val 16667"/>
                </a:avLst>
              </a:prstGeom>
              <a:blipFill>
                <a:blip r:embed="rId7" cstate="screen"/>
                <a:stretch>
                  <a:fillRect/>
                </a:stretch>
              </a:blip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圆角矩形 7"/>
              <p:cNvSpPr/>
              <p:nvPr/>
            </p:nvSpPr>
            <p:spPr>
              <a:xfrm>
                <a:off x="4228" y="5702"/>
                <a:ext cx="2557" cy="2557"/>
              </a:xfrm>
              <a:prstGeom prst="roundRect">
                <a:avLst>
                  <a:gd name="adj" fmla="val 16667"/>
                </a:avLst>
              </a:prstGeom>
              <a:blipFill>
                <a:blip r:embed="rId6" cstate="screen"/>
                <a:stretch>
                  <a:fillRect/>
                </a:stretch>
              </a:blip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圆角矩形 6"/>
              <p:cNvSpPr/>
              <p:nvPr/>
            </p:nvSpPr>
            <p:spPr>
              <a:xfrm>
                <a:off x="1385" y="5702"/>
                <a:ext cx="2557" cy="2557"/>
              </a:xfrm>
              <a:prstGeom prst="roundRect">
                <a:avLst>
                  <a:gd name="adj" fmla="val 16667"/>
                </a:avLst>
              </a:prstGeom>
              <a:blipFill>
                <a:blip r:embed="rId7" cstate="screen"/>
                <a:stretch>
                  <a:fillRect/>
                </a:stretch>
              </a:blip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01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"/>
              <p:cNvSpPr>
                <a:spLocks noEditPoints="1"/>
              </p:cNvSpPr>
              <p:nvPr/>
            </p:nvSpPr>
            <p:spPr bwMode="auto">
              <a:xfrm>
                <a:off x="2220" y="3696"/>
                <a:ext cx="888" cy="885"/>
              </a:xfrm>
              <a:custGeom>
                <a:avLst/>
                <a:gdLst>
                  <a:gd name="T0" fmla="*/ 122 w 689"/>
                  <a:gd name="T1" fmla="*/ 472 h 688"/>
                  <a:gd name="T2" fmla="*/ 567 w 689"/>
                  <a:gd name="T3" fmla="*/ 215 h 688"/>
                  <a:gd name="T4" fmla="*/ 495 w 689"/>
                  <a:gd name="T5" fmla="*/ 605 h 688"/>
                  <a:gd name="T6" fmla="*/ 194 w 689"/>
                  <a:gd name="T7" fmla="*/ 83 h 688"/>
                  <a:gd name="T8" fmla="*/ 495 w 689"/>
                  <a:gd name="T9" fmla="*/ 605 h 688"/>
                  <a:gd name="T10" fmla="*/ 161 w 689"/>
                  <a:gd name="T11" fmla="*/ 450 h 688"/>
                  <a:gd name="T12" fmla="*/ 528 w 689"/>
                  <a:gd name="T13" fmla="*/ 238 h 688"/>
                  <a:gd name="T14" fmla="*/ 460 w 689"/>
                  <a:gd name="T15" fmla="*/ 543 h 688"/>
                  <a:gd name="T16" fmla="*/ 230 w 689"/>
                  <a:gd name="T17" fmla="*/ 145 h 688"/>
                  <a:gd name="T18" fmla="*/ 460 w 689"/>
                  <a:gd name="T19" fmla="*/ 543 h 688"/>
                  <a:gd name="T20" fmla="*/ 345 w 689"/>
                  <a:gd name="T21" fmla="*/ 376 h 688"/>
                  <a:gd name="T22" fmla="*/ 345 w 689"/>
                  <a:gd name="T23" fmla="*/ 311 h 688"/>
                  <a:gd name="T24" fmla="*/ 359 w 689"/>
                  <a:gd name="T25" fmla="*/ 158 h 688"/>
                  <a:gd name="T26" fmla="*/ 344 w 689"/>
                  <a:gd name="T27" fmla="*/ 172 h 688"/>
                  <a:gd name="T28" fmla="*/ 330 w 689"/>
                  <a:gd name="T29" fmla="*/ 135 h 688"/>
                  <a:gd name="T30" fmla="*/ 345 w 689"/>
                  <a:gd name="T31" fmla="*/ 121 h 688"/>
                  <a:gd name="T32" fmla="*/ 359 w 689"/>
                  <a:gd name="T33" fmla="*/ 158 h 688"/>
                  <a:gd name="T34" fmla="*/ 345 w 689"/>
                  <a:gd name="T35" fmla="*/ 567 h 688"/>
                  <a:gd name="T36" fmla="*/ 330 w 689"/>
                  <a:gd name="T37" fmla="*/ 553 h 688"/>
                  <a:gd name="T38" fmla="*/ 344 w 689"/>
                  <a:gd name="T39" fmla="*/ 516 h 688"/>
                  <a:gd name="T40" fmla="*/ 359 w 689"/>
                  <a:gd name="T41" fmla="*/ 530 h 688"/>
                  <a:gd name="T42" fmla="*/ 159 w 689"/>
                  <a:gd name="T43" fmla="*/ 326 h 688"/>
                  <a:gd name="T44" fmla="*/ 173 w 689"/>
                  <a:gd name="T45" fmla="*/ 342 h 688"/>
                  <a:gd name="T46" fmla="*/ 136 w 689"/>
                  <a:gd name="T47" fmla="*/ 356 h 688"/>
                  <a:gd name="T48" fmla="*/ 122 w 689"/>
                  <a:gd name="T49" fmla="*/ 340 h 688"/>
                  <a:gd name="T50" fmla="*/ 159 w 689"/>
                  <a:gd name="T51" fmla="*/ 326 h 688"/>
                  <a:gd name="T52" fmla="*/ 567 w 689"/>
                  <a:gd name="T53" fmla="*/ 340 h 688"/>
                  <a:gd name="T54" fmla="*/ 553 w 689"/>
                  <a:gd name="T55" fmla="*/ 356 h 688"/>
                  <a:gd name="T56" fmla="*/ 516 w 689"/>
                  <a:gd name="T57" fmla="*/ 342 h 688"/>
                  <a:gd name="T58" fmla="*/ 530 w 689"/>
                  <a:gd name="T59" fmla="*/ 326 h 688"/>
                  <a:gd name="T60" fmla="*/ 363 w 689"/>
                  <a:gd name="T61" fmla="*/ 344 h 688"/>
                  <a:gd name="T62" fmla="*/ 327 w 689"/>
                  <a:gd name="T63" fmla="*/ 344 h 688"/>
                  <a:gd name="T64" fmla="*/ 345 w 689"/>
                  <a:gd name="T65" fmla="*/ 201 h 688"/>
                  <a:gd name="T66" fmla="*/ 363 w 689"/>
                  <a:gd name="T67" fmla="*/ 344 h 688"/>
                  <a:gd name="T68" fmla="*/ 262 w 689"/>
                  <a:gd name="T69" fmla="*/ 429 h 688"/>
                  <a:gd name="T70" fmla="*/ 329 w 689"/>
                  <a:gd name="T71" fmla="*/ 336 h 688"/>
                  <a:gd name="T72" fmla="*/ 355 w 689"/>
                  <a:gd name="T73" fmla="*/ 36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9" h="688">
                    <a:moveTo>
                      <a:pt x="216" y="121"/>
                    </a:moveTo>
                    <a:cubicBezTo>
                      <a:pt x="94" y="192"/>
                      <a:pt x="51" y="350"/>
                      <a:pt x="122" y="472"/>
                    </a:cubicBezTo>
                    <a:cubicBezTo>
                      <a:pt x="193" y="595"/>
                      <a:pt x="350" y="637"/>
                      <a:pt x="473" y="566"/>
                    </a:cubicBezTo>
                    <a:cubicBezTo>
                      <a:pt x="596" y="495"/>
                      <a:pt x="638" y="338"/>
                      <a:pt x="567" y="215"/>
                    </a:cubicBezTo>
                    <a:cubicBezTo>
                      <a:pt x="496" y="93"/>
                      <a:pt x="339" y="51"/>
                      <a:pt x="216" y="121"/>
                    </a:cubicBezTo>
                    <a:close/>
                    <a:moveTo>
                      <a:pt x="495" y="605"/>
                    </a:moveTo>
                    <a:cubicBezTo>
                      <a:pt x="351" y="688"/>
                      <a:pt x="167" y="638"/>
                      <a:pt x="83" y="495"/>
                    </a:cubicBezTo>
                    <a:cubicBezTo>
                      <a:pt x="0" y="351"/>
                      <a:pt x="50" y="166"/>
                      <a:pt x="194" y="83"/>
                    </a:cubicBezTo>
                    <a:cubicBezTo>
                      <a:pt x="338" y="0"/>
                      <a:pt x="523" y="49"/>
                      <a:pt x="606" y="193"/>
                    </a:cubicBezTo>
                    <a:cubicBezTo>
                      <a:pt x="689" y="337"/>
                      <a:pt x="639" y="522"/>
                      <a:pt x="495" y="605"/>
                    </a:cubicBezTo>
                    <a:close/>
                    <a:moveTo>
                      <a:pt x="238" y="160"/>
                    </a:moveTo>
                    <a:cubicBezTo>
                      <a:pt x="137" y="219"/>
                      <a:pt x="102" y="349"/>
                      <a:pt x="161" y="450"/>
                    </a:cubicBezTo>
                    <a:cubicBezTo>
                      <a:pt x="219" y="551"/>
                      <a:pt x="349" y="586"/>
                      <a:pt x="451" y="528"/>
                    </a:cubicBezTo>
                    <a:cubicBezTo>
                      <a:pt x="552" y="469"/>
                      <a:pt x="587" y="339"/>
                      <a:pt x="528" y="238"/>
                    </a:cubicBezTo>
                    <a:cubicBezTo>
                      <a:pt x="470" y="136"/>
                      <a:pt x="340" y="102"/>
                      <a:pt x="238" y="160"/>
                    </a:cubicBezTo>
                    <a:close/>
                    <a:moveTo>
                      <a:pt x="460" y="543"/>
                    </a:moveTo>
                    <a:cubicBezTo>
                      <a:pt x="350" y="607"/>
                      <a:pt x="209" y="569"/>
                      <a:pt x="145" y="459"/>
                    </a:cubicBezTo>
                    <a:cubicBezTo>
                      <a:pt x="82" y="349"/>
                      <a:pt x="120" y="208"/>
                      <a:pt x="230" y="145"/>
                    </a:cubicBezTo>
                    <a:cubicBezTo>
                      <a:pt x="339" y="81"/>
                      <a:pt x="480" y="119"/>
                      <a:pt x="544" y="229"/>
                    </a:cubicBezTo>
                    <a:cubicBezTo>
                      <a:pt x="607" y="339"/>
                      <a:pt x="570" y="480"/>
                      <a:pt x="460" y="543"/>
                    </a:cubicBezTo>
                    <a:close/>
                    <a:moveTo>
                      <a:pt x="377" y="344"/>
                    </a:moveTo>
                    <a:cubicBezTo>
                      <a:pt x="377" y="362"/>
                      <a:pt x="362" y="376"/>
                      <a:pt x="345" y="376"/>
                    </a:cubicBezTo>
                    <a:cubicBezTo>
                      <a:pt x="327" y="376"/>
                      <a:pt x="312" y="362"/>
                      <a:pt x="312" y="344"/>
                    </a:cubicBezTo>
                    <a:cubicBezTo>
                      <a:pt x="312" y="326"/>
                      <a:pt x="327" y="311"/>
                      <a:pt x="345" y="311"/>
                    </a:cubicBezTo>
                    <a:cubicBezTo>
                      <a:pt x="362" y="311"/>
                      <a:pt x="377" y="326"/>
                      <a:pt x="377" y="344"/>
                    </a:cubicBezTo>
                    <a:close/>
                    <a:moveTo>
                      <a:pt x="359" y="158"/>
                    </a:moveTo>
                    <a:cubicBezTo>
                      <a:pt x="359" y="166"/>
                      <a:pt x="353" y="172"/>
                      <a:pt x="345" y="172"/>
                    </a:cubicBezTo>
                    <a:lnTo>
                      <a:pt x="344" y="172"/>
                    </a:lnTo>
                    <a:cubicBezTo>
                      <a:pt x="336" y="172"/>
                      <a:pt x="330" y="166"/>
                      <a:pt x="330" y="158"/>
                    </a:cubicBezTo>
                    <a:lnTo>
                      <a:pt x="330" y="135"/>
                    </a:lnTo>
                    <a:cubicBezTo>
                      <a:pt x="330" y="127"/>
                      <a:pt x="336" y="121"/>
                      <a:pt x="344" y="121"/>
                    </a:cubicBezTo>
                    <a:lnTo>
                      <a:pt x="345" y="121"/>
                    </a:lnTo>
                    <a:cubicBezTo>
                      <a:pt x="353" y="121"/>
                      <a:pt x="359" y="127"/>
                      <a:pt x="359" y="135"/>
                    </a:cubicBezTo>
                    <a:lnTo>
                      <a:pt x="359" y="158"/>
                    </a:lnTo>
                    <a:close/>
                    <a:moveTo>
                      <a:pt x="359" y="553"/>
                    </a:moveTo>
                    <a:cubicBezTo>
                      <a:pt x="359" y="560"/>
                      <a:pt x="353" y="567"/>
                      <a:pt x="345" y="567"/>
                    </a:cubicBezTo>
                    <a:lnTo>
                      <a:pt x="344" y="567"/>
                    </a:lnTo>
                    <a:cubicBezTo>
                      <a:pt x="336" y="567"/>
                      <a:pt x="330" y="560"/>
                      <a:pt x="330" y="553"/>
                    </a:cubicBezTo>
                    <a:lnTo>
                      <a:pt x="330" y="530"/>
                    </a:lnTo>
                    <a:cubicBezTo>
                      <a:pt x="330" y="522"/>
                      <a:pt x="336" y="516"/>
                      <a:pt x="344" y="516"/>
                    </a:cubicBezTo>
                    <a:lnTo>
                      <a:pt x="345" y="516"/>
                    </a:lnTo>
                    <a:cubicBezTo>
                      <a:pt x="353" y="516"/>
                      <a:pt x="359" y="522"/>
                      <a:pt x="359" y="530"/>
                    </a:cubicBezTo>
                    <a:lnTo>
                      <a:pt x="359" y="553"/>
                    </a:lnTo>
                    <a:close/>
                    <a:moveTo>
                      <a:pt x="159" y="326"/>
                    </a:moveTo>
                    <a:cubicBezTo>
                      <a:pt x="166" y="326"/>
                      <a:pt x="173" y="333"/>
                      <a:pt x="173" y="340"/>
                    </a:cubicBezTo>
                    <a:lnTo>
                      <a:pt x="173" y="342"/>
                    </a:lnTo>
                    <a:cubicBezTo>
                      <a:pt x="173" y="350"/>
                      <a:pt x="166" y="356"/>
                      <a:pt x="159" y="356"/>
                    </a:cubicBezTo>
                    <a:lnTo>
                      <a:pt x="136" y="356"/>
                    </a:lnTo>
                    <a:cubicBezTo>
                      <a:pt x="128" y="356"/>
                      <a:pt x="122" y="350"/>
                      <a:pt x="122" y="342"/>
                    </a:cubicBezTo>
                    <a:lnTo>
                      <a:pt x="122" y="340"/>
                    </a:lnTo>
                    <a:cubicBezTo>
                      <a:pt x="122" y="333"/>
                      <a:pt x="128" y="326"/>
                      <a:pt x="136" y="326"/>
                    </a:cubicBezTo>
                    <a:lnTo>
                      <a:pt x="159" y="326"/>
                    </a:lnTo>
                    <a:close/>
                    <a:moveTo>
                      <a:pt x="553" y="326"/>
                    </a:moveTo>
                    <a:cubicBezTo>
                      <a:pt x="561" y="326"/>
                      <a:pt x="567" y="333"/>
                      <a:pt x="567" y="340"/>
                    </a:cubicBezTo>
                    <a:lnTo>
                      <a:pt x="567" y="342"/>
                    </a:lnTo>
                    <a:cubicBezTo>
                      <a:pt x="567" y="350"/>
                      <a:pt x="561" y="356"/>
                      <a:pt x="553" y="356"/>
                    </a:cubicBezTo>
                    <a:lnTo>
                      <a:pt x="530" y="356"/>
                    </a:lnTo>
                    <a:cubicBezTo>
                      <a:pt x="523" y="356"/>
                      <a:pt x="516" y="350"/>
                      <a:pt x="516" y="342"/>
                    </a:cubicBezTo>
                    <a:lnTo>
                      <a:pt x="516" y="340"/>
                    </a:lnTo>
                    <a:cubicBezTo>
                      <a:pt x="516" y="333"/>
                      <a:pt x="523" y="326"/>
                      <a:pt x="530" y="326"/>
                    </a:cubicBezTo>
                    <a:lnTo>
                      <a:pt x="553" y="326"/>
                    </a:lnTo>
                    <a:close/>
                    <a:moveTo>
                      <a:pt x="363" y="344"/>
                    </a:moveTo>
                    <a:cubicBezTo>
                      <a:pt x="363" y="354"/>
                      <a:pt x="355" y="362"/>
                      <a:pt x="345" y="362"/>
                    </a:cubicBezTo>
                    <a:cubicBezTo>
                      <a:pt x="335" y="362"/>
                      <a:pt x="327" y="354"/>
                      <a:pt x="327" y="344"/>
                    </a:cubicBezTo>
                    <a:lnTo>
                      <a:pt x="327" y="219"/>
                    </a:lnTo>
                    <a:cubicBezTo>
                      <a:pt x="327" y="209"/>
                      <a:pt x="335" y="201"/>
                      <a:pt x="345" y="201"/>
                    </a:cubicBezTo>
                    <a:cubicBezTo>
                      <a:pt x="355" y="201"/>
                      <a:pt x="363" y="209"/>
                      <a:pt x="363" y="219"/>
                    </a:cubicBezTo>
                    <a:lnTo>
                      <a:pt x="363" y="344"/>
                    </a:lnTo>
                    <a:close/>
                    <a:moveTo>
                      <a:pt x="289" y="427"/>
                    </a:moveTo>
                    <a:cubicBezTo>
                      <a:pt x="281" y="435"/>
                      <a:pt x="269" y="436"/>
                      <a:pt x="262" y="429"/>
                    </a:cubicBezTo>
                    <a:cubicBezTo>
                      <a:pt x="255" y="422"/>
                      <a:pt x="255" y="409"/>
                      <a:pt x="263" y="402"/>
                    </a:cubicBezTo>
                    <a:lnTo>
                      <a:pt x="329" y="336"/>
                    </a:lnTo>
                    <a:cubicBezTo>
                      <a:pt x="337" y="328"/>
                      <a:pt x="349" y="327"/>
                      <a:pt x="356" y="334"/>
                    </a:cubicBezTo>
                    <a:cubicBezTo>
                      <a:pt x="363" y="341"/>
                      <a:pt x="362" y="354"/>
                      <a:pt x="355" y="361"/>
                    </a:cubicBezTo>
                    <a:lnTo>
                      <a:pt x="289" y="427"/>
                    </a:lnTo>
                    <a:close/>
                  </a:path>
                </a:pathLst>
              </a:custGeom>
              <a:solidFill>
                <a:srgbClr val="371C0D"/>
              </a:solidFill>
              <a:ln>
                <a:noFill/>
              </a:ln>
            </p:spPr>
            <p:txBody>
              <a:bodyPr vert="horz" wrap="square" lIns="51428" tIns="25714" rIns="51428" bIns="25714" numCol="1" anchor="t" anchorCtr="0" compatLnSpc="1"/>
              <a:lstStyle/>
              <a:p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>
                <a:spLocks noEditPoints="1"/>
              </p:cNvSpPr>
              <p:nvPr/>
            </p:nvSpPr>
            <p:spPr bwMode="auto">
              <a:xfrm>
                <a:off x="5067" y="6593"/>
                <a:ext cx="878" cy="776"/>
              </a:xfrm>
              <a:custGeom>
                <a:avLst/>
                <a:gdLst>
                  <a:gd name="T0" fmla="*/ 284 w 683"/>
                  <a:gd name="T1" fmla="*/ 381 h 601"/>
                  <a:gd name="T2" fmla="*/ 595 w 683"/>
                  <a:gd name="T3" fmla="*/ 392 h 601"/>
                  <a:gd name="T4" fmla="*/ 589 w 683"/>
                  <a:gd name="T5" fmla="*/ 359 h 601"/>
                  <a:gd name="T6" fmla="*/ 285 w 683"/>
                  <a:gd name="T7" fmla="*/ 371 h 601"/>
                  <a:gd name="T8" fmla="*/ 589 w 683"/>
                  <a:gd name="T9" fmla="*/ 359 h 601"/>
                  <a:gd name="T10" fmla="*/ 282 w 683"/>
                  <a:gd name="T11" fmla="*/ 338 h 601"/>
                  <a:gd name="T12" fmla="*/ 591 w 683"/>
                  <a:gd name="T13" fmla="*/ 349 h 601"/>
                  <a:gd name="T14" fmla="*/ 269 w 683"/>
                  <a:gd name="T15" fmla="*/ 324 h 601"/>
                  <a:gd name="T16" fmla="*/ 607 w 683"/>
                  <a:gd name="T17" fmla="*/ 408 h 601"/>
                  <a:gd name="T18" fmla="*/ 261 w 683"/>
                  <a:gd name="T19" fmla="*/ 432 h 601"/>
                  <a:gd name="T20" fmla="*/ 242 w 683"/>
                  <a:gd name="T21" fmla="*/ 316 h 601"/>
                  <a:gd name="T22" fmla="*/ 607 w 683"/>
                  <a:gd name="T23" fmla="*/ 300 h 601"/>
                  <a:gd name="T24" fmla="*/ 269 w 683"/>
                  <a:gd name="T25" fmla="*/ 324 h 601"/>
                  <a:gd name="T26" fmla="*/ 345 w 683"/>
                  <a:gd name="T27" fmla="*/ 39 h 601"/>
                  <a:gd name="T28" fmla="*/ 335 w 683"/>
                  <a:gd name="T29" fmla="*/ 3 h 601"/>
                  <a:gd name="T30" fmla="*/ 350 w 683"/>
                  <a:gd name="T31" fmla="*/ 1 h 601"/>
                  <a:gd name="T32" fmla="*/ 411 w 683"/>
                  <a:gd name="T33" fmla="*/ 39 h 601"/>
                  <a:gd name="T34" fmla="*/ 367 w 683"/>
                  <a:gd name="T35" fmla="*/ 56 h 601"/>
                  <a:gd name="T36" fmla="*/ 366 w 683"/>
                  <a:gd name="T37" fmla="*/ 105 h 601"/>
                  <a:gd name="T38" fmla="*/ 353 w 683"/>
                  <a:gd name="T39" fmla="*/ 218 h 601"/>
                  <a:gd name="T40" fmla="*/ 380 w 683"/>
                  <a:gd name="T41" fmla="*/ 107 h 601"/>
                  <a:gd name="T42" fmla="*/ 486 w 683"/>
                  <a:gd name="T43" fmla="*/ 87 h 601"/>
                  <a:gd name="T44" fmla="*/ 441 w 683"/>
                  <a:gd name="T45" fmla="*/ 285 h 601"/>
                  <a:gd name="T46" fmla="*/ 406 w 683"/>
                  <a:gd name="T47" fmla="*/ 285 h 601"/>
                  <a:gd name="T48" fmla="*/ 361 w 683"/>
                  <a:gd name="T49" fmla="*/ 87 h 601"/>
                  <a:gd name="T50" fmla="*/ 430 w 683"/>
                  <a:gd name="T51" fmla="*/ 30 h 601"/>
                  <a:gd name="T52" fmla="*/ 429 w 683"/>
                  <a:gd name="T53" fmla="*/ 88 h 601"/>
                  <a:gd name="T54" fmla="*/ 237 w 683"/>
                  <a:gd name="T55" fmla="*/ 540 h 601"/>
                  <a:gd name="T56" fmla="*/ 637 w 683"/>
                  <a:gd name="T57" fmla="*/ 553 h 601"/>
                  <a:gd name="T58" fmla="*/ 237 w 683"/>
                  <a:gd name="T59" fmla="*/ 540 h 601"/>
                  <a:gd name="T60" fmla="*/ 634 w 683"/>
                  <a:gd name="T61" fmla="*/ 515 h 601"/>
                  <a:gd name="T62" fmla="*/ 239 w 683"/>
                  <a:gd name="T63" fmla="*/ 528 h 601"/>
                  <a:gd name="T64" fmla="*/ 231 w 683"/>
                  <a:gd name="T65" fmla="*/ 491 h 601"/>
                  <a:gd name="T66" fmla="*/ 635 w 683"/>
                  <a:gd name="T67" fmla="*/ 504 h 601"/>
                  <a:gd name="T68" fmla="*/ 231 w 683"/>
                  <a:gd name="T69" fmla="*/ 491 h 601"/>
                  <a:gd name="T70" fmla="*/ 652 w 683"/>
                  <a:gd name="T71" fmla="*/ 570 h 601"/>
                  <a:gd name="T72" fmla="*/ 219 w 683"/>
                  <a:gd name="T73" fmla="*/ 598 h 601"/>
                  <a:gd name="T74" fmla="*/ 683 w 683"/>
                  <a:gd name="T75" fmla="*/ 580 h 601"/>
                  <a:gd name="T76" fmla="*/ 662 w 683"/>
                  <a:gd name="T77" fmla="*/ 447 h 601"/>
                  <a:gd name="T78" fmla="*/ 219 w 683"/>
                  <a:gd name="T79" fmla="*/ 475 h 601"/>
                  <a:gd name="T80" fmla="*/ 223 w 683"/>
                  <a:gd name="T81" fmla="*/ 189 h 601"/>
                  <a:gd name="T82" fmla="*/ 103 w 683"/>
                  <a:gd name="T83" fmla="*/ 549 h 601"/>
                  <a:gd name="T84" fmla="*/ 223 w 683"/>
                  <a:gd name="T85" fmla="*/ 189 h 601"/>
                  <a:gd name="T86" fmla="*/ 72 w 683"/>
                  <a:gd name="T87" fmla="*/ 534 h 601"/>
                  <a:gd name="T88" fmla="*/ 213 w 683"/>
                  <a:gd name="T89" fmla="*/ 187 h 601"/>
                  <a:gd name="T90" fmla="*/ 183 w 683"/>
                  <a:gd name="T91" fmla="*/ 168 h 601"/>
                  <a:gd name="T92" fmla="*/ 62 w 683"/>
                  <a:gd name="T93" fmla="*/ 531 h 601"/>
                  <a:gd name="T94" fmla="*/ 183 w 683"/>
                  <a:gd name="T95" fmla="*/ 168 h 601"/>
                  <a:gd name="T96" fmla="*/ 114 w 683"/>
                  <a:gd name="T97" fmla="*/ 568 h 601"/>
                  <a:gd name="T98" fmla="*/ 280 w 683"/>
                  <a:gd name="T99" fmla="*/ 192 h 601"/>
                  <a:gd name="T100" fmla="*/ 112 w 683"/>
                  <a:gd name="T101" fmla="*/ 597 h 601"/>
                  <a:gd name="T102" fmla="*/ 4 w 683"/>
                  <a:gd name="T103" fmla="*/ 536 h 601"/>
                  <a:gd name="T104" fmla="*/ 173 w 683"/>
                  <a:gd name="T105" fmla="*/ 15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3" h="601">
                    <a:moveTo>
                      <a:pt x="591" y="381"/>
                    </a:moveTo>
                    <a:lnTo>
                      <a:pt x="284" y="381"/>
                    </a:lnTo>
                    <a:cubicBezTo>
                      <a:pt x="284" y="385"/>
                      <a:pt x="283" y="389"/>
                      <a:pt x="282" y="392"/>
                    </a:cubicBezTo>
                    <a:lnTo>
                      <a:pt x="595" y="392"/>
                    </a:lnTo>
                    <a:cubicBezTo>
                      <a:pt x="593" y="389"/>
                      <a:pt x="592" y="385"/>
                      <a:pt x="591" y="381"/>
                    </a:cubicBezTo>
                    <a:close/>
                    <a:moveTo>
                      <a:pt x="589" y="359"/>
                    </a:moveTo>
                    <a:lnTo>
                      <a:pt x="285" y="359"/>
                    </a:lnTo>
                    <a:cubicBezTo>
                      <a:pt x="285" y="363"/>
                      <a:pt x="285" y="367"/>
                      <a:pt x="285" y="371"/>
                    </a:cubicBezTo>
                    <a:lnTo>
                      <a:pt x="589" y="371"/>
                    </a:lnTo>
                    <a:cubicBezTo>
                      <a:pt x="588" y="367"/>
                      <a:pt x="588" y="363"/>
                      <a:pt x="589" y="359"/>
                    </a:cubicBezTo>
                    <a:close/>
                    <a:moveTo>
                      <a:pt x="595" y="338"/>
                    </a:moveTo>
                    <a:lnTo>
                      <a:pt x="282" y="338"/>
                    </a:lnTo>
                    <a:cubicBezTo>
                      <a:pt x="283" y="342"/>
                      <a:pt x="284" y="345"/>
                      <a:pt x="284" y="349"/>
                    </a:cubicBezTo>
                    <a:lnTo>
                      <a:pt x="591" y="349"/>
                    </a:lnTo>
                    <a:cubicBezTo>
                      <a:pt x="592" y="345"/>
                      <a:pt x="593" y="341"/>
                      <a:pt x="595" y="338"/>
                    </a:cubicBezTo>
                    <a:close/>
                    <a:moveTo>
                      <a:pt x="269" y="324"/>
                    </a:moveTo>
                    <a:lnTo>
                      <a:pt x="269" y="408"/>
                    </a:lnTo>
                    <a:lnTo>
                      <a:pt x="607" y="408"/>
                    </a:lnTo>
                    <a:lnTo>
                      <a:pt x="607" y="432"/>
                    </a:lnTo>
                    <a:lnTo>
                      <a:pt x="261" y="432"/>
                    </a:lnTo>
                    <a:cubicBezTo>
                      <a:pt x="251" y="432"/>
                      <a:pt x="242" y="425"/>
                      <a:pt x="242" y="416"/>
                    </a:cubicBezTo>
                    <a:lnTo>
                      <a:pt x="242" y="316"/>
                    </a:lnTo>
                    <a:cubicBezTo>
                      <a:pt x="242" y="307"/>
                      <a:pt x="251" y="300"/>
                      <a:pt x="261" y="300"/>
                    </a:cubicBezTo>
                    <a:lnTo>
                      <a:pt x="607" y="300"/>
                    </a:lnTo>
                    <a:lnTo>
                      <a:pt x="607" y="324"/>
                    </a:lnTo>
                    <a:lnTo>
                      <a:pt x="269" y="324"/>
                    </a:lnTo>
                    <a:close/>
                    <a:moveTo>
                      <a:pt x="367" y="56"/>
                    </a:moveTo>
                    <a:cubicBezTo>
                      <a:pt x="354" y="55"/>
                      <a:pt x="348" y="48"/>
                      <a:pt x="345" y="39"/>
                    </a:cubicBezTo>
                    <a:cubicBezTo>
                      <a:pt x="342" y="31"/>
                      <a:pt x="343" y="26"/>
                      <a:pt x="343" y="18"/>
                    </a:cubicBezTo>
                    <a:cubicBezTo>
                      <a:pt x="342" y="8"/>
                      <a:pt x="336" y="5"/>
                      <a:pt x="335" y="3"/>
                    </a:cubicBezTo>
                    <a:cubicBezTo>
                      <a:pt x="335" y="2"/>
                      <a:pt x="337" y="1"/>
                      <a:pt x="341" y="1"/>
                    </a:cubicBezTo>
                    <a:cubicBezTo>
                      <a:pt x="344" y="1"/>
                      <a:pt x="347" y="0"/>
                      <a:pt x="350" y="1"/>
                    </a:cubicBezTo>
                    <a:cubicBezTo>
                      <a:pt x="356" y="1"/>
                      <a:pt x="365" y="2"/>
                      <a:pt x="366" y="2"/>
                    </a:cubicBezTo>
                    <a:cubicBezTo>
                      <a:pt x="385" y="6"/>
                      <a:pt x="409" y="16"/>
                      <a:pt x="411" y="39"/>
                    </a:cubicBezTo>
                    <a:cubicBezTo>
                      <a:pt x="413" y="49"/>
                      <a:pt x="412" y="61"/>
                      <a:pt x="402" y="65"/>
                    </a:cubicBezTo>
                    <a:cubicBezTo>
                      <a:pt x="395" y="55"/>
                      <a:pt x="378" y="57"/>
                      <a:pt x="367" y="56"/>
                    </a:cubicBezTo>
                    <a:close/>
                    <a:moveTo>
                      <a:pt x="394" y="102"/>
                    </a:moveTo>
                    <a:cubicBezTo>
                      <a:pt x="385" y="99"/>
                      <a:pt x="378" y="99"/>
                      <a:pt x="366" y="105"/>
                    </a:cubicBezTo>
                    <a:cubicBezTo>
                      <a:pt x="342" y="116"/>
                      <a:pt x="331" y="144"/>
                      <a:pt x="333" y="169"/>
                    </a:cubicBezTo>
                    <a:cubicBezTo>
                      <a:pt x="334" y="186"/>
                      <a:pt x="341" y="205"/>
                      <a:pt x="353" y="218"/>
                    </a:cubicBezTo>
                    <a:cubicBezTo>
                      <a:pt x="349" y="207"/>
                      <a:pt x="346" y="195"/>
                      <a:pt x="345" y="184"/>
                    </a:cubicBezTo>
                    <a:cubicBezTo>
                      <a:pt x="343" y="154"/>
                      <a:pt x="354" y="121"/>
                      <a:pt x="380" y="107"/>
                    </a:cubicBezTo>
                    <a:cubicBezTo>
                      <a:pt x="385" y="105"/>
                      <a:pt x="390" y="103"/>
                      <a:pt x="394" y="102"/>
                    </a:cubicBezTo>
                    <a:close/>
                    <a:moveTo>
                      <a:pt x="486" y="87"/>
                    </a:moveTo>
                    <a:cubicBezTo>
                      <a:pt x="519" y="102"/>
                      <a:pt x="539" y="139"/>
                      <a:pt x="537" y="182"/>
                    </a:cubicBezTo>
                    <a:cubicBezTo>
                      <a:pt x="533" y="239"/>
                      <a:pt x="490" y="285"/>
                      <a:pt x="441" y="285"/>
                    </a:cubicBezTo>
                    <a:cubicBezTo>
                      <a:pt x="435" y="285"/>
                      <a:pt x="429" y="280"/>
                      <a:pt x="424" y="278"/>
                    </a:cubicBezTo>
                    <a:cubicBezTo>
                      <a:pt x="418" y="280"/>
                      <a:pt x="412" y="285"/>
                      <a:pt x="406" y="285"/>
                    </a:cubicBezTo>
                    <a:cubicBezTo>
                      <a:pt x="357" y="285"/>
                      <a:pt x="315" y="239"/>
                      <a:pt x="311" y="182"/>
                    </a:cubicBezTo>
                    <a:cubicBezTo>
                      <a:pt x="308" y="139"/>
                      <a:pt x="329" y="102"/>
                      <a:pt x="361" y="87"/>
                    </a:cubicBezTo>
                    <a:cubicBezTo>
                      <a:pt x="385" y="75"/>
                      <a:pt x="397" y="79"/>
                      <a:pt x="417" y="88"/>
                    </a:cubicBezTo>
                    <a:cubicBezTo>
                      <a:pt x="415" y="72"/>
                      <a:pt x="414" y="48"/>
                      <a:pt x="430" y="30"/>
                    </a:cubicBezTo>
                    <a:cubicBezTo>
                      <a:pt x="434" y="28"/>
                      <a:pt x="443" y="32"/>
                      <a:pt x="443" y="40"/>
                    </a:cubicBezTo>
                    <a:cubicBezTo>
                      <a:pt x="430" y="55"/>
                      <a:pt x="429" y="76"/>
                      <a:pt x="429" y="88"/>
                    </a:cubicBezTo>
                    <a:cubicBezTo>
                      <a:pt x="450" y="79"/>
                      <a:pt x="462" y="75"/>
                      <a:pt x="486" y="87"/>
                    </a:cubicBezTo>
                    <a:close/>
                    <a:moveTo>
                      <a:pt x="237" y="540"/>
                    </a:moveTo>
                    <a:lnTo>
                      <a:pt x="635" y="540"/>
                    </a:lnTo>
                    <a:cubicBezTo>
                      <a:pt x="635" y="544"/>
                      <a:pt x="636" y="549"/>
                      <a:pt x="637" y="553"/>
                    </a:cubicBezTo>
                    <a:lnTo>
                      <a:pt x="231" y="553"/>
                    </a:lnTo>
                    <a:cubicBezTo>
                      <a:pt x="234" y="549"/>
                      <a:pt x="236" y="545"/>
                      <a:pt x="237" y="540"/>
                    </a:cubicBezTo>
                    <a:close/>
                    <a:moveTo>
                      <a:pt x="239" y="515"/>
                    </a:moveTo>
                    <a:lnTo>
                      <a:pt x="634" y="515"/>
                    </a:lnTo>
                    <a:cubicBezTo>
                      <a:pt x="634" y="520"/>
                      <a:pt x="634" y="524"/>
                      <a:pt x="634" y="528"/>
                    </a:cubicBezTo>
                    <a:lnTo>
                      <a:pt x="239" y="528"/>
                    </a:lnTo>
                    <a:cubicBezTo>
                      <a:pt x="240" y="524"/>
                      <a:pt x="240" y="520"/>
                      <a:pt x="239" y="515"/>
                    </a:cubicBezTo>
                    <a:close/>
                    <a:moveTo>
                      <a:pt x="231" y="491"/>
                    </a:moveTo>
                    <a:lnTo>
                      <a:pt x="637" y="491"/>
                    </a:lnTo>
                    <a:cubicBezTo>
                      <a:pt x="636" y="495"/>
                      <a:pt x="635" y="499"/>
                      <a:pt x="635" y="504"/>
                    </a:cubicBezTo>
                    <a:lnTo>
                      <a:pt x="237" y="504"/>
                    </a:lnTo>
                    <a:cubicBezTo>
                      <a:pt x="236" y="499"/>
                      <a:pt x="234" y="495"/>
                      <a:pt x="231" y="491"/>
                    </a:cubicBezTo>
                    <a:close/>
                    <a:moveTo>
                      <a:pt x="652" y="475"/>
                    </a:moveTo>
                    <a:lnTo>
                      <a:pt x="652" y="570"/>
                    </a:lnTo>
                    <a:lnTo>
                      <a:pt x="219" y="570"/>
                    </a:lnTo>
                    <a:lnTo>
                      <a:pt x="219" y="598"/>
                    </a:lnTo>
                    <a:lnTo>
                      <a:pt x="662" y="598"/>
                    </a:lnTo>
                    <a:cubicBezTo>
                      <a:pt x="674" y="598"/>
                      <a:pt x="683" y="590"/>
                      <a:pt x="683" y="580"/>
                    </a:cubicBezTo>
                    <a:lnTo>
                      <a:pt x="683" y="465"/>
                    </a:lnTo>
                    <a:cubicBezTo>
                      <a:pt x="683" y="455"/>
                      <a:pt x="674" y="447"/>
                      <a:pt x="662" y="447"/>
                    </a:cubicBezTo>
                    <a:lnTo>
                      <a:pt x="219" y="447"/>
                    </a:lnTo>
                    <a:lnTo>
                      <a:pt x="219" y="475"/>
                    </a:lnTo>
                    <a:lnTo>
                      <a:pt x="652" y="475"/>
                    </a:lnTo>
                    <a:close/>
                    <a:moveTo>
                      <a:pt x="223" y="189"/>
                    </a:moveTo>
                    <a:lnTo>
                      <a:pt x="93" y="543"/>
                    </a:lnTo>
                    <a:cubicBezTo>
                      <a:pt x="97" y="545"/>
                      <a:pt x="100" y="547"/>
                      <a:pt x="103" y="549"/>
                    </a:cubicBezTo>
                    <a:lnTo>
                      <a:pt x="236" y="188"/>
                    </a:lnTo>
                    <a:cubicBezTo>
                      <a:pt x="232" y="189"/>
                      <a:pt x="228" y="189"/>
                      <a:pt x="223" y="189"/>
                    </a:cubicBezTo>
                    <a:close/>
                    <a:moveTo>
                      <a:pt x="201" y="183"/>
                    </a:moveTo>
                    <a:lnTo>
                      <a:pt x="72" y="534"/>
                    </a:lnTo>
                    <a:cubicBezTo>
                      <a:pt x="76" y="535"/>
                      <a:pt x="79" y="537"/>
                      <a:pt x="83" y="538"/>
                    </a:cubicBezTo>
                    <a:lnTo>
                      <a:pt x="213" y="187"/>
                    </a:lnTo>
                    <a:cubicBezTo>
                      <a:pt x="209" y="186"/>
                      <a:pt x="205" y="185"/>
                      <a:pt x="201" y="183"/>
                    </a:cubicBezTo>
                    <a:close/>
                    <a:moveTo>
                      <a:pt x="183" y="168"/>
                    </a:moveTo>
                    <a:lnTo>
                      <a:pt x="50" y="529"/>
                    </a:lnTo>
                    <a:cubicBezTo>
                      <a:pt x="53" y="530"/>
                      <a:pt x="57" y="531"/>
                      <a:pt x="62" y="531"/>
                    </a:cubicBezTo>
                    <a:lnTo>
                      <a:pt x="192" y="177"/>
                    </a:lnTo>
                    <a:cubicBezTo>
                      <a:pt x="189" y="175"/>
                      <a:pt x="185" y="172"/>
                      <a:pt x="183" y="168"/>
                    </a:cubicBezTo>
                    <a:close/>
                    <a:moveTo>
                      <a:pt x="31" y="537"/>
                    </a:moveTo>
                    <a:lnTo>
                      <a:pt x="114" y="568"/>
                    </a:lnTo>
                    <a:lnTo>
                      <a:pt x="256" y="183"/>
                    </a:lnTo>
                    <a:lnTo>
                      <a:pt x="280" y="192"/>
                    </a:lnTo>
                    <a:lnTo>
                      <a:pt x="135" y="585"/>
                    </a:lnTo>
                    <a:cubicBezTo>
                      <a:pt x="131" y="595"/>
                      <a:pt x="121" y="601"/>
                      <a:pt x="112" y="597"/>
                    </a:cubicBezTo>
                    <a:lnTo>
                      <a:pt x="13" y="561"/>
                    </a:lnTo>
                    <a:cubicBezTo>
                      <a:pt x="4" y="558"/>
                      <a:pt x="0" y="547"/>
                      <a:pt x="4" y="536"/>
                    </a:cubicBezTo>
                    <a:lnTo>
                      <a:pt x="149" y="144"/>
                    </a:lnTo>
                    <a:lnTo>
                      <a:pt x="173" y="152"/>
                    </a:lnTo>
                    <a:lnTo>
                      <a:pt x="31" y="537"/>
                    </a:lnTo>
                    <a:close/>
                  </a:path>
                </a:pathLst>
              </a:custGeom>
              <a:solidFill>
                <a:srgbClr val="371C0D"/>
              </a:solidFill>
              <a:ln>
                <a:noFill/>
              </a:ln>
            </p:spPr>
            <p:txBody>
              <a:bodyPr vert="horz" wrap="square" lIns="51428" tIns="25714" rIns="51428" bIns="25714" numCol="1" anchor="t" anchorCtr="0" compatLnSpc="1"/>
              <a:lstStyle/>
              <a:p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2146" y="6544"/>
                <a:ext cx="1034" cy="873"/>
              </a:xfrm>
              <a:custGeom>
                <a:avLst/>
                <a:gdLst>
                  <a:gd name="T0" fmla="*/ 563 w 803"/>
                  <a:gd name="T1" fmla="*/ 421 h 678"/>
                  <a:gd name="T2" fmla="*/ 445 w 803"/>
                  <a:gd name="T3" fmla="*/ 421 h 678"/>
                  <a:gd name="T4" fmla="*/ 445 w 803"/>
                  <a:gd name="T5" fmla="*/ 540 h 678"/>
                  <a:gd name="T6" fmla="*/ 358 w 803"/>
                  <a:gd name="T7" fmla="*/ 540 h 678"/>
                  <a:gd name="T8" fmla="*/ 358 w 803"/>
                  <a:gd name="T9" fmla="*/ 421 h 678"/>
                  <a:gd name="T10" fmla="*/ 240 w 803"/>
                  <a:gd name="T11" fmla="*/ 421 h 678"/>
                  <a:gd name="T12" fmla="*/ 240 w 803"/>
                  <a:gd name="T13" fmla="*/ 334 h 678"/>
                  <a:gd name="T14" fmla="*/ 358 w 803"/>
                  <a:gd name="T15" fmla="*/ 334 h 678"/>
                  <a:gd name="T16" fmla="*/ 358 w 803"/>
                  <a:gd name="T17" fmla="*/ 215 h 678"/>
                  <a:gd name="T18" fmla="*/ 445 w 803"/>
                  <a:gd name="T19" fmla="*/ 215 h 678"/>
                  <a:gd name="T20" fmla="*/ 445 w 803"/>
                  <a:gd name="T21" fmla="*/ 334 h 678"/>
                  <a:gd name="T22" fmla="*/ 563 w 803"/>
                  <a:gd name="T23" fmla="*/ 334 h 678"/>
                  <a:gd name="T24" fmla="*/ 563 w 803"/>
                  <a:gd name="T25" fmla="*/ 421 h 678"/>
                  <a:gd name="T26" fmla="*/ 737 w 803"/>
                  <a:gd name="T27" fmla="*/ 218 h 678"/>
                  <a:gd name="T28" fmla="*/ 401 w 803"/>
                  <a:gd name="T29" fmla="*/ 161 h 678"/>
                  <a:gd name="T30" fmla="*/ 66 w 803"/>
                  <a:gd name="T31" fmla="*/ 218 h 678"/>
                  <a:gd name="T32" fmla="*/ 402 w 803"/>
                  <a:gd name="T33" fmla="*/ 678 h 678"/>
                  <a:gd name="T34" fmla="*/ 737 w 803"/>
                  <a:gd name="T35" fmla="*/ 21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3" h="678">
                    <a:moveTo>
                      <a:pt x="563" y="421"/>
                    </a:moveTo>
                    <a:lnTo>
                      <a:pt x="445" y="421"/>
                    </a:lnTo>
                    <a:lnTo>
                      <a:pt x="445" y="540"/>
                    </a:lnTo>
                    <a:lnTo>
                      <a:pt x="358" y="540"/>
                    </a:lnTo>
                    <a:lnTo>
                      <a:pt x="358" y="421"/>
                    </a:lnTo>
                    <a:lnTo>
                      <a:pt x="240" y="421"/>
                    </a:lnTo>
                    <a:lnTo>
                      <a:pt x="240" y="334"/>
                    </a:lnTo>
                    <a:lnTo>
                      <a:pt x="358" y="334"/>
                    </a:lnTo>
                    <a:lnTo>
                      <a:pt x="358" y="215"/>
                    </a:lnTo>
                    <a:lnTo>
                      <a:pt x="445" y="215"/>
                    </a:lnTo>
                    <a:lnTo>
                      <a:pt x="445" y="334"/>
                    </a:lnTo>
                    <a:lnTo>
                      <a:pt x="563" y="334"/>
                    </a:lnTo>
                    <a:lnTo>
                      <a:pt x="563" y="421"/>
                    </a:lnTo>
                    <a:close/>
                    <a:moveTo>
                      <a:pt x="737" y="218"/>
                    </a:moveTo>
                    <a:cubicBezTo>
                      <a:pt x="680" y="0"/>
                      <a:pt x="440" y="138"/>
                      <a:pt x="401" y="161"/>
                    </a:cubicBezTo>
                    <a:cubicBezTo>
                      <a:pt x="360" y="136"/>
                      <a:pt x="123" y="1"/>
                      <a:pt x="66" y="218"/>
                    </a:cubicBezTo>
                    <a:cubicBezTo>
                      <a:pt x="0" y="469"/>
                      <a:pt x="400" y="676"/>
                      <a:pt x="402" y="678"/>
                    </a:cubicBezTo>
                    <a:cubicBezTo>
                      <a:pt x="402" y="678"/>
                      <a:pt x="803" y="466"/>
                      <a:pt x="737" y="218"/>
                    </a:cubicBezTo>
                    <a:close/>
                  </a:path>
                </a:pathLst>
              </a:custGeom>
              <a:solidFill>
                <a:srgbClr val="371C0D"/>
              </a:solidFill>
              <a:ln>
                <a:noFill/>
              </a:ln>
            </p:spPr>
            <p:txBody>
              <a:bodyPr vert="horz" wrap="square" lIns="51428" tIns="25714" rIns="51428" bIns="25714" numCol="1" anchor="t" anchorCtr="0" compatLnSpc="1"/>
              <a:lstStyle/>
              <a:p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5126" y="3757"/>
                <a:ext cx="760" cy="764"/>
              </a:xfrm>
              <a:custGeom>
                <a:avLst/>
                <a:gdLst>
                  <a:gd name="T0" fmla="*/ 584 w 591"/>
                  <a:gd name="T1" fmla="*/ 217 h 591"/>
                  <a:gd name="T2" fmla="*/ 509 w 591"/>
                  <a:gd name="T3" fmla="*/ 82 h 591"/>
                  <a:gd name="T4" fmla="*/ 370 w 591"/>
                  <a:gd name="T5" fmla="*/ 6 h 591"/>
                  <a:gd name="T6" fmla="*/ 370 w 591"/>
                  <a:gd name="T7" fmla="*/ 217 h 591"/>
                  <a:gd name="T8" fmla="*/ 584 w 591"/>
                  <a:gd name="T9" fmla="*/ 217 h 591"/>
                  <a:gd name="T10" fmla="*/ 299 w 591"/>
                  <a:gd name="T11" fmla="*/ 252 h 591"/>
                  <a:gd name="T12" fmla="*/ 299 w 591"/>
                  <a:gd name="T13" fmla="*/ 0 h 591"/>
                  <a:gd name="T14" fmla="*/ 111 w 591"/>
                  <a:gd name="T15" fmla="*/ 82 h 591"/>
                  <a:gd name="T16" fmla="*/ 111 w 591"/>
                  <a:gd name="T17" fmla="*/ 481 h 591"/>
                  <a:gd name="T18" fmla="*/ 509 w 591"/>
                  <a:gd name="T19" fmla="*/ 481 h 591"/>
                  <a:gd name="T20" fmla="*/ 591 w 591"/>
                  <a:gd name="T21" fmla="*/ 287 h 591"/>
                  <a:gd name="T22" fmla="*/ 334 w 591"/>
                  <a:gd name="T23" fmla="*/ 287 h 591"/>
                  <a:gd name="T24" fmla="*/ 299 w 591"/>
                  <a:gd name="T25" fmla="*/ 252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1" h="591">
                    <a:moveTo>
                      <a:pt x="584" y="217"/>
                    </a:moveTo>
                    <a:cubicBezTo>
                      <a:pt x="572" y="167"/>
                      <a:pt x="547" y="121"/>
                      <a:pt x="509" y="82"/>
                    </a:cubicBezTo>
                    <a:cubicBezTo>
                      <a:pt x="469" y="43"/>
                      <a:pt x="421" y="17"/>
                      <a:pt x="370" y="6"/>
                    </a:cubicBezTo>
                    <a:lnTo>
                      <a:pt x="370" y="217"/>
                    </a:lnTo>
                    <a:lnTo>
                      <a:pt x="584" y="217"/>
                    </a:lnTo>
                    <a:close/>
                    <a:moveTo>
                      <a:pt x="299" y="252"/>
                    </a:moveTo>
                    <a:lnTo>
                      <a:pt x="299" y="0"/>
                    </a:lnTo>
                    <a:cubicBezTo>
                      <a:pt x="231" y="3"/>
                      <a:pt x="163" y="30"/>
                      <a:pt x="111" y="82"/>
                    </a:cubicBezTo>
                    <a:cubicBezTo>
                      <a:pt x="0" y="192"/>
                      <a:pt x="0" y="371"/>
                      <a:pt x="111" y="481"/>
                    </a:cubicBezTo>
                    <a:cubicBezTo>
                      <a:pt x="220" y="591"/>
                      <a:pt x="399" y="591"/>
                      <a:pt x="509" y="481"/>
                    </a:cubicBezTo>
                    <a:cubicBezTo>
                      <a:pt x="563" y="427"/>
                      <a:pt x="590" y="357"/>
                      <a:pt x="591" y="287"/>
                    </a:cubicBezTo>
                    <a:lnTo>
                      <a:pt x="334" y="287"/>
                    </a:lnTo>
                    <a:cubicBezTo>
                      <a:pt x="315" y="287"/>
                      <a:pt x="299" y="271"/>
                      <a:pt x="299" y="252"/>
                    </a:cubicBezTo>
                    <a:close/>
                  </a:path>
                </a:pathLst>
              </a:custGeom>
              <a:solidFill>
                <a:srgbClr val="371C0D"/>
              </a:solidFill>
              <a:ln>
                <a:noFill/>
              </a:ln>
            </p:spPr>
            <p:txBody>
              <a:bodyPr vert="horz" wrap="square" lIns="51428" tIns="25714" rIns="51428" bIns="25714" numCol="1" anchor="t" anchorCtr="0" compatLnSpc="1"/>
              <a:lstStyle/>
              <a:p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339" y="3401"/>
              <a:ext cx="7988" cy="4186"/>
              <a:chOff x="3339" y="3401"/>
              <a:chExt cx="7988" cy="41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3339" y="4087"/>
                <a:ext cx="7988" cy="3500"/>
                <a:chOff x="3339" y="4087"/>
                <a:chExt cx="7988" cy="3500"/>
              </a:xfrm>
            </p:grpSpPr>
            <p:sp>
              <p:nvSpPr>
                <p:cNvPr id="9" name="矩形 8"/>
                <p:cNvSpPr/>
                <p:nvPr/>
              </p:nvSpPr>
              <p:spPr>
                <a:xfrm flipH="1">
                  <a:off x="3339" y="4087"/>
                  <a:ext cx="7988" cy="11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 flipH="1">
                  <a:off x="3339" y="5269"/>
                  <a:ext cx="7988" cy="11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flipH="1">
                  <a:off x="3339" y="6451"/>
                  <a:ext cx="7988" cy="11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 flipH="1">
                <a:off x="8649" y="3401"/>
                <a:ext cx="252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CHANGE TITLE</a:t>
                </a:r>
                <a:endParaRPr lang="en-US" altLang="en-US" sz="1400" b="1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089150" y="2125980"/>
            <a:ext cx="8003070" cy="3567556"/>
            <a:chOff x="3818" y="2850"/>
            <a:chExt cx="10503" cy="4682"/>
          </a:xfrm>
        </p:grpSpPr>
        <p:sp>
          <p:nvSpPr>
            <p:cNvPr id="2" name="Freeform 9"/>
            <p:cNvSpPr/>
            <p:nvPr/>
          </p:nvSpPr>
          <p:spPr bwMode="auto">
            <a:xfrm>
              <a:off x="4102" y="3863"/>
              <a:ext cx="3135" cy="2453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6" cstate="screen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6632" y="3865"/>
              <a:ext cx="2964" cy="2453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5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2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7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2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5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3" h="557">
                  <a:moveTo>
                    <a:pt x="629" y="221"/>
                  </a:moveTo>
                  <a:cubicBezTo>
                    <a:pt x="415" y="63"/>
                    <a:pt x="415" y="63"/>
                    <a:pt x="415" y="63"/>
                  </a:cubicBezTo>
                  <a:cubicBezTo>
                    <a:pt x="408" y="57"/>
                    <a:pt x="401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6" y="0"/>
                    <a:pt x="193" y="3"/>
                    <a:pt x="172" y="9"/>
                  </a:cubicBezTo>
                  <a:cubicBezTo>
                    <a:pt x="99" y="27"/>
                    <a:pt x="38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7" y="252"/>
                    <a:pt x="137" y="279"/>
                  </a:cubicBezTo>
                  <a:cubicBezTo>
                    <a:pt x="137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8" y="484"/>
                    <a:pt x="99" y="530"/>
                    <a:pt x="172" y="549"/>
                  </a:cubicBezTo>
                  <a:cubicBezTo>
                    <a:pt x="193" y="554"/>
                    <a:pt x="216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1" y="506"/>
                    <a:pt x="408" y="500"/>
                    <a:pt x="415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3" y="305"/>
                    <a:pt x="673" y="253"/>
                    <a:pt x="629" y="221"/>
                  </a:cubicBez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9006" y="3863"/>
              <a:ext cx="2964" cy="2453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4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1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7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1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4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3" h="557">
                  <a:moveTo>
                    <a:pt x="629" y="221"/>
                  </a:moveTo>
                  <a:cubicBezTo>
                    <a:pt x="414" y="63"/>
                    <a:pt x="414" y="63"/>
                    <a:pt x="414" y="63"/>
                  </a:cubicBezTo>
                  <a:cubicBezTo>
                    <a:pt x="407" y="57"/>
                    <a:pt x="400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6" y="0"/>
                    <a:pt x="193" y="3"/>
                    <a:pt x="171" y="9"/>
                  </a:cubicBezTo>
                  <a:cubicBezTo>
                    <a:pt x="99" y="27"/>
                    <a:pt x="37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7" y="252"/>
                    <a:pt x="137" y="279"/>
                  </a:cubicBezTo>
                  <a:cubicBezTo>
                    <a:pt x="137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7" y="484"/>
                    <a:pt x="99" y="530"/>
                    <a:pt x="171" y="549"/>
                  </a:cubicBezTo>
                  <a:cubicBezTo>
                    <a:pt x="193" y="554"/>
                    <a:pt x="216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0" y="506"/>
                    <a:pt x="407" y="500"/>
                    <a:pt x="414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3" y="305"/>
                    <a:pt x="673" y="253"/>
                    <a:pt x="629" y="221"/>
                  </a:cubicBezTo>
                  <a:close/>
                </a:path>
              </a:pathLst>
            </a:custGeom>
            <a:blipFill>
              <a:blip r:embed="rId6" cstate="screen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11349" y="3865"/>
              <a:ext cx="2961" cy="2453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4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1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6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1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4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2" h="557">
                  <a:moveTo>
                    <a:pt x="629" y="221"/>
                  </a:moveTo>
                  <a:cubicBezTo>
                    <a:pt x="414" y="63"/>
                    <a:pt x="414" y="63"/>
                    <a:pt x="414" y="63"/>
                  </a:cubicBezTo>
                  <a:cubicBezTo>
                    <a:pt x="407" y="57"/>
                    <a:pt x="400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5" y="0"/>
                    <a:pt x="193" y="3"/>
                    <a:pt x="171" y="9"/>
                  </a:cubicBezTo>
                  <a:cubicBezTo>
                    <a:pt x="98" y="27"/>
                    <a:pt x="37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6" y="252"/>
                    <a:pt x="136" y="279"/>
                  </a:cubicBezTo>
                  <a:cubicBezTo>
                    <a:pt x="136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7" y="484"/>
                    <a:pt x="98" y="530"/>
                    <a:pt x="171" y="549"/>
                  </a:cubicBezTo>
                  <a:cubicBezTo>
                    <a:pt x="193" y="554"/>
                    <a:pt x="215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0" y="506"/>
                    <a:pt x="407" y="500"/>
                    <a:pt x="414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2" y="305"/>
                    <a:pt x="672" y="253"/>
                    <a:pt x="629" y="221"/>
                  </a:cubicBez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>
              <a:off x="4424" y="4817"/>
              <a:ext cx="294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b="1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8" name="Oval 27"/>
            <p:cNvSpPr>
              <a:spLocks noChangeArrowheads="1"/>
            </p:cNvSpPr>
            <p:nvPr/>
          </p:nvSpPr>
          <p:spPr bwMode="auto">
            <a:xfrm>
              <a:off x="6803" y="4817"/>
              <a:ext cx="294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b="1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9181" y="4817"/>
              <a:ext cx="294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b="1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10" name="TextBox 57"/>
            <p:cNvSpPr txBox="1"/>
            <p:nvPr/>
          </p:nvSpPr>
          <p:spPr bwMode="auto">
            <a:xfrm>
              <a:off x="3818" y="6584"/>
              <a:ext cx="3556" cy="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  <a:endParaRPr lang="zh-CN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7"/>
            <p:cNvSpPr txBox="1"/>
            <p:nvPr/>
          </p:nvSpPr>
          <p:spPr bwMode="auto">
            <a:xfrm>
              <a:off x="6280" y="2850"/>
              <a:ext cx="3317" cy="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  <a:endParaRPr lang="zh-CN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57"/>
            <p:cNvSpPr txBox="1"/>
            <p:nvPr/>
          </p:nvSpPr>
          <p:spPr bwMode="auto">
            <a:xfrm>
              <a:off x="8774" y="6584"/>
              <a:ext cx="3429" cy="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  <a:endParaRPr lang="zh-CN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7"/>
            <p:cNvSpPr txBox="1"/>
            <p:nvPr/>
          </p:nvSpPr>
          <p:spPr bwMode="auto">
            <a:xfrm>
              <a:off x="10948" y="2850"/>
              <a:ext cx="3362" cy="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  <a:endParaRPr lang="zh-CN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11372" y="4863"/>
              <a:ext cx="294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b="1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701290" y="-2772410"/>
            <a:ext cx="16029940" cy="13395960"/>
            <a:chOff x="-4254" y="-4366"/>
            <a:chExt cx="25244" cy="21096"/>
          </a:xfrm>
        </p:grpSpPr>
        <p:grpSp>
          <p:nvGrpSpPr>
            <p:cNvPr id="23" name="组合 22"/>
            <p:cNvGrpSpPr/>
            <p:nvPr/>
          </p:nvGrpSpPr>
          <p:grpSpPr>
            <a:xfrm>
              <a:off x="-4254" y="-2851"/>
              <a:ext cx="25244" cy="19581"/>
              <a:chOff x="-4254" y="-2851"/>
              <a:chExt cx="25244" cy="195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835" y="-2851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4254" y="5114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4170680" y="4467225"/>
            <a:ext cx="3872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39210" y="1677670"/>
            <a:ext cx="4410075" cy="2861310"/>
            <a:chOff x="6046" y="3118"/>
            <a:chExt cx="6945" cy="450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46" y="3735"/>
              <a:ext cx="6945" cy="2738"/>
              <a:chOff x="5262" y="3735"/>
              <a:chExt cx="8656" cy="273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6595" y="3118"/>
              <a:ext cx="6045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PART 003 BUSINESS</a:t>
              </a:r>
            </a:p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RESUME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870585" y="1656715"/>
            <a:ext cx="10450830" cy="4617720"/>
            <a:chOff x="1371" y="2609"/>
            <a:chExt cx="16458" cy="7272"/>
          </a:xfrm>
        </p:grpSpPr>
        <p:grpSp>
          <p:nvGrpSpPr>
            <p:cNvPr id="9" name="组合 8"/>
            <p:cNvGrpSpPr/>
            <p:nvPr/>
          </p:nvGrpSpPr>
          <p:grpSpPr>
            <a:xfrm>
              <a:off x="1371" y="2609"/>
              <a:ext cx="16458" cy="7273"/>
              <a:chOff x="1371" y="2609"/>
              <a:chExt cx="16458" cy="727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371" y="2609"/>
                <a:ext cx="10720" cy="7263"/>
                <a:chOff x="2923" y="2963"/>
                <a:chExt cx="5701" cy="4406"/>
              </a:xfrm>
            </p:grpSpPr>
            <p:sp>
              <p:nvSpPr>
                <p:cNvPr id="3" name="矩形 2"/>
                <p:cNvSpPr/>
                <p:nvPr/>
              </p:nvSpPr>
              <p:spPr>
                <a:xfrm flipH="1">
                  <a:off x="2923" y="2963"/>
                  <a:ext cx="5690" cy="2167"/>
                </a:xfrm>
                <a:prstGeom prst="rect">
                  <a:avLst/>
                </a:prstGeom>
                <a:blipFill dpi="0" rotWithShape="1">
                  <a:blip r:embed="rId6" cstate="screen"/>
                  <a:srcRect/>
                  <a:stretch>
                    <a:fillRect l="-50000" t="-50000" r="-50000" b="-100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矩形 1"/>
                <p:cNvSpPr/>
                <p:nvPr/>
              </p:nvSpPr>
              <p:spPr>
                <a:xfrm flipH="1">
                  <a:off x="2934" y="5202"/>
                  <a:ext cx="5690" cy="2167"/>
                </a:xfrm>
                <a:prstGeom prst="rect">
                  <a:avLst/>
                </a:prstGeom>
                <a:blipFill>
                  <a:blip r:embed="rId7" cstate="screen"/>
                  <a:stretch>
                    <a:fillRect l="-50000" t="-50000" r="-50000" b="-100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85" name="图片 284" descr="D:\PPT\微信截图_20210928113032.png微信截图_20210928113032"/>
              <p:cNvPicPr>
                <a:picLocks noChangeAspect="1"/>
              </p:cNvPicPr>
              <p:nvPr/>
            </p:nvPicPr>
            <p:blipFill>
              <a:blip r:embed="rId8"/>
              <a:srcRect l="16483"/>
              <a:stretch>
                <a:fillRect/>
              </a:stretch>
            </p:blipFill>
            <p:spPr>
              <a:xfrm>
                <a:off x="12091" y="2610"/>
                <a:ext cx="5739" cy="7272"/>
              </a:xfrm>
              <a:prstGeom prst="roundRect">
                <a:avLst>
                  <a:gd name="adj" fmla="val 0"/>
                </a:avLst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3026" y="3420"/>
              <a:ext cx="7988" cy="1822"/>
              <a:chOff x="2483" y="4063"/>
              <a:chExt cx="7988" cy="1822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2483" y="4749"/>
                <a:ext cx="7988" cy="11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The user can demonstrate on a projector or computer, or print the presentation 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>
                <a:off x="7793" y="4063"/>
                <a:ext cx="252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CHANGE TITLE</a:t>
                </a:r>
                <a:endParaRPr lang="en-US" altLang="en-US" sz="1400" b="1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026" y="7157"/>
              <a:ext cx="7988" cy="1822"/>
              <a:chOff x="2483" y="4063"/>
              <a:chExt cx="7988" cy="1822"/>
            </a:xfrm>
          </p:grpSpPr>
          <p:sp>
            <p:nvSpPr>
              <p:cNvPr id="23" name="矩形 22"/>
              <p:cNvSpPr/>
              <p:nvPr/>
            </p:nvSpPr>
            <p:spPr>
              <a:xfrm flipH="1">
                <a:off x="2483" y="4749"/>
                <a:ext cx="7988" cy="11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The user can demonstrate on a projector or computer, or print the presentation 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 flipH="1">
                <a:off x="7793" y="4063"/>
                <a:ext cx="252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CHANGE TITLE</a:t>
                </a:r>
                <a:endParaRPr lang="en-US" altLang="en-US" sz="1400" b="1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12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12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3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14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933575" y="2203450"/>
            <a:ext cx="8972550" cy="3684270"/>
            <a:chOff x="3045" y="3470"/>
            <a:chExt cx="14130" cy="5802"/>
          </a:xfrm>
        </p:grpSpPr>
        <p:grpSp>
          <p:nvGrpSpPr>
            <p:cNvPr id="32" name="组合 31"/>
            <p:cNvGrpSpPr/>
            <p:nvPr/>
          </p:nvGrpSpPr>
          <p:grpSpPr>
            <a:xfrm>
              <a:off x="3415" y="3470"/>
              <a:ext cx="13158" cy="5802"/>
              <a:chOff x="4129" y="3470"/>
              <a:chExt cx="13158" cy="58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4129" y="3470"/>
                <a:ext cx="1423" cy="5803"/>
                <a:chOff x="4750" y="2935"/>
                <a:chExt cx="1150" cy="4687"/>
              </a:xfrm>
            </p:grpSpPr>
            <p:sp>
              <p:nvSpPr>
                <p:cNvPr id="2" name="MH_Other_1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4909" y="3100"/>
                  <a:ext cx="833" cy="863"/>
                </a:xfrm>
                <a:prstGeom prst="rect">
                  <a:avLst/>
                </a:prstGeom>
                <a:blipFill dpi="0" rotWithShape="1">
                  <a:blip r:embed="rId15" cstate="screen"/>
                  <a:srcRect/>
                  <a:tile tx="0" ty="0" sx="50000" sy="5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MH_Other_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4750" y="2935"/>
                  <a:ext cx="1151" cy="1193"/>
                </a:xfrm>
                <a:custGeom>
                  <a:avLst/>
                  <a:gdLst>
                    <a:gd name="connsiteX0" fmla="*/ 743029 w 757237"/>
                    <a:gd name="connsiteY0" fmla="*/ 463225 h 783577"/>
                    <a:gd name="connsiteX1" fmla="*/ 757237 w 757237"/>
                    <a:gd name="connsiteY1" fmla="*/ 463225 h 783577"/>
                    <a:gd name="connsiteX2" fmla="*/ 757237 w 757237"/>
                    <a:gd name="connsiteY2" fmla="*/ 783577 h 783577"/>
                    <a:gd name="connsiteX3" fmla="*/ 450056 w 757237"/>
                    <a:gd name="connsiteY3" fmla="*/ 783577 h 783577"/>
                    <a:gd name="connsiteX4" fmla="*/ 450056 w 757237"/>
                    <a:gd name="connsiteY4" fmla="*/ 768874 h 783577"/>
                    <a:gd name="connsiteX5" fmla="*/ 743029 w 757237"/>
                    <a:gd name="connsiteY5" fmla="*/ 768874 h 783577"/>
                    <a:gd name="connsiteX6" fmla="*/ 0 w 757237"/>
                    <a:gd name="connsiteY6" fmla="*/ 463225 h 783577"/>
                    <a:gd name="connsiteX7" fmla="*/ 14207 w 757237"/>
                    <a:gd name="connsiteY7" fmla="*/ 463225 h 783577"/>
                    <a:gd name="connsiteX8" fmla="*/ 14207 w 757237"/>
                    <a:gd name="connsiteY8" fmla="*/ 768874 h 783577"/>
                    <a:gd name="connsiteX9" fmla="*/ 307181 w 757237"/>
                    <a:gd name="connsiteY9" fmla="*/ 768874 h 783577"/>
                    <a:gd name="connsiteX10" fmla="*/ 307181 w 757237"/>
                    <a:gd name="connsiteY10" fmla="*/ 783577 h 783577"/>
                    <a:gd name="connsiteX11" fmla="*/ 0 w 757237"/>
                    <a:gd name="connsiteY11" fmla="*/ 783577 h 783577"/>
                    <a:gd name="connsiteX12" fmla="*/ 450056 w 757237"/>
                    <a:gd name="connsiteY12" fmla="*/ 0 h 783577"/>
                    <a:gd name="connsiteX13" fmla="*/ 757237 w 757237"/>
                    <a:gd name="connsiteY13" fmla="*/ 0 h 783577"/>
                    <a:gd name="connsiteX14" fmla="*/ 757237 w 757237"/>
                    <a:gd name="connsiteY14" fmla="*/ 320350 h 783577"/>
                    <a:gd name="connsiteX15" fmla="*/ 743029 w 757237"/>
                    <a:gd name="connsiteY15" fmla="*/ 320350 h 783577"/>
                    <a:gd name="connsiteX16" fmla="*/ 743029 w 757237"/>
                    <a:gd name="connsiteY16" fmla="*/ 14702 h 783577"/>
                    <a:gd name="connsiteX17" fmla="*/ 450056 w 757237"/>
                    <a:gd name="connsiteY17" fmla="*/ 14702 h 783577"/>
                    <a:gd name="connsiteX18" fmla="*/ 0 w 757237"/>
                    <a:gd name="connsiteY18" fmla="*/ 0 h 783577"/>
                    <a:gd name="connsiteX19" fmla="*/ 307181 w 757237"/>
                    <a:gd name="connsiteY19" fmla="*/ 0 h 783577"/>
                    <a:gd name="connsiteX20" fmla="*/ 307181 w 757237"/>
                    <a:gd name="connsiteY20" fmla="*/ 14702 h 783577"/>
                    <a:gd name="connsiteX21" fmla="*/ 14207 w 757237"/>
                    <a:gd name="connsiteY21" fmla="*/ 14702 h 783577"/>
                    <a:gd name="connsiteX22" fmla="*/ 14207 w 757237"/>
                    <a:gd name="connsiteY22" fmla="*/ 320350 h 783577"/>
                    <a:gd name="connsiteX23" fmla="*/ 0 w 757237"/>
                    <a:gd name="connsiteY23" fmla="*/ 320350 h 78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7237" h="783577">
                      <a:moveTo>
                        <a:pt x="743029" y="463225"/>
                      </a:moveTo>
                      <a:lnTo>
                        <a:pt x="757237" y="463225"/>
                      </a:lnTo>
                      <a:lnTo>
                        <a:pt x="757237" y="783577"/>
                      </a:lnTo>
                      <a:lnTo>
                        <a:pt x="450056" y="783577"/>
                      </a:lnTo>
                      <a:lnTo>
                        <a:pt x="450056" y="768874"/>
                      </a:lnTo>
                      <a:lnTo>
                        <a:pt x="743029" y="768874"/>
                      </a:lnTo>
                      <a:close/>
                      <a:moveTo>
                        <a:pt x="0" y="463225"/>
                      </a:moveTo>
                      <a:lnTo>
                        <a:pt x="14207" y="463225"/>
                      </a:lnTo>
                      <a:lnTo>
                        <a:pt x="14207" y="768874"/>
                      </a:lnTo>
                      <a:lnTo>
                        <a:pt x="307181" y="768874"/>
                      </a:lnTo>
                      <a:lnTo>
                        <a:pt x="307181" y="783577"/>
                      </a:lnTo>
                      <a:lnTo>
                        <a:pt x="0" y="783577"/>
                      </a:lnTo>
                      <a:close/>
                      <a:moveTo>
                        <a:pt x="450056" y="0"/>
                      </a:moveTo>
                      <a:lnTo>
                        <a:pt x="757237" y="0"/>
                      </a:lnTo>
                      <a:lnTo>
                        <a:pt x="757237" y="320350"/>
                      </a:lnTo>
                      <a:lnTo>
                        <a:pt x="743029" y="320350"/>
                      </a:lnTo>
                      <a:lnTo>
                        <a:pt x="743029" y="14702"/>
                      </a:lnTo>
                      <a:lnTo>
                        <a:pt x="450056" y="14702"/>
                      </a:lnTo>
                      <a:close/>
                      <a:moveTo>
                        <a:pt x="0" y="0"/>
                      </a:moveTo>
                      <a:lnTo>
                        <a:pt x="307181" y="0"/>
                      </a:lnTo>
                      <a:lnTo>
                        <a:pt x="307181" y="14702"/>
                      </a:lnTo>
                      <a:lnTo>
                        <a:pt x="14207" y="14702"/>
                      </a:lnTo>
                      <a:lnTo>
                        <a:pt x="14207" y="320350"/>
                      </a:lnTo>
                      <a:lnTo>
                        <a:pt x="0" y="320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rgbClr val="F9CF4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MH_Other_3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909" y="4859"/>
                  <a:ext cx="833" cy="863"/>
                </a:xfrm>
                <a:prstGeom prst="rect">
                  <a:avLst/>
                </a:prstGeom>
                <a:blipFill dpi="0" rotWithShape="1">
                  <a:blip r:embed="rId16" cstate="screen"/>
                  <a:srcRect/>
                  <a:tile tx="0" ty="0" sx="50000" sy="5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MH_Other_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750" y="4673"/>
                  <a:ext cx="1151" cy="1193"/>
                </a:xfrm>
                <a:custGeom>
                  <a:avLst/>
                  <a:gdLst>
                    <a:gd name="connsiteX0" fmla="*/ 743029 w 757237"/>
                    <a:gd name="connsiteY0" fmla="*/ 463225 h 783577"/>
                    <a:gd name="connsiteX1" fmla="*/ 757237 w 757237"/>
                    <a:gd name="connsiteY1" fmla="*/ 463225 h 783577"/>
                    <a:gd name="connsiteX2" fmla="*/ 757237 w 757237"/>
                    <a:gd name="connsiteY2" fmla="*/ 783577 h 783577"/>
                    <a:gd name="connsiteX3" fmla="*/ 450056 w 757237"/>
                    <a:gd name="connsiteY3" fmla="*/ 783577 h 783577"/>
                    <a:gd name="connsiteX4" fmla="*/ 450056 w 757237"/>
                    <a:gd name="connsiteY4" fmla="*/ 768874 h 783577"/>
                    <a:gd name="connsiteX5" fmla="*/ 743029 w 757237"/>
                    <a:gd name="connsiteY5" fmla="*/ 768874 h 783577"/>
                    <a:gd name="connsiteX6" fmla="*/ 0 w 757237"/>
                    <a:gd name="connsiteY6" fmla="*/ 463225 h 783577"/>
                    <a:gd name="connsiteX7" fmla="*/ 14207 w 757237"/>
                    <a:gd name="connsiteY7" fmla="*/ 463225 h 783577"/>
                    <a:gd name="connsiteX8" fmla="*/ 14207 w 757237"/>
                    <a:gd name="connsiteY8" fmla="*/ 768874 h 783577"/>
                    <a:gd name="connsiteX9" fmla="*/ 307181 w 757237"/>
                    <a:gd name="connsiteY9" fmla="*/ 768874 h 783577"/>
                    <a:gd name="connsiteX10" fmla="*/ 307181 w 757237"/>
                    <a:gd name="connsiteY10" fmla="*/ 783577 h 783577"/>
                    <a:gd name="connsiteX11" fmla="*/ 0 w 757237"/>
                    <a:gd name="connsiteY11" fmla="*/ 783577 h 783577"/>
                    <a:gd name="connsiteX12" fmla="*/ 450056 w 757237"/>
                    <a:gd name="connsiteY12" fmla="*/ 0 h 783577"/>
                    <a:gd name="connsiteX13" fmla="*/ 757237 w 757237"/>
                    <a:gd name="connsiteY13" fmla="*/ 0 h 783577"/>
                    <a:gd name="connsiteX14" fmla="*/ 757237 w 757237"/>
                    <a:gd name="connsiteY14" fmla="*/ 320350 h 783577"/>
                    <a:gd name="connsiteX15" fmla="*/ 743029 w 757237"/>
                    <a:gd name="connsiteY15" fmla="*/ 320350 h 783577"/>
                    <a:gd name="connsiteX16" fmla="*/ 743029 w 757237"/>
                    <a:gd name="connsiteY16" fmla="*/ 14702 h 783577"/>
                    <a:gd name="connsiteX17" fmla="*/ 450056 w 757237"/>
                    <a:gd name="connsiteY17" fmla="*/ 14702 h 783577"/>
                    <a:gd name="connsiteX18" fmla="*/ 0 w 757237"/>
                    <a:gd name="connsiteY18" fmla="*/ 0 h 783577"/>
                    <a:gd name="connsiteX19" fmla="*/ 307181 w 757237"/>
                    <a:gd name="connsiteY19" fmla="*/ 0 h 783577"/>
                    <a:gd name="connsiteX20" fmla="*/ 307181 w 757237"/>
                    <a:gd name="connsiteY20" fmla="*/ 14702 h 783577"/>
                    <a:gd name="connsiteX21" fmla="*/ 14207 w 757237"/>
                    <a:gd name="connsiteY21" fmla="*/ 14702 h 783577"/>
                    <a:gd name="connsiteX22" fmla="*/ 14207 w 757237"/>
                    <a:gd name="connsiteY22" fmla="*/ 320350 h 783577"/>
                    <a:gd name="connsiteX23" fmla="*/ 0 w 757237"/>
                    <a:gd name="connsiteY23" fmla="*/ 320350 h 78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7237" h="783577">
                      <a:moveTo>
                        <a:pt x="743029" y="463225"/>
                      </a:moveTo>
                      <a:lnTo>
                        <a:pt x="757237" y="463225"/>
                      </a:lnTo>
                      <a:lnTo>
                        <a:pt x="757237" y="783577"/>
                      </a:lnTo>
                      <a:lnTo>
                        <a:pt x="450056" y="783577"/>
                      </a:lnTo>
                      <a:lnTo>
                        <a:pt x="450056" y="768874"/>
                      </a:lnTo>
                      <a:lnTo>
                        <a:pt x="743029" y="768874"/>
                      </a:lnTo>
                      <a:close/>
                      <a:moveTo>
                        <a:pt x="0" y="463225"/>
                      </a:moveTo>
                      <a:lnTo>
                        <a:pt x="14207" y="463225"/>
                      </a:lnTo>
                      <a:lnTo>
                        <a:pt x="14207" y="768874"/>
                      </a:lnTo>
                      <a:lnTo>
                        <a:pt x="307181" y="768874"/>
                      </a:lnTo>
                      <a:lnTo>
                        <a:pt x="307181" y="783577"/>
                      </a:lnTo>
                      <a:lnTo>
                        <a:pt x="0" y="783577"/>
                      </a:lnTo>
                      <a:close/>
                      <a:moveTo>
                        <a:pt x="450056" y="0"/>
                      </a:moveTo>
                      <a:lnTo>
                        <a:pt x="757237" y="0"/>
                      </a:lnTo>
                      <a:lnTo>
                        <a:pt x="757237" y="320350"/>
                      </a:lnTo>
                      <a:lnTo>
                        <a:pt x="743029" y="320350"/>
                      </a:lnTo>
                      <a:lnTo>
                        <a:pt x="743029" y="14702"/>
                      </a:lnTo>
                      <a:lnTo>
                        <a:pt x="450056" y="14702"/>
                      </a:lnTo>
                      <a:close/>
                      <a:moveTo>
                        <a:pt x="0" y="0"/>
                      </a:moveTo>
                      <a:lnTo>
                        <a:pt x="307181" y="0"/>
                      </a:lnTo>
                      <a:lnTo>
                        <a:pt x="307181" y="14702"/>
                      </a:lnTo>
                      <a:lnTo>
                        <a:pt x="14207" y="14702"/>
                      </a:lnTo>
                      <a:lnTo>
                        <a:pt x="14207" y="320350"/>
                      </a:lnTo>
                      <a:lnTo>
                        <a:pt x="0" y="320350"/>
                      </a:lnTo>
                      <a:close/>
                    </a:path>
                  </a:pathLst>
                </a:custGeom>
                <a:solidFill>
                  <a:srgbClr val="AECB9C"/>
                </a:solidFill>
                <a:ln>
                  <a:solidFill>
                    <a:srgbClr val="AECB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MH_Other_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909" y="6592"/>
                  <a:ext cx="833" cy="863"/>
                </a:xfrm>
                <a:prstGeom prst="rect">
                  <a:avLst/>
                </a:prstGeom>
                <a:blipFill>
                  <a:blip r:embed="rId15" cstate="screen"/>
                  <a:tile tx="0" ty="0" sx="50000" sy="5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MH_Other_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750" y="6432"/>
                  <a:ext cx="1151" cy="1191"/>
                </a:xfrm>
                <a:custGeom>
                  <a:avLst/>
                  <a:gdLst>
                    <a:gd name="connsiteX0" fmla="*/ 743029 w 757237"/>
                    <a:gd name="connsiteY0" fmla="*/ 463225 h 783577"/>
                    <a:gd name="connsiteX1" fmla="*/ 757237 w 757237"/>
                    <a:gd name="connsiteY1" fmla="*/ 463225 h 783577"/>
                    <a:gd name="connsiteX2" fmla="*/ 757237 w 757237"/>
                    <a:gd name="connsiteY2" fmla="*/ 783577 h 783577"/>
                    <a:gd name="connsiteX3" fmla="*/ 450056 w 757237"/>
                    <a:gd name="connsiteY3" fmla="*/ 783577 h 783577"/>
                    <a:gd name="connsiteX4" fmla="*/ 450056 w 757237"/>
                    <a:gd name="connsiteY4" fmla="*/ 768874 h 783577"/>
                    <a:gd name="connsiteX5" fmla="*/ 743029 w 757237"/>
                    <a:gd name="connsiteY5" fmla="*/ 768874 h 783577"/>
                    <a:gd name="connsiteX6" fmla="*/ 0 w 757237"/>
                    <a:gd name="connsiteY6" fmla="*/ 463225 h 783577"/>
                    <a:gd name="connsiteX7" fmla="*/ 14207 w 757237"/>
                    <a:gd name="connsiteY7" fmla="*/ 463225 h 783577"/>
                    <a:gd name="connsiteX8" fmla="*/ 14207 w 757237"/>
                    <a:gd name="connsiteY8" fmla="*/ 768874 h 783577"/>
                    <a:gd name="connsiteX9" fmla="*/ 307181 w 757237"/>
                    <a:gd name="connsiteY9" fmla="*/ 768874 h 783577"/>
                    <a:gd name="connsiteX10" fmla="*/ 307181 w 757237"/>
                    <a:gd name="connsiteY10" fmla="*/ 783577 h 783577"/>
                    <a:gd name="connsiteX11" fmla="*/ 0 w 757237"/>
                    <a:gd name="connsiteY11" fmla="*/ 783577 h 783577"/>
                    <a:gd name="connsiteX12" fmla="*/ 450056 w 757237"/>
                    <a:gd name="connsiteY12" fmla="*/ 0 h 783577"/>
                    <a:gd name="connsiteX13" fmla="*/ 757237 w 757237"/>
                    <a:gd name="connsiteY13" fmla="*/ 0 h 783577"/>
                    <a:gd name="connsiteX14" fmla="*/ 757237 w 757237"/>
                    <a:gd name="connsiteY14" fmla="*/ 320350 h 783577"/>
                    <a:gd name="connsiteX15" fmla="*/ 743029 w 757237"/>
                    <a:gd name="connsiteY15" fmla="*/ 320350 h 783577"/>
                    <a:gd name="connsiteX16" fmla="*/ 743029 w 757237"/>
                    <a:gd name="connsiteY16" fmla="*/ 14702 h 783577"/>
                    <a:gd name="connsiteX17" fmla="*/ 450056 w 757237"/>
                    <a:gd name="connsiteY17" fmla="*/ 14702 h 783577"/>
                    <a:gd name="connsiteX18" fmla="*/ 0 w 757237"/>
                    <a:gd name="connsiteY18" fmla="*/ 0 h 783577"/>
                    <a:gd name="connsiteX19" fmla="*/ 307181 w 757237"/>
                    <a:gd name="connsiteY19" fmla="*/ 0 h 783577"/>
                    <a:gd name="connsiteX20" fmla="*/ 307181 w 757237"/>
                    <a:gd name="connsiteY20" fmla="*/ 14702 h 783577"/>
                    <a:gd name="connsiteX21" fmla="*/ 14207 w 757237"/>
                    <a:gd name="connsiteY21" fmla="*/ 14702 h 783577"/>
                    <a:gd name="connsiteX22" fmla="*/ 14207 w 757237"/>
                    <a:gd name="connsiteY22" fmla="*/ 320350 h 783577"/>
                    <a:gd name="connsiteX23" fmla="*/ 0 w 757237"/>
                    <a:gd name="connsiteY23" fmla="*/ 320350 h 78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7237" h="783577">
                      <a:moveTo>
                        <a:pt x="743029" y="463225"/>
                      </a:moveTo>
                      <a:lnTo>
                        <a:pt x="757237" y="463225"/>
                      </a:lnTo>
                      <a:lnTo>
                        <a:pt x="757237" y="783577"/>
                      </a:lnTo>
                      <a:lnTo>
                        <a:pt x="450056" y="783577"/>
                      </a:lnTo>
                      <a:lnTo>
                        <a:pt x="450056" y="768874"/>
                      </a:lnTo>
                      <a:lnTo>
                        <a:pt x="743029" y="768874"/>
                      </a:lnTo>
                      <a:close/>
                      <a:moveTo>
                        <a:pt x="0" y="463225"/>
                      </a:moveTo>
                      <a:lnTo>
                        <a:pt x="14207" y="463225"/>
                      </a:lnTo>
                      <a:lnTo>
                        <a:pt x="14207" y="768874"/>
                      </a:lnTo>
                      <a:lnTo>
                        <a:pt x="307181" y="768874"/>
                      </a:lnTo>
                      <a:lnTo>
                        <a:pt x="307181" y="783577"/>
                      </a:lnTo>
                      <a:lnTo>
                        <a:pt x="0" y="783577"/>
                      </a:lnTo>
                      <a:close/>
                      <a:moveTo>
                        <a:pt x="450056" y="0"/>
                      </a:moveTo>
                      <a:lnTo>
                        <a:pt x="757237" y="0"/>
                      </a:lnTo>
                      <a:lnTo>
                        <a:pt x="757237" y="320350"/>
                      </a:lnTo>
                      <a:lnTo>
                        <a:pt x="743029" y="320350"/>
                      </a:lnTo>
                      <a:lnTo>
                        <a:pt x="743029" y="14702"/>
                      </a:lnTo>
                      <a:lnTo>
                        <a:pt x="450056" y="14702"/>
                      </a:lnTo>
                      <a:close/>
                      <a:moveTo>
                        <a:pt x="0" y="0"/>
                      </a:moveTo>
                      <a:lnTo>
                        <a:pt x="307181" y="0"/>
                      </a:lnTo>
                      <a:lnTo>
                        <a:pt x="307181" y="14702"/>
                      </a:lnTo>
                      <a:lnTo>
                        <a:pt x="14207" y="14702"/>
                      </a:lnTo>
                      <a:lnTo>
                        <a:pt x="14207" y="320350"/>
                      </a:lnTo>
                      <a:lnTo>
                        <a:pt x="0" y="320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rgbClr val="F9CF4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MH_Other_7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84" y="3300"/>
                  <a:ext cx="471" cy="469"/>
                </a:xfrm>
                <a:custGeom>
                  <a:avLst/>
                  <a:gdLst>
                    <a:gd name="T0" fmla="*/ 984018 w 1589088"/>
                    <a:gd name="T1" fmla="*/ 589506 h 1589088"/>
                    <a:gd name="T2" fmla="*/ 955171 w 1589088"/>
                    <a:gd name="T3" fmla="*/ 645802 h 1589088"/>
                    <a:gd name="T4" fmla="*/ 898294 w 1589088"/>
                    <a:gd name="T5" fmla="*/ 673272 h 1589088"/>
                    <a:gd name="T6" fmla="*/ 881422 w 1589088"/>
                    <a:gd name="T7" fmla="*/ 964824 h 1589088"/>
                    <a:gd name="T8" fmla="*/ 873530 w 1589088"/>
                    <a:gd name="T9" fmla="*/ 1040159 h 1589088"/>
                    <a:gd name="T10" fmla="*/ 824817 w 1589088"/>
                    <a:gd name="T11" fmla="*/ 1084490 h 1589088"/>
                    <a:gd name="T12" fmla="*/ 756238 w 1589088"/>
                    <a:gd name="T13" fmla="*/ 1088026 h 1589088"/>
                    <a:gd name="T14" fmla="*/ 703444 w 1589088"/>
                    <a:gd name="T15" fmla="*/ 1048590 h 1589088"/>
                    <a:gd name="T16" fmla="*/ 686571 w 1589088"/>
                    <a:gd name="T17" fmla="*/ 985493 h 1589088"/>
                    <a:gd name="T18" fmla="*/ 486007 w 1589088"/>
                    <a:gd name="T19" fmla="*/ 893024 h 1589088"/>
                    <a:gd name="T20" fmla="*/ 398106 w 1589088"/>
                    <a:gd name="T21" fmla="*/ 820680 h 1589088"/>
                    <a:gd name="T22" fmla="*/ 402189 w 1589088"/>
                    <a:gd name="T23" fmla="*/ 755134 h 1589088"/>
                    <a:gd name="T24" fmla="*/ 446547 w 1589088"/>
                    <a:gd name="T25" fmla="*/ 706452 h 1589088"/>
                    <a:gd name="T26" fmla="*/ 514037 w 1589088"/>
                    <a:gd name="T27" fmla="*/ 696389 h 1589088"/>
                    <a:gd name="T28" fmla="*/ 570641 w 1589088"/>
                    <a:gd name="T29" fmla="*/ 730385 h 1589088"/>
                    <a:gd name="T30" fmla="*/ 593501 w 1589088"/>
                    <a:gd name="T31" fmla="*/ 794027 h 1589088"/>
                    <a:gd name="T32" fmla="*/ 818558 w 1589088"/>
                    <a:gd name="T33" fmla="*/ 648522 h 1589088"/>
                    <a:gd name="T34" fmla="*/ 785901 w 1589088"/>
                    <a:gd name="T35" fmla="*/ 575091 h 1589088"/>
                    <a:gd name="T36" fmla="*/ 808761 w 1589088"/>
                    <a:gd name="T37" fmla="*/ 511721 h 1589088"/>
                    <a:gd name="T38" fmla="*/ 865365 w 1589088"/>
                    <a:gd name="T39" fmla="*/ 477726 h 1589088"/>
                    <a:gd name="T40" fmla="*/ 728574 w 1589088"/>
                    <a:gd name="T41" fmla="*/ 144010 h 1589088"/>
                    <a:gd name="T42" fmla="*/ 531280 w 1589088"/>
                    <a:gd name="T43" fmla="*/ 182593 h 1589088"/>
                    <a:gd name="T44" fmla="*/ 353281 w 1589088"/>
                    <a:gd name="T45" fmla="*/ 288291 h 1589088"/>
                    <a:gd name="T46" fmla="*/ 219577 w 1589088"/>
                    <a:gd name="T47" fmla="*/ 451592 h 1589088"/>
                    <a:gd name="T48" fmla="*/ 152454 w 1589088"/>
                    <a:gd name="T49" fmla="*/ 642880 h 1589088"/>
                    <a:gd name="T50" fmla="*/ 152454 w 1589088"/>
                    <a:gd name="T51" fmla="*/ 843135 h 1589088"/>
                    <a:gd name="T52" fmla="*/ 219577 w 1589088"/>
                    <a:gd name="T53" fmla="*/ 1034422 h 1589088"/>
                    <a:gd name="T54" fmla="*/ 353281 w 1589088"/>
                    <a:gd name="T55" fmla="*/ 1197724 h 1589088"/>
                    <a:gd name="T56" fmla="*/ 531280 w 1589088"/>
                    <a:gd name="T57" fmla="*/ 1303421 h 1589088"/>
                    <a:gd name="T58" fmla="*/ 728574 w 1589088"/>
                    <a:gd name="T59" fmla="*/ 1341734 h 1589088"/>
                    <a:gd name="T60" fmla="*/ 927227 w 1589088"/>
                    <a:gd name="T61" fmla="*/ 1312931 h 1589088"/>
                    <a:gd name="T62" fmla="*/ 1109302 w 1589088"/>
                    <a:gd name="T63" fmla="*/ 1217015 h 1589088"/>
                    <a:gd name="T64" fmla="*/ 1251431 w 1589088"/>
                    <a:gd name="T65" fmla="*/ 1059964 h 1589088"/>
                    <a:gd name="T66" fmla="*/ 1328065 w 1589088"/>
                    <a:gd name="T67" fmla="*/ 871393 h 1589088"/>
                    <a:gd name="T68" fmla="*/ 1337576 w 1589088"/>
                    <a:gd name="T69" fmla="*/ 671410 h 1589088"/>
                    <a:gd name="T70" fmla="*/ 1280237 w 1589088"/>
                    <a:gd name="T71" fmla="*/ 477677 h 1589088"/>
                    <a:gd name="T72" fmla="*/ 1155500 w 1589088"/>
                    <a:gd name="T73" fmla="*/ 308670 h 1589088"/>
                    <a:gd name="T74" fmla="*/ 981849 w 1589088"/>
                    <a:gd name="T75" fmla="*/ 193462 h 1589088"/>
                    <a:gd name="T76" fmla="*/ 785915 w 1589088"/>
                    <a:gd name="T77" fmla="*/ 145640 h 1589088"/>
                    <a:gd name="T78" fmla="*/ 902226 w 1589088"/>
                    <a:gd name="T79" fmla="*/ 17390 h 1589088"/>
                    <a:gd name="T80" fmla="*/ 1136207 w 1589088"/>
                    <a:gd name="T81" fmla="*/ 112491 h 1589088"/>
                    <a:gd name="T82" fmla="*/ 1320999 w 1589088"/>
                    <a:gd name="T83" fmla="*/ 276063 h 1589088"/>
                    <a:gd name="T84" fmla="*/ 1429702 w 1589088"/>
                    <a:gd name="T85" fmla="*/ 459201 h 1589088"/>
                    <a:gd name="T86" fmla="*/ 1481334 w 1589088"/>
                    <a:gd name="T87" fmla="*/ 660270 h 1589088"/>
                    <a:gd name="T88" fmla="*/ 1475356 w 1589088"/>
                    <a:gd name="T89" fmla="*/ 866502 h 1589088"/>
                    <a:gd name="T90" fmla="*/ 1412581 w 1589088"/>
                    <a:gd name="T91" fmla="*/ 1064855 h 1589088"/>
                    <a:gd name="T92" fmla="*/ 1892771 w 1589088"/>
                    <a:gd name="T93" fmla="*/ 1636001 h 1589088"/>
                    <a:gd name="T94" fmla="*/ 1896304 w 1589088"/>
                    <a:gd name="T95" fmla="*/ 1759632 h 1589088"/>
                    <a:gd name="T96" fmla="*/ 1783798 w 1589088"/>
                    <a:gd name="T97" fmla="*/ 1885980 h 1589088"/>
                    <a:gd name="T98" fmla="*/ 1662866 w 1589088"/>
                    <a:gd name="T99" fmla="*/ 1900381 h 1589088"/>
                    <a:gd name="T100" fmla="*/ 1104954 w 1589088"/>
                    <a:gd name="T101" fmla="*/ 1391458 h 1589088"/>
                    <a:gd name="T102" fmla="*/ 909835 w 1589088"/>
                    <a:gd name="T103" fmla="*/ 1466451 h 1589088"/>
                    <a:gd name="T104" fmla="*/ 704388 w 1589088"/>
                    <a:gd name="T105" fmla="*/ 1484656 h 1589088"/>
                    <a:gd name="T106" fmla="*/ 501116 w 1589088"/>
                    <a:gd name="T107" fmla="*/ 1445528 h 1589088"/>
                    <a:gd name="T108" fmla="*/ 313061 w 1589088"/>
                    <a:gd name="T109" fmla="*/ 1349069 h 1589088"/>
                    <a:gd name="T110" fmla="*/ 143758 w 1589088"/>
                    <a:gd name="T111" fmla="*/ 1181965 h 1589088"/>
                    <a:gd name="T112" fmla="*/ 30708 w 1589088"/>
                    <a:gd name="T113" fmla="*/ 954538 h 1589088"/>
                    <a:gd name="T114" fmla="*/ 815 w 1589088"/>
                    <a:gd name="T115" fmla="*/ 707277 h 1589088"/>
                    <a:gd name="T116" fmla="*/ 54351 w 1589088"/>
                    <a:gd name="T117" fmla="*/ 463275 h 1589088"/>
                    <a:gd name="T118" fmla="*/ 191315 w 1589088"/>
                    <a:gd name="T119" fmla="*/ 245360 h 1589088"/>
                    <a:gd name="T120" fmla="*/ 397577 w 1589088"/>
                    <a:gd name="T121" fmla="*/ 85319 h 1589088"/>
                    <a:gd name="T122" fmla="*/ 636177 w 1589088"/>
                    <a:gd name="T123" fmla="*/ 7880 h 15890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89088" h="1589088">
                      <a:moveTo>
                        <a:pt x="916859" y="288925"/>
                      </a:moveTo>
                      <a:lnTo>
                        <a:pt x="954088" y="332030"/>
                      </a:lnTo>
                      <a:lnTo>
                        <a:pt x="816067" y="450682"/>
                      </a:lnTo>
                      <a:lnTo>
                        <a:pt x="817430" y="454085"/>
                      </a:lnTo>
                      <a:lnTo>
                        <a:pt x="818338" y="457488"/>
                      </a:lnTo>
                      <a:lnTo>
                        <a:pt x="819246" y="461118"/>
                      </a:lnTo>
                      <a:lnTo>
                        <a:pt x="820381" y="464748"/>
                      </a:lnTo>
                      <a:lnTo>
                        <a:pt x="820835" y="468378"/>
                      </a:lnTo>
                      <a:lnTo>
                        <a:pt x="821289" y="472008"/>
                      </a:lnTo>
                      <a:lnTo>
                        <a:pt x="821743" y="475865"/>
                      </a:lnTo>
                      <a:lnTo>
                        <a:pt x="821743" y="479722"/>
                      </a:lnTo>
                      <a:lnTo>
                        <a:pt x="821743" y="483805"/>
                      </a:lnTo>
                      <a:lnTo>
                        <a:pt x="821289" y="487662"/>
                      </a:lnTo>
                      <a:lnTo>
                        <a:pt x="820835" y="491746"/>
                      </a:lnTo>
                      <a:lnTo>
                        <a:pt x="820154" y="495602"/>
                      </a:lnTo>
                      <a:lnTo>
                        <a:pt x="819246" y="499459"/>
                      </a:lnTo>
                      <a:lnTo>
                        <a:pt x="818338" y="503089"/>
                      </a:lnTo>
                      <a:lnTo>
                        <a:pt x="816976" y="506946"/>
                      </a:lnTo>
                      <a:lnTo>
                        <a:pt x="815840" y="510349"/>
                      </a:lnTo>
                      <a:lnTo>
                        <a:pt x="814251" y="513979"/>
                      </a:lnTo>
                      <a:lnTo>
                        <a:pt x="812662" y="517382"/>
                      </a:lnTo>
                      <a:lnTo>
                        <a:pt x="810619" y="520785"/>
                      </a:lnTo>
                      <a:lnTo>
                        <a:pt x="808803" y="523961"/>
                      </a:lnTo>
                      <a:lnTo>
                        <a:pt x="806760" y="527137"/>
                      </a:lnTo>
                      <a:lnTo>
                        <a:pt x="804263" y="530313"/>
                      </a:lnTo>
                      <a:lnTo>
                        <a:pt x="801993" y="533036"/>
                      </a:lnTo>
                      <a:lnTo>
                        <a:pt x="799496" y="535985"/>
                      </a:lnTo>
                      <a:lnTo>
                        <a:pt x="796772" y="538707"/>
                      </a:lnTo>
                      <a:lnTo>
                        <a:pt x="794048" y="541203"/>
                      </a:lnTo>
                      <a:lnTo>
                        <a:pt x="791324" y="543698"/>
                      </a:lnTo>
                      <a:lnTo>
                        <a:pt x="788146" y="545967"/>
                      </a:lnTo>
                      <a:lnTo>
                        <a:pt x="785194" y="548009"/>
                      </a:lnTo>
                      <a:lnTo>
                        <a:pt x="781789" y="550051"/>
                      </a:lnTo>
                      <a:lnTo>
                        <a:pt x="778611" y="552093"/>
                      </a:lnTo>
                      <a:lnTo>
                        <a:pt x="775433" y="553908"/>
                      </a:lnTo>
                      <a:lnTo>
                        <a:pt x="771801" y="555496"/>
                      </a:lnTo>
                      <a:lnTo>
                        <a:pt x="768396" y="556857"/>
                      </a:lnTo>
                      <a:lnTo>
                        <a:pt x="764537" y="558218"/>
                      </a:lnTo>
                      <a:lnTo>
                        <a:pt x="760905" y="559352"/>
                      </a:lnTo>
                      <a:lnTo>
                        <a:pt x="757046" y="560260"/>
                      </a:lnTo>
                      <a:lnTo>
                        <a:pt x="753413" y="560940"/>
                      </a:lnTo>
                      <a:lnTo>
                        <a:pt x="749327" y="561621"/>
                      </a:lnTo>
                      <a:lnTo>
                        <a:pt x="745241" y="562075"/>
                      </a:lnTo>
                      <a:lnTo>
                        <a:pt x="692121" y="754005"/>
                      </a:lnTo>
                      <a:lnTo>
                        <a:pt x="697343" y="756728"/>
                      </a:lnTo>
                      <a:lnTo>
                        <a:pt x="702110" y="759904"/>
                      </a:lnTo>
                      <a:lnTo>
                        <a:pt x="706650" y="763080"/>
                      </a:lnTo>
                      <a:lnTo>
                        <a:pt x="710963" y="766937"/>
                      </a:lnTo>
                      <a:lnTo>
                        <a:pt x="715049" y="770794"/>
                      </a:lnTo>
                      <a:lnTo>
                        <a:pt x="718908" y="774877"/>
                      </a:lnTo>
                      <a:lnTo>
                        <a:pt x="722313" y="779188"/>
                      </a:lnTo>
                      <a:lnTo>
                        <a:pt x="725718" y="783952"/>
                      </a:lnTo>
                      <a:lnTo>
                        <a:pt x="728670" y="788943"/>
                      </a:lnTo>
                      <a:lnTo>
                        <a:pt x="731167" y="793934"/>
                      </a:lnTo>
                      <a:lnTo>
                        <a:pt x="733437" y="799379"/>
                      </a:lnTo>
                      <a:lnTo>
                        <a:pt x="735253" y="804824"/>
                      </a:lnTo>
                      <a:lnTo>
                        <a:pt x="736615" y="810496"/>
                      </a:lnTo>
                      <a:lnTo>
                        <a:pt x="737750" y="816167"/>
                      </a:lnTo>
                      <a:lnTo>
                        <a:pt x="738431" y="822066"/>
                      </a:lnTo>
                      <a:lnTo>
                        <a:pt x="738658" y="828191"/>
                      </a:lnTo>
                      <a:lnTo>
                        <a:pt x="738658" y="832729"/>
                      </a:lnTo>
                      <a:lnTo>
                        <a:pt x="738431" y="836812"/>
                      </a:lnTo>
                      <a:lnTo>
                        <a:pt x="737523" y="840896"/>
                      </a:lnTo>
                      <a:lnTo>
                        <a:pt x="736842" y="844980"/>
                      </a:lnTo>
                      <a:lnTo>
                        <a:pt x="735934" y="849063"/>
                      </a:lnTo>
                      <a:lnTo>
                        <a:pt x="734799" y="852920"/>
                      </a:lnTo>
                      <a:lnTo>
                        <a:pt x="733664" y="856777"/>
                      </a:lnTo>
                      <a:lnTo>
                        <a:pt x="732075" y="860407"/>
                      </a:lnTo>
                      <a:lnTo>
                        <a:pt x="730259" y="864263"/>
                      </a:lnTo>
                      <a:lnTo>
                        <a:pt x="728670" y="867666"/>
                      </a:lnTo>
                      <a:lnTo>
                        <a:pt x="726626" y="871296"/>
                      </a:lnTo>
                      <a:lnTo>
                        <a:pt x="724583" y="874699"/>
                      </a:lnTo>
                      <a:lnTo>
                        <a:pt x="722086" y="877876"/>
                      </a:lnTo>
                      <a:lnTo>
                        <a:pt x="719589" y="881052"/>
                      </a:lnTo>
                      <a:lnTo>
                        <a:pt x="717092" y="884228"/>
                      </a:lnTo>
                      <a:lnTo>
                        <a:pt x="714141" y="886950"/>
                      </a:lnTo>
                      <a:lnTo>
                        <a:pt x="711417" y="889673"/>
                      </a:lnTo>
                      <a:lnTo>
                        <a:pt x="708239" y="892395"/>
                      </a:lnTo>
                      <a:lnTo>
                        <a:pt x="705288" y="894891"/>
                      </a:lnTo>
                      <a:lnTo>
                        <a:pt x="702110" y="896933"/>
                      </a:lnTo>
                      <a:lnTo>
                        <a:pt x="698705" y="899428"/>
                      </a:lnTo>
                      <a:lnTo>
                        <a:pt x="695299" y="901243"/>
                      </a:lnTo>
                      <a:lnTo>
                        <a:pt x="691440" y="903058"/>
                      </a:lnTo>
                      <a:lnTo>
                        <a:pt x="688035" y="904646"/>
                      </a:lnTo>
                      <a:lnTo>
                        <a:pt x="684176" y="906234"/>
                      </a:lnTo>
                      <a:lnTo>
                        <a:pt x="680317" y="907595"/>
                      </a:lnTo>
                      <a:lnTo>
                        <a:pt x="676231" y="908730"/>
                      </a:lnTo>
                      <a:lnTo>
                        <a:pt x="672372" y="909637"/>
                      </a:lnTo>
                      <a:lnTo>
                        <a:pt x="668286" y="910318"/>
                      </a:lnTo>
                      <a:lnTo>
                        <a:pt x="664199" y="910771"/>
                      </a:lnTo>
                      <a:lnTo>
                        <a:pt x="659886" y="911225"/>
                      </a:lnTo>
                      <a:lnTo>
                        <a:pt x="655573" y="911225"/>
                      </a:lnTo>
                      <a:lnTo>
                        <a:pt x="651260" y="911225"/>
                      </a:lnTo>
                      <a:lnTo>
                        <a:pt x="646947" y="910771"/>
                      </a:lnTo>
                      <a:lnTo>
                        <a:pt x="643088" y="910318"/>
                      </a:lnTo>
                      <a:lnTo>
                        <a:pt x="638775" y="909637"/>
                      </a:lnTo>
                      <a:lnTo>
                        <a:pt x="634915" y="908730"/>
                      </a:lnTo>
                      <a:lnTo>
                        <a:pt x="630829" y="907595"/>
                      </a:lnTo>
                      <a:lnTo>
                        <a:pt x="627197" y="906234"/>
                      </a:lnTo>
                      <a:lnTo>
                        <a:pt x="623338" y="904646"/>
                      </a:lnTo>
                      <a:lnTo>
                        <a:pt x="619706" y="903058"/>
                      </a:lnTo>
                      <a:lnTo>
                        <a:pt x="616074" y="901243"/>
                      </a:lnTo>
                      <a:lnTo>
                        <a:pt x="612669" y="899428"/>
                      </a:lnTo>
                      <a:lnTo>
                        <a:pt x="609037" y="896933"/>
                      </a:lnTo>
                      <a:lnTo>
                        <a:pt x="605858" y="894891"/>
                      </a:lnTo>
                      <a:lnTo>
                        <a:pt x="602680" y="892395"/>
                      </a:lnTo>
                      <a:lnTo>
                        <a:pt x="599729" y="889673"/>
                      </a:lnTo>
                      <a:lnTo>
                        <a:pt x="596778" y="886950"/>
                      </a:lnTo>
                      <a:lnTo>
                        <a:pt x="594054" y="884228"/>
                      </a:lnTo>
                      <a:lnTo>
                        <a:pt x="591557" y="881052"/>
                      </a:lnTo>
                      <a:lnTo>
                        <a:pt x="588833" y="877876"/>
                      </a:lnTo>
                      <a:lnTo>
                        <a:pt x="586790" y="874699"/>
                      </a:lnTo>
                      <a:lnTo>
                        <a:pt x="584520" y="871296"/>
                      </a:lnTo>
                      <a:lnTo>
                        <a:pt x="582704" y="867666"/>
                      </a:lnTo>
                      <a:lnTo>
                        <a:pt x="580661" y="864263"/>
                      </a:lnTo>
                      <a:lnTo>
                        <a:pt x="579072" y="860407"/>
                      </a:lnTo>
                      <a:lnTo>
                        <a:pt x="577710" y="856777"/>
                      </a:lnTo>
                      <a:lnTo>
                        <a:pt x="576348" y="852920"/>
                      </a:lnTo>
                      <a:lnTo>
                        <a:pt x="575212" y="849063"/>
                      </a:lnTo>
                      <a:lnTo>
                        <a:pt x="574077" y="844980"/>
                      </a:lnTo>
                      <a:lnTo>
                        <a:pt x="573396" y="840896"/>
                      </a:lnTo>
                      <a:lnTo>
                        <a:pt x="572942" y="836812"/>
                      </a:lnTo>
                      <a:lnTo>
                        <a:pt x="572488" y="832729"/>
                      </a:lnTo>
                      <a:lnTo>
                        <a:pt x="572488" y="828191"/>
                      </a:lnTo>
                      <a:lnTo>
                        <a:pt x="572488" y="825242"/>
                      </a:lnTo>
                      <a:lnTo>
                        <a:pt x="572715" y="822066"/>
                      </a:lnTo>
                      <a:lnTo>
                        <a:pt x="573623" y="815940"/>
                      </a:lnTo>
                      <a:lnTo>
                        <a:pt x="574986" y="810042"/>
                      </a:lnTo>
                      <a:lnTo>
                        <a:pt x="576575" y="804370"/>
                      </a:lnTo>
                      <a:lnTo>
                        <a:pt x="454445" y="733134"/>
                      </a:lnTo>
                      <a:lnTo>
                        <a:pt x="449904" y="736083"/>
                      </a:lnTo>
                      <a:lnTo>
                        <a:pt x="444910" y="738352"/>
                      </a:lnTo>
                      <a:lnTo>
                        <a:pt x="439689" y="740166"/>
                      </a:lnTo>
                      <a:lnTo>
                        <a:pt x="434468" y="741981"/>
                      </a:lnTo>
                      <a:lnTo>
                        <a:pt x="429020" y="743569"/>
                      </a:lnTo>
                      <a:lnTo>
                        <a:pt x="423571" y="744477"/>
                      </a:lnTo>
                      <a:lnTo>
                        <a:pt x="417669" y="745158"/>
                      </a:lnTo>
                      <a:lnTo>
                        <a:pt x="412221" y="745384"/>
                      </a:lnTo>
                      <a:lnTo>
                        <a:pt x="408589" y="745158"/>
                      </a:lnTo>
                      <a:lnTo>
                        <a:pt x="405411" y="744931"/>
                      </a:lnTo>
                      <a:lnTo>
                        <a:pt x="398828" y="744023"/>
                      </a:lnTo>
                      <a:lnTo>
                        <a:pt x="305755" y="898294"/>
                      </a:lnTo>
                      <a:lnTo>
                        <a:pt x="257175" y="869255"/>
                      </a:lnTo>
                      <a:lnTo>
                        <a:pt x="349113" y="716118"/>
                      </a:lnTo>
                      <a:lnTo>
                        <a:pt x="347070" y="713396"/>
                      </a:lnTo>
                      <a:lnTo>
                        <a:pt x="344573" y="710220"/>
                      </a:lnTo>
                      <a:lnTo>
                        <a:pt x="342757" y="707497"/>
                      </a:lnTo>
                      <a:lnTo>
                        <a:pt x="340714" y="704321"/>
                      </a:lnTo>
                      <a:lnTo>
                        <a:pt x="339125" y="701145"/>
                      </a:lnTo>
                      <a:lnTo>
                        <a:pt x="337536" y="697969"/>
                      </a:lnTo>
                      <a:lnTo>
                        <a:pt x="335720" y="694793"/>
                      </a:lnTo>
                      <a:lnTo>
                        <a:pt x="334358" y="691390"/>
                      </a:lnTo>
                      <a:lnTo>
                        <a:pt x="333223" y="687987"/>
                      </a:lnTo>
                      <a:lnTo>
                        <a:pt x="332087" y="684584"/>
                      </a:lnTo>
                      <a:lnTo>
                        <a:pt x="331179" y="680954"/>
                      </a:lnTo>
                      <a:lnTo>
                        <a:pt x="330498" y="677324"/>
                      </a:lnTo>
                      <a:lnTo>
                        <a:pt x="329590" y="673467"/>
                      </a:lnTo>
                      <a:lnTo>
                        <a:pt x="329136" y="670064"/>
                      </a:lnTo>
                      <a:lnTo>
                        <a:pt x="328909" y="665981"/>
                      </a:lnTo>
                      <a:lnTo>
                        <a:pt x="328909" y="662351"/>
                      </a:lnTo>
                      <a:lnTo>
                        <a:pt x="328909" y="658040"/>
                      </a:lnTo>
                      <a:lnTo>
                        <a:pt x="329363" y="653730"/>
                      </a:lnTo>
                      <a:lnTo>
                        <a:pt x="330044" y="649646"/>
                      </a:lnTo>
                      <a:lnTo>
                        <a:pt x="330725" y="645335"/>
                      </a:lnTo>
                      <a:lnTo>
                        <a:pt x="331633" y="641479"/>
                      </a:lnTo>
                      <a:lnTo>
                        <a:pt x="332768" y="637395"/>
                      </a:lnTo>
                      <a:lnTo>
                        <a:pt x="333904" y="633765"/>
                      </a:lnTo>
                      <a:lnTo>
                        <a:pt x="335493" y="629908"/>
                      </a:lnTo>
                      <a:lnTo>
                        <a:pt x="337082" y="626279"/>
                      </a:lnTo>
                      <a:lnTo>
                        <a:pt x="339125" y="622649"/>
                      </a:lnTo>
                      <a:lnTo>
                        <a:pt x="340941" y="619246"/>
                      </a:lnTo>
                      <a:lnTo>
                        <a:pt x="342984" y="615843"/>
                      </a:lnTo>
                      <a:lnTo>
                        <a:pt x="345481" y="612666"/>
                      </a:lnTo>
                      <a:lnTo>
                        <a:pt x="347978" y="609263"/>
                      </a:lnTo>
                      <a:lnTo>
                        <a:pt x="350475" y="606314"/>
                      </a:lnTo>
                      <a:lnTo>
                        <a:pt x="353426" y="603592"/>
                      </a:lnTo>
                      <a:lnTo>
                        <a:pt x="356150" y="600642"/>
                      </a:lnTo>
                      <a:lnTo>
                        <a:pt x="359101" y="598147"/>
                      </a:lnTo>
                      <a:lnTo>
                        <a:pt x="362279" y="595878"/>
                      </a:lnTo>
                      <a:lnTo>
                        <a:pt x="365458" y="593383"/>
                      </a:lnTo>
                      <a:lnTo>
                        <a:pt x="369090" y="591341"/>
                      </a:lnTo>
                      <a:lnTo>
                        <a:pt x="372495" y="589299"/>
                      </a:lnTo>
                      <a:lnTo>
                        <a:pt x="376127" y="587484"/>
                      </a:lnTo>
                      <a:lnTo>
                        <a:pt x="379759" y="585669"/>
                      </a:lnTo>
                      <a:lnTo>
                        <a:pt x="383618" y="584308"/>
                      </a:lnTo>
                      <a:lnTo>
                        <a:pt x="387250" y="582947"/>
                      </a:lnTo>
                      <a:lnTo>
                        <a:pt x="391336" y="581812"/>
                      </a:lnTo>
                      <a:lnTo>
                        <a:pt x="395196" y="580905"/>
                      </a:lnTo>
                      <a:lnTo>
                        <a:pt x="399509" y="580224"/>
                      </a:lnTo>
                      <a:lnTo>
                        <a:pt x="403368" y="579544"/>
                      </a:lnTo>
                      <a:lnTo>
                        <a:pt x="407681" y="579317"/>
                      </a:lnTo>
                      <a:lnTo>
                        <a:pt x="412221" y="579090"/>
                      </a:lnTo>
                      <a:lnTo>
                        <a:pt x="416307" y="579317"/>
                      </a:lnTo>
                      <a:lnTo>
                        <a:pt x="420620" y="579544"/>
                      </a:lnTo>
                      <a:lnTo>
                        <a:pt x="424707" y="580224"/>
                      </a:lnTo>
                      <a:lnTo>
                        <a:pt x="428793" y="580905"/>
                      </a:lnTo>
                      <a:lnTo>
                        <a:pt x="432652" y="581812"/>
                      </a:lnTo>
                      <a:lnTo>
                        <a:pt x="436738" y="582947"/>
                      </a:lnTo>
                      <a:lnTo>
                        <a:pt x="440597" y="584308"/>
                      </a:lnTo>
                      <a:lnTo>
                        <a:pt x="444456" y="585669"/>
                      </a:lnTo>
                      <a:lnTo>
                        <a:pt x="447861" y="587484"/>
                      </a:lnTo>
                      <a:lnTo>
                        <a:pt x="451720" y="589299"/>
                      </a:lnTo>
                      <a:lnTo>
                        <a:pt x="454899" y="591341"/>
                      </a:lnTo>
                      <a:lnTo>
                        <a:pt x="458531" y="593383"/>
                      </a:lnTo>
                      <a:lnTo>
                        <a:pt x="461709" y="595878"/>
                      </a:lnTo>
                      <a:lnTo>
                        <a:pt x="464887" y="598147"/>
                      </a:lnTo>
                      <a:lnTo>
                        <a:pt x="467838" y="600642"/>
                      </a:lnTo>
                      <a:lnTo>
                        <a:pt x="470562" y="603592"/>
                      </a:lnTo>
                      <a:lnTo>
                        <a:pt x="473513" y="606314"/>
                      </a:lnTo>
                      <a:lnTo>
                        <a:pt x="476010" y="609263"/>
                      </a:lnTo>
                      <a:lnTo>
                        <a:pt x="478734" y="612666"/>
                      </a:lnTo>
                      <a:lnTo>
                        <a:pt x="481004" y="615843"/>
                      </a:lnTo>
                      <a:lnTo>
                        <a:pt x="483047" y="619246"/>
                      </a:lnTo>
                      <a:lnTo>
                        <a:pt x="484864" y="622649"/>
                      </a:lnTo>
                      <a:lnTo>
                        <a:pt x="486907" y="626279"/>
                      </a:lnTo>
                      <a:lnTo>
                        <a:pt x="488496" y="629908"/>
                      </a:lnTo>
                      <a:lnTo>
                        <a:pt x="490085" y="633765"/>
                      </a:lnTo>
                      <a:lnTo>
                        <a:pt x="491220" y="637395"/>
                      </a:lnTo>
                      <a:lnTo>
                        <a:pt x="492355" y="641479"/>
                      </a:lnTo>
                      <a:lnTo>
                        <a:pt x="493490" y="645335"/>
                      </a:lnTo>
                      <a:lnTo>
                        <a:pt x="494171" y="649646"/>
                      </a:lnTo>
                      <a:lnTo>
                        <a:pt x="494625" y="653730"/>
                      </a:lnTo>
                      <a:lnTo>
                        <a:pt x="495079" y="658040"/>
                      </a:lnTo>
                      <a:lnTo>
                        <a:pt x="495079" y="662351"/>
                      </a:lnTo>
                      <a:lnTo>
                        <a:pt x="495079" y="665527"/>
                      </a:lnTo>
                      <a:lnTo>
                        <a:pt x="494852" y="669157"/>
                      </a:lnTo>
                      <a:lnTo>
                        <a:pt x="494398" y="672333"/>
                      </a:lnTo>
                      <a:lnTo>
                        <a:pt x="493944" y="675509"/>
                      </a:lnTo>
                      <a:lnTo>
                        <a:pt x="492355" y="682088"/>
                      </a:lnTo>
                      <a:lnTo>
                        <a:pt x="490539" y="688214"/>
                      </a:lnTo>
                      <a:lnTo>
                        <a:pt x="610853" y="758543"/>
                      </a:lnTo>
                      <a:lnTo>
                        <a:pt x="616528" y="755140"/>
                      </a:lnTo>
                      <a:lnTo>
                        <a:pt x="622430" y="752417"/>
                      </a:lnTo>
                      <a:lnTo>
                        <a:pt x="628559" y="749922"/>
                      </a:lnTo>
                      <a:lnTo>
                        <a:pt x="634915" y="748107"/>
                      </a:lnTo>
                      <a:lnTo>
                        <a:pt x="690305" y="547101"/>
                      </a:lnTo>
                      <a:lnTo>
                        <a:pt x="686673" y="544152"/>
                      </a:lnTo>
                      <a:lnTo>
                        <a:pt x="682814" y="540976"/>
                      </a:lnTo>
                      <a:lnTo>
                        <a:pt x="679409" y="537800"/>
                      </a:lnTo>
                      <a:lnTo>
                        <a:pt x="676004" y="533943"/>
                      </a:lnTo>
                      <a:lnTo>
                        <a:pt x="673053" y="530540"/>
                      </a:lnTo>
                      <a:lnTo>
                        <a:pt x="670102" y="526456"/>
                      </a:lnTo>
                      <a:lnTo>
                        <a:pt x="667605" y="522373"/>
                      </a:lnTo>
                      <a:lnTo>
                        <a:pt x="665107" y="518062"/>
                      </a:lnTo>
                      <a:lnTo>
                        <a:pt x="662837" y="513979"/>
                      </a:lnTo>
                      <a:lnTo>
                        <a:pt x="661021" y="509214"/>
                      </a:lnTo>
                      <a:lnTo>
                        <a:pt x="659432" y="504450"/>
                      </a:lnTo>
                      <a:lnTo>
                        <a:pt x="658070" y="499913"/>
                      </a:lnTo>
                      <a:lnTo>
                        <a:pt x="657162" y="494922"/>
                      </a:lnTo>
                      <a:lnTo>
                        <a:pt x="656027" y="489931"/>
                      </a:lnTo>
                      <a:lnTo>
                        <a:pt x="655573" y="484940"/>
                      </a:lnTo>
                      <a:lnTo>
                        <a:pt x="655573" y="479722"/>
                      </a:lnTo>
                      <a:lnTo>
                        <a:pt x="655573" y="475411"/>
                      </a:lnTo>
                      <a:lnTo>
                        <a:pt x="655800" y="471327"/>
                      </a:lnTo>
                      <a:lnTo>
                        <a:pt x="656708" y="467017"/>
                      </a:lnTo>
                      <a:lnTo>
                        <a:pt x="657389" y="463160"/>
                      </a:lnTo>
                      <a:lnTo>
                        <a:pt x="658297" y="458850"/>
                      </a:lnTo>
                      <a:lnTo>
                        <a:pt x="659432" y="455220"/>
                      </a:lnTo>
                      <a:lnTo>
                        <a:pt x="660567" y="451136"/>
                      </a:lnTo>
                      <a:lnTo>
                        <a:pt x="661929" y="447506"/>
                      </a:lnTo>
                      <a:lnTo>
                        <a:pt x="663745" y="443649"/>
                      </a:lnTo>
                      <a:lnTo>
                        <a:pt x="665561" y="440246"/>
                      </a:lnTo>
                      <a:lnTo>
                        <a:pt x="667605" y="436617"/>
                      </a:lnTo>
                      <a:lnTo>
                        <a:pt x="669648" y="433440"/>
                      </a:lnTo>
                      <a:lnTo>
                        <a:pt x="672145" y="430037"/>
                      </a:lnTo>
                      <a:lnTo>
                        <a:pt x="674642" y="426861"/>
                      </a:lnTo>
                      <a:lnTo>
                        <a:pt x="677139" y="423912"/>
                      </a:lnTo>
                      <a:lnTo>
                        <a:pt x="679863" y="420963"/>
                      </a:lnTo>
                      <a:lnTo>
                        <a:pt x="682814" y="418240"/>
                      </a:lnTo>
                      <a:lnTo>
                        <a:pt x="685765" y="415518"/>
                      </a:lnTo>
                      <a:lnTo>
                        <a:pt x="688943" y="413249"/>
                      </a:lnTo>
                      <a:lnTo>
                        <a:pt x="692121" y="410980"/>
                      </a:lnTo>
                      <a:lnTo>
                        <a:pt x="695526" y="408712"/>
                      </a:lnTo>
                      <a:lnTo>
                        <a:pt x="698932" y="406670"/>
                      </a:lnTo>
                      <a:lnTo>
                        <a:pt x="702791" y="404855"/>
                      </a:lnTo>
                      <a:lnTo>
                        <a:pt x="706196" y="403267"/>
                      </a:lnTo>
                      <a:lnTo>
                        <a:pt x="710055" y="401679"/>
                      </a:lnTo>
                      <a:lnTo>
                        <a:pt x="713914" y="400318"/>
                      </a:lnTo>
                      <a:lnTo>
                        <a:pt x="718000" y="399410"/>
                      </a:lnTo>
                      <a:lnTo>
                        <a:pt x="721859" y="398503"/>
                      </a:lnTo>
                      <a:lnTo>
                        <a:pt x="725945" y="397595"/>
                      </a:lnTo>
                      <a:lnTo>
                        <a:pt x="730032" y="397141"/>
                      </a:lnTo>
                      <a:lnTo>
                        <a:pt x="734345" y="396915"/>
                      </a:lnTo>
                      <a:lnTo>
                        <a:pt x="738658" y="396688"/>
                      </a:lnTo>
                      <a:lnTo>
                        <a:pt x="744106" y="396915"/>
                      </a:lnTo>
                      <a:lnTo>
                        <a:pt x="749554" y="397595"/>
                      </a:lnTo>
                      <a:lnTo>
                        <a:pt x="754775" y="398276"/>
                      </a:lnTo>
                      <a:lnTo>
                        <a:pt x="759770" y="399637"/>
                      </a:lnTo>
                      <a:lnTo>
                        <a:pt x="764764" y="400998"/>
                      </a:lnTo>
                      <a:lnTo>
                        <a:pt x="769758" y="403040"/>
                      </a:lnTo>
                      <a:lnTo>
                        <a:pt x="774298" y="405082"/>
                      </a:lnTo>
                      <a:lnTo>
                        <a:pt x="778838" y="407577"/>
                      </a:lnTo>
                      <a:lnTo>
                        <a:pt x="916859" y="288925"/>
                      </a:lnTo>
                      <a:close/>
                      <a:moveTo>
                        <a:pt x="607752" y="120128"/>
                      </a:moveTo>
                      <a:lnTo>
                        <a:pt x="595738" y="120581"/>
                      </a:lnTo>
                      <a:lnTo>
                        <a:pt x="583950" y="121488"/>
                      </a:lnTo>
                      <a:lnTo>
                        <a:pt x="571936" y="122621"/>
                      </a:lnTo>
                      <a:lnTo>
                        <a:pt x="559921" y="123755"/>
                      </a:lnTo>
                      <a:lnTo>
                        <a:pt x="548133" y="125341"/>
                      </a:lnTo>
                      <a:lnTo>
                        <a:pt x="536119" y="127154"/>
                      </a:lnTo>
                      <a:lnTo>
                        <a:pt x="524331" y="129421"/>
                      </a:lnTo>
                      <a:lnTo>
                        <a:pt x="512543" y="131688"/>
                      </a:lnTo>
                      <a:lnTo>
                        <a:pt x="500755" y="134407"/>
                      </a:lnTo>
                      <a:lnTo>
                        <a:pt x="489194" y="137581"/>
                      </a:lnTo>
                      <a:lnTo>
                        <a:pt x="477406" y="140754"/>
                      </a:lnTo>
                      <a:lnTo>
                        <a:pt x="466072" y="144380"/>
                      </a:lnTo>
                      <a:lnTo>
                        <a:pt x="454511" y="148234"/>
                      </a:lnTo>
                      <a:lnTo>
                        <a:pt x="443176" y="152313"/>
                      </a:lnTo>
                      <a:lnTo>
                        <a:pt x="431615" y="156620"/>
                      </a:lnTo>
                      <a:lnTo>
                        <a:pt x="420508" y="161380"/>
                      </a:lnTo>
                      <a:lnTo>
                        <a:pt x="409400" y="166593"/>
                      </a:lnTo>
                      <a:lnTo>
                        <a:pt x="398519" y="171579"/>
                      </a:lnTo>
                      <a:lnTo>
                        <a:pt x="387411" y="177246"/>
                      </a:lnTo>
                      <a:lnTo>
                        <a:pt x="376530" y="183139"/>
                      </a:lnTo>
                      <a:lnTo>
                        <a:pt x="365876" y="189485"/>
                      </a:lnTo>
                      <a:lnTo>
                        <a:pt x="355221" y="195831"/>
                      </a:lnTo>
                      <a:lnTo>
                        <a:pt x="344794" y="202631"/>
                      </a:lnTo>
                      <a:lnTo>
                        <a:pt x="334593" y="209431"/>
                      </a:lnTo>
                      <a:lnTo>
                        <a:pt x="324392" y="216684"/>
                      </a:lnTo>
                      <a:lnTo>
                        <a:pt x="314191" y="224163"/>
                      </a:lnTo>
                      <a:lnTo>
                        <a:pt x="304443" y="232323"/>
                      </a:lnTo>
                      <a:lnTo>
                        <a:pt x="294695" y="240483"/>
                      </a:lnTo>
                      <a:lnTo>
                        <a:pt x="284948" y="248869"/>
                      </a:lnTo>
                      <a:lnTo>
                        <a:pt x="275654" y="257482"/>
                      </a:lnTo>
                      <a:lnTo>
                        <a:pt x="266359" y="266548"/>
                      </a:lnTo>
                      <a:lnTo>
                        <a:pt x="257518" y="275614"/>
                      </a:lnTo>
                      <a:lnTo>
                        <a:pt x="248678" y="285134"/>
                      </a:lnTo>
                      <a:lnTo>
                        <a:pt x="240290" y="294654"/>
                      </a:lnTo>
                      <a:lnTo>
                        <a:pt x="232129" y="304400"/>
                      </a:lnTo>
                      <a:lnTo>
                        <a:pt x="224195" y="314373"/>
                      </a:lnTo>
                      <a:lnTo>
                        <a:pt x="216714" y="324346"/>
                      </a:lnTo>
                      <a:lnTo>
                        <a:pt x="209460" y="334545"/>
                      </a:lnTo>
                      <a:lnTo>
                        <a:pt x="202433" y="344971"/>
                      </a:lnTo>
                      <a:lnTo>
                        <a:pt x="195632" y="355397"/>
                      </a:lnTo>
                      <a:lnTo>
                        <a:pt x="189058" y="366050"/>
                      </a:lnTo>
                      <a:lnTo>
                        <a:pt x="183164" y="376703"/>
                      </a:lnTo>
                      <a:lnTo>
                        <a:pt x="177271" y="387583"/>
                      </a:lnTo>
                      <a:lnTo>
                        <a:pt x="171603" y="398462"/>
                      </a:lnTo>
                      <a:lnTo>
                        <a:pt x="166390" y="409342"/>
                      </a:lnTo>
                      <a:lnTo>
                        <a:pt x="161402" y="420448"/>
                      </a:lnTo>
                      <a:lnTo>
                        <a:pt x="156642" y="431554"/>
                      </a:lnTo>
                      <a:lnTo>
                        <a:pt x="152108" y="443114"/>
                      </a:lnTo>
                      <a:lnTo>
                        <a:pt x="148028" y="454673"/>
                      </a:lnTo>
                      <a:lnTo>
                        <a:pt x="144174" y="466006"/>
                      </a:lnTo>
                      <a:lnTo>
                        <a:pt x="140774" y="477565"/>
                      </a:lnTo>
                      <a:lnTo>
                        <a:pt x="137373" y="489125"/>
                      </a:lnTo>
                      <a:lnTo>
                        <a:pt x="134426" y="500911"/>
                      </a:lnTo>
                      <a:lnTo>
                        <a:pt x="131706" y="512470"/>
                      </a:lnTo>
                      <a:lnTo>
                        <a:pt x="129213" y="524256"/>
                      </a:lnTo>
                      <a:lnTo>
                        <a:pt x="127172" y="536269"/>
                      </a:lnTo>
                      <a:lnTo>
                        <a:pt x="125359" y="548055"/>
                      </a:lnTo>
                      <a:lnTo>
                        <a:pt x="123772" y="560068"/>
                      </a:lnTo>
                      <a:lnTo>
                        <a:pt x="122185" y="571854"/>
                      </a:lnTo>
                      <a:lnTo>
                        <a:pt x="121278" y="583867"/>
                      </a:lnTo>
                      <a:lnTo>
                        <a:pt x="120598" y="595880"/>
                      </a:lnTo>
                      <a:lnTo>
                        <a:pt x="120145" y="607666"/>
                      </a:lnTo>
                      <a:lnTo>
                        <a:pt x="120145" y="619905"/>
                      </a:lnTo>
                      <a:lnTo>
                        <a:pt x="120145" y="631918"/>
                      </a:lnTo>
                      <a:lnTo>
                        <a:pt x="120598" y="643704"/>
                      </a:lnTo>
                      <a:lnTo>
                        <a:pt x="121278" y="655717"/>
                      </a:lnTo>
                      <a:lnTo>
                        <a:pt x="122185" y="667503"/>
                      </a:lnTo>
                      <a:lnTo>
                        <a:pt x="123772" y="679516"/>
                      </a:lnTo>
                      <a:lnTo>
                        <a:pt x="125359" y="691529"/>
                      </a:lnTo>
                      <a:lnTo>
                        <a:pt x="127172" y="703315"/>
                      </a:lnTo>
                      <a:lnTo>
                        <a:pt x="129213" y="715328"/>
                      </a:lnTo>
                      <a:lnTo>
                        <a:pt x="131706" y="726887"/>
                      </a:lnTo>
                      <a:lnTo>
                        <a:pt x="134426" y="738673"/>
                      </a:lnTo>
                      <a:lnTo>
                        <a:pt x="137373" y="750460"/>
                      </a:lnTo>
                      <a:lnTo>
                        <a:pt x="140774" y="762019"/>
                      </a:lnTo>
                      <a:lnTo>
                        <a:pt x="144174" y="773579"/>
                      </a:lnTo>
                      <a:lnTo>
                        <a:pt x="148028" y="784911"/>
                      </a:lnTo>
                      <a:lnTo>
                        <a:pt x="152108" y="796471"/>
                      </a:lnTo>
                      <a:lnTo>
                        <a:pt x="156642" y="807804"/>
                      </a:lnTo>
                      <a:lnTo>
                        <a:pt x="161402" y="819136"/>
                      </a:lnTo>
                      <a:lnTo>
                        <a:pt x="166390" y="830016"/>
                      </a:lnTo>
                      <a:lnTo>
                        <a:pt x="171603" y="841122"/>
                      </a:lnTo>
                      <a:lnTo>
                        <a:pt x="177271" y="852002"/>
                      </a:lnTo>
                      <a:lnTo>
                        <a:pt x="183164" y="862881"/>
                      </a:lnTo>
                      <a:lnTo>
                        <a:pt x="189058" y="873534"/>
                      </a:lnTo>
                      <a:lnTo>
                        <a:pt x="195632" y="884187"/>
                      </a:lnTo>
                      <a:lnTo>
                        <a:pt x="202433" y="894613"/>
                      </a:lnTo>
                      <a:lnTo>
                        <a:pt x="209460" y="904813"/>
                      </a:lnTo>
                      <a:lnTo>
                        <a:pt x="216714" y="915239"/>
                      </a:lnTo>
                      <a:lnTo>
                        <a:pt x="224195" y="925212"/>
                      </a:lnTo>
                      <a:lnTo>
                        <a:pt x="232129" y="934958"/>
                      </a:lnTo>
                      <a:lnTo>
                        <a:pt x="240290" y="944931"/>
                      </a:lnTo>
                      <a:lnTo>
                        <a:pt x="248678" y="954450"/>
                      </a:lnTo>
                      <a:lnTo>
                        <a:pt x="257518" y="963743"/>
                      </a:lnTo>
                      <a:lnTo>
                        <a:pt x="266359" y="973036"/>
                      </a:lnTo>
                      <a:lnTo>
                        <a:pt x="275654" y="982102"/>
                      </a:lnTo>
                      <a:lnTo>
                        <a:pt x="284948" y="990715"/>
                      </a:lnTo>
                      <a:lnTo>
                        <a:pt x="294695" y="999102"/>
                      </a:lnTo>
                      <a:lnTo>
                        <a:pt x="304443" y="1007261"/>
                      </a:lnTo>
                      <a:lnTo>
                        <a:pt x="314191" y="1015194"/>
                      </a:lnTo>
                      <a:lnTo>
                        <a:pt x="324392" y="1022674"/>
                      </a:lnTo>
                      <a:lnTo>
                        <a:pt x="334593" y="1029927"/>
                      </a:lnTo>
                      <a:lnTo>
                        <a:pt x="344794" y="1036953"/>
                      </a:lnTo>
                      <a:lnTo>
                        <a:pt x="355221" y="1043753"/>
                      </a:lnTo>
                      <a:lnTo>
                        <a:pt x="365876" y="1050099"/>
                      </a:lnTo>
                      <a:lnTo>
                        <a:pt x="376530" y="1056446"/>
                      </a:lnTo>
                      <a:lnTo>
                        <a:pt x="387411" y="1062339"/>
                      </a:lnTo>
                      <a:lnTo>
                        <a:pt x="398292" y="1067779"/>
                      </a:lnTo>
                      <a:lnTo>
                        <a:pt x="409400" y="1072992"/>
                      </a:lnTo>
                      <a:lnTo>
                        <a:pt x="420508" y="1078205"/>
                      </a:lnTo>
                      <a:lnTo>
                        <a:pt x="431615" y="1082738"/>
                      </a:lnTo>
                      <a:lnTo>
                        <a:pt x="443176" y="1087271"/>
                      </a:lnTo>
                      <a:lnTo>
                        <a:pt x="454511" y="1091351"/>
                      </a:lnTo>
                      <a:lnTo>
                        <a:pt x="466072" y="1095204"/>
                      </a:lnTo>
                      <a:lnTo>
                        <a:pt x="477406" y="1098830"/>
                      </a:lnTo>
                      <a:lnTo>
                        <a:pt x="489194" y="1102004"/>
                      </a:lnTo>
                      <a:lnTo>
                        <a:pt x="500755" y="1104950"/>
                      </a:lnTo>
                      <a:lnTo>
                        <a:pt x="512543" y="1107897"/>
                      </a:lnTo>
                      <a:lnTo>
                        <a:pt x="524331" y="1110163"/>
                      </a:lnTo>
                      <a:lnTo>
                        <a:pt x="536119" y="1112203"/>
                      </a:lnTo>
                      <a:lnTo>
                        <a:pt x="548133" y="1114243"/>
                      </a:lnTo>
                      <a:lnTo>
                        <a:pt x="559921" y="1115830"/>
                      </a:lnTo>
                      <a:lnTo>
                        <a:pt x="571936" y="1116963"/>
                      </a:lnTo>
                      <a:lnTo>
                        <a:pt x="583950" y="1118096"/>
                      </a:lnTo>
                      <a:lnTo>
                        <a:pt x="595738" y="1118776"/>
                      </a:lnTo>
                      <a:lnTo>
                        <a:pt x="607752" y="1119230"/>
                      </a:lnTo>
                      <a:lnTo>
                        <a:pt x="619540" y="1119230"/>
                      </a:lnTo>
                      <a:lnTo>
                        <a:pt x="631782" y="1119230"/>
                      </a:lnTo>
                      <a:lnTo>
                        <a:pt x="643796" y="1118776"/>
                      </a:lnTo>
                      <a:lnTo>
                        <a:pt x="655584" y="1118096"/>
                      </a:lnTo>
                      <a:lnTo>
                        <a:pt x="667598" y="1116963"/>
                      </a:lnTo>
                      <a:lnTo>
                        <a:pt x="679613" y="1115830"/>
                      </a:lnTo>
                      <a:lnTo>
                        <a:pt x="691401" y="1114243"/>
                      </a:lnTo>
                      <a:lnTo>
                        <a:pt x="703415" y="1112203"/>
                      </a:lnTo>
                      <a:lnTo>
                        <a:pt x="715203" y="1110163"/>
                      </a:lnTo>
                      <a:lnTo>
                        <a:pt x="726991" y="1107897"/>
                      </a:lnTo>
                      <a:lnTo>
                        <a:pt x="738779" y="1104950"/>
                      </a:lnTo>
                      <a:lnTo>
                        <a:pt x="750340" y="1102004"/>
                      </a:lnTo>
                      <a:lnTo>
                        <a:pt x="762128" y="1098830"/>
                      </a:lnTo>
                      <a:lnTo>
                        <a:pt x="773462" y="1095204"/>
                      </a:lnTo>
                      <a:lnTo>
                        <a:pt x="785023" y="1091351"/>
                      </a:lnTo>
                      <a:lnTo>
                        <a:pt x="796358" y="1087271"/>
                      </a:lnTo>
                      <a:lnTo>
                        <a:pt x="807692" y="1082738"/>
                      </a:lnTo>
                      <a:lnTo>
                        <a:pt x="819026" y="1078205"/>
                      </a:lnTo>
                      <a:lnTo>
                        <a:pt x="830134" y="1072992"/>
                      </a:lnTo>
                      <a:lnTo>
                        <a:pt x="841015" y="1067779"/>
                      </a:lnTo>
                      <a:lnTo>
                        <a:pt x="852123" y="1062339"/>
                      </a:lnTo>
                      <a:lnTo>
                        <a:pt x="862777" y="1056446"/>
                      </a:lnTo>
                      <a:lnTo>
                        <a:pt x="873658" y="1050099"/>
                      </a:lnTo>
                      <a:lnTo>
                        <a:pt x="884086" y="1043753"/>
                      </a:lnTo>
                      <a:lnTo>
                        <a:pt x="894740" y="1036953"/>
                      </a:lnTo>
                      <a:lnTo>
                        <a:pt x="904941" y="1029927"/>
                      </a:lnTo>
                      <a:lnTo>
                        <a:pt x="915142" y="1022674"/>
                      </a:lnTo>
                      <a:lnTo>
                        <a:pt x="925343" y="1015194"/>
                      </a:lnTo>
                      <a:lnTo>
                        <a:pt x="935091" y="1007261"/>
                      </a:lnTo>
                      <a:lnTo>
                        <a:pt x="944839" y="999102"/>
                      </a:lnTo>
                      <a:lnTo>
                        <a:pt x="954586" y="990715"/>
                      </a:lnTo>
                      <a:lnTo>
                        <a:pt x="963880" y="982102"/>
                      </a:lnTo>
                      <a:lnTo>
                        <a:pt x="972948" y="973036"/>
                      </a:lnTo>
                      <a:lnTo>
                        <a:pt x="982016" y="963743"/>
                      </a:lnTo>
                      <a:lnTo>
                        <a:pt x="990856" y="954450"/>
                      </a:lnTo>
                      <a:lnTo>
                        <a:pt x="999244" y="944931"/>
                      </a:lnTo>
                      <a:lnTo>
                        <a:pt x="1007405" y="934958"/>
                      </a:lnTo>
                      <a:lnTo>
                        <a:pt x="1015339" y="925212"/>
                      </a:lnTo>
                      <a:lnTo>
                        <a:pt x="1022820" y="915239"/>
                      </a:lnTo>
                      <a:lnTo>
                        <a:pt x="1030074" y="904813"/>
                      </a:lnTo>
                      <a:lnTo>
                        <a:pt x="1037101" y="894613"/>
                      </a:lnTo>
                      <a:lnTo>
                        <a:pt x="1043902" y="884187"/>
                      </a:lnTo>
                      <a:lnTo>
                        <a:pt x="1050249" y="873534"/>
                      </a:lnTo>
                      <a:lnTo>
                        <a:pt x="1056370" y="862881"/>
                      </a:lnTo>
                      <a:lnTo>
                        <a:pt x="1062263" y="852002"/>
                      </a:lnTo>
                      <a:lnTo>
                        <a:pt x="1067931" y="841122"/>
                      </a:lnTo>
                      <a:lnTo>
                        <a:pt x="1073144" y="830016"/>
                      </a:lnTo>
                      <a:lnTo>
                        <a:pt x="1078132" y="819136"/>
                      </a:lnTo>
                      <a:lnTo>
                        <a:pt x="1082892" y="807804"/>
                      </a:lnTo>
                      <a:lnTo>
                        <a:pt x="1087426" y="796471"/>
                      </a:lnTo>
                      <a:lnTo>
                        <a:pt x="1091280" y="784911"/>
                      </a:lnTo>
                      <a:lnTo>
                        <a:pt x="1095360" y="773579"/>
                      </a:lnTo>
                      <a:lnTo>
                        <a:pt x="1098760" y="762019"/>
                      </a:lnTo>
                      <a:lnTo>
                        <a:pt x="1102161" y="750460"/>
                      </a:lnTo>
                      <a:lnTo>
                        <a:pt x="1105108" y="738673"/>
                      </a:lnTo>
                      <a:lnTo>
                        <a:pt x="1107828" y="726887"/>
                      </a:lnTo>
                      <a:lnTo>
                        <a:pt x="1110321" y="715328"/>
                      </a:lnTo>
                      <a:lnTo>
                        <a:pt x="1112362" y="703315"/>
                      </a:lnTo>
                      <a:lnTo>
                        <a:pt x="1114175" y="691529"/>
                      </a:lnTo>
                      <a:lnTo>
                        <a:pt x="1115762" y="679516"/>
                      </a:lnTo>
                      <a:lnTo>
                        <a:pt x="1117122" y="667503"/>
                      </a:lnTo>
                      <a:lnTo>
                        <a:pt x="1118256" y="655717"/>
                      </a:lnTo>
                      <a:lnTo>
                        <a:pt x="1118936" y="643704"/>
                      </a:lnTo>
                      <a:lnTo>
                        <a:pt x="1119389" y="631918"/>
                      </a:lnTo>
                      <a:lnTo>
                        <a:pt x="1119389" y="619905"/>
                      </a:lnTo>
                      <a:lnTo>
                        <a:pt x="1119389" y="607666"/>
                      </a:lnTo>
                      <a:lnTo>
                        <a:pt x="1118936" y="595880"/>
                      </a:lnTo>
                      <a:lnTo>
                        <a:pt x="1118256" y="583867"/>
                      </a:lnTo>
                      <a:lnTo>
                        <a:pt x="1117122" y="571854"/>
                      </a:lnTo>
                      <a:lnTo>
                        <a:pt x="1115762" y="560068"/>
                      </a:lnTo>
                      <a:lnTo>
                        <a:pt x="1114175" y="548055"/>
                      </a:lnTo>
                      <a:lnTo>
                        <a:pt x="1112362" y="536269"/>
                      </a:lnTo>
                      <a:lnTo>
                        <a:pt x="1110321" y="524256"/>
                      </a:lnTo>
                      <a:lnTo>
                        <a:pt x="1107828" y="512470"/>
                      </a:lnTo>
                      <a:lnTo>
                        <a:pt x="1105108" y="500911"/>
                      </a:lnTo>
                      <a:lnTo>
                        <a:pt x="1102161" y="489125"/>
                      </a:lnTo>
                      <a:lnTo>
                        <a:pt x="1098760" y="477565"/>
                      </a:lnTo>
                      <a:lnTo>
                        <a:pt x="1095360" y="466006"/>
                      </a:lnTo>
                      <a:lnTo>
                        <a:pt x="1091280" y="454673"/>
                      </a:lnTo>
                      <a:lnTo>
                        <a:pt x="1087426" y="443114"/>
                      </a:lnTo>
                      <a:lnTo>
                        <a:pt x="1082892" y="431554"/>
                      </a:lnTo>
                      <a:lnTo>
                        <a:pt x="1078132" y="420448"/>
                      </a:lnTo>
                      <a:lnTo>
                        <a:pt x="1073144" y="409342"/>
                      </a:lnTo>
                      <a:lnTo>
                        <a:pt x="1067931" y="398462"/>
                      </a:lnTo>
                      <a:lnTo>
                        <a:pt x="1062263" y="387583"/>
                      </a:lnTo>
                      <a:lnTo>
                        <a:pt x="1056370" y="376703"/>
                      </a:lnTo>
                      <a:lnTo>
                        <a:pt x="1050249" y="366050"/>
                      </a:lnTo>
                      <a:lnTo>
                        <a:pt x="1043902" y="355397"/>
                      </a:lnTo>
                      <a:lnTo>
                        <a:pt x="1037101" y="344971"/>
                      </a:lnTo>
                      <a:lnTo>
                        <a:pt x="1030074" y="334545"/>
                      </a:lnTo>
                      <a:lnTo>
                        <a:pt x="1022820" y="324346"/>
                      </a:lnTo>
                      <a:lnTo>
                        <a:pt x="1015339" y="314373"/>
                      </a:lnTo>
                      <a:lnTo>
                        <a:pt x="1007405" y="304400"/>
                      </a:lnTo>
                      <a:lnTo>
                        <a:pt x="999244" y="294654"/>
                      </a:lnTo>
                      <a:lnTo>
                        <a:pt x="990856" y="285134"/>
                      </a:lnTo>
                      <a:lnTo>
                        <a:pt x="982016" y="275614"/>
                      </a:lnTo>
                      <a:lnTo>
                        <a:pt x="972948" y="266548"/>
                      </a:lnTo>
                      <a:lnTo>
                        <a:pt x="963880" y="257482"/>
                      </a:lnTo>
                      <a:lnTo>
                        <a:pt x="954586" y="248869"/>
                      </a:lnTo>
                      <a:lnTo>
                        <a:pt x="944839" y="240483"/>
                      </a:lnTo>
                      <a:lnTo>
                        <a:pt x="935091" y="232323"/>
                      </a:lnTo>
                      <a:lnTo>
                        <a:pt x="925343" y="224163"/>
                      </a:lnTo>
                      <a:lnTo>
                        <a:pt x="915142" y="216684"/>
                      </a:lnTo>
                      <a:lnTo>
                        <a:pt x="904941" y="209431"/>
                      </a:lnTo>
                      <a:lnTo>
                        <a:pt x="894740" y="202631"/>
                      </a:lnTo>
                      <a:lnTo>
                        <a:pt x="884086" y="195831"/>
                      </a:lnTo>
                      <a:lnTo>
                        <a:pt x="873658" y="189485"/>
                      </a:lnTo>
                      <a:lnTo>
                        <a:pt x="862777" y="183139"/>
                      </a:lnTo>
                      <a:lnTo>
                        <a:pt x="852123" y="177246"/>
                      </a:lnTo>
                      <a:lnTo>
                        <a:pt x="841015" y="171579"/>
                      </a:lnTo>
                      <a:lnTo>
                        <a:pt x="830134" y="166593"/>
                      </a:lnTo>
                      <a:lnTo>
                        <a:pt x="819026" y="161380"/>
                      </a:lnTo>
                      <a:lnTo>
                        <a:pt x="807692" y="156620"/>
                      </a:lnTo>
                      <a:lnTo>
                        <a:pt x="796358" y="152313"/>
                      </a:lnTo>
                      <a:lnTo>
                        <a:pt x="785023" y="148234"/>
                      </a:lnTo>
                      <a:lnTo>
                        <a:pt x="773462" y="144380"/>
                      </a:lnTo>
                      <a:lnTo>
                        <a:pt x="762128" y="140754"/>
                      </a:lnTo>
                      <a:lnTo>
                        <a:pt x="750340" y="137581"/>
                      </a:lnTo>
                      <a:lnTo>
                        <a:pt x="738779" y="134407"/>
                      </a:lnTo>
                      <a:lnTo>
                        <a:pt x="726991" y="131688"/>
                      </a:lnTo>
                      <a:lnTo>
                        <a:pt x="715203" y="129421"/>
                      </a:lnTo>
                      <a:lnTo>
                        <a:pt x="703415" y="127154"/>
                      </a:lnTo>
                      <a:lnTo>
                        <a:pt x="691401" y="125341"/>
                      </a:lnTo>
                      <a:lnTo>
                        <a:pt x="679613" y="123755"/>
                      </a:lnTo>
                      <a:lnTo>
                        <a:pt x="667598" y="122621"/>
                      </a:lnTo>
                      <a:lnTo>
                        <a:pt x="655584" y="121488"/>
                      </a:lnTo>
                      <a:lnTo>
                        <a:pt x="643796" y="120581"/>
                      </a:lnTo>
                      <a:lnTo>
                        <a:pt x="631782" y="120128"/>
                      </a:lnTo>
                      <a:lnTo>
                        <a:pt x="619540" y="120128"/>
                      </a:lnTo>
                      <a:lnTo>
                        <a:pt x="607752" y="120128"/>
                      </a:lnTo>
                      <a:close/>
                      <a:moveTo>
                        <a:pt x="619540" y="0"/>
                      </a:moveTo>
                      <a:lnTo>
                        <a:pt x="634502" y="227"/>
                      </a:lnTo>
                      <a:lnTo>
                        <a:pt x="649690" y="907"/>
                      </a:lnTo>
                      <a:lnTo>
                        <a:pt x="664198" y="1587"/>
                      </a:lnTo>
                      <a:lnTo>
                        <a:pt x="678933" y="3173"/>
                      </a:lnTo>
                      <a:lnTo>
                        <a:pt x="694121" y="4533"/>
                      </a:lnTo>
                      <a:lnTo>
                        <a:pt x="708629" y="6573"/>
                      </a:lnTo>
                      <a:lnTo>
                        <a:pt x="723364" y="8840"/>
                      </a:lnTo>
                      <a:lnTo>
                        <a:pt x="738098" y="11560"/>
                      </a:lnTo>
                      <a:lnTo>
                        <a:pt x="752607" y="14506"/>
                      </a:lnTo>
                      <a:lnTo>
                        <a:pt x="767115" y="17906"/>
                      </a:lnTo>
                      <a:lnTo>
                        <a:pt x="781623" y="21533"/>
                      </a:lnTo>
                      <a:lnTo>
                        <a:pt x="796131" y="25839"/>
                      </a:lnTo>
                      <a:lnTo>
                        <a:pt x="810412" y="30146"/>
                      </a:lnTo>
                      <a:lnTo>
                        <a:pt x="824694" y="34905"/>
                      </a:lnTo>
                      <a:lnTo>
                        <a:pt x="838975" y="40118"/>
                      </a:lnTo>
                      <a:lnTo>
                        <a:pt x="853030" y="45558"/>
                      </a:lnTo>
                      <a:lnTo>
                        <a:pt x="866858" y="51451"/>
                      </a:lnTo>
                      <a:lnTo>
                        <a:pt x="880686" y="57571"/>
                      </a:lnTo>
                      <a:lnTo>
                        <a:pt x="894514" y="64144"/>
                      </a:lnTo>
                      <a:lnTo>
                        <a:pt x="907888" y="71170"/>
                      </a:lnTo>
                      <a:lnTo>
                        <a:pt x="921263" y="78423"/>
                      </a:lnTo>
                      <a:lnTo>
                        <a:pt x="934638" y="85903"/>
                      </a:lnTo>
                      <a:lnTo>
                        <a:pt x="947786" y="93836"/>
                      </a:lnTo>
                      <a:lnTo>
                        <a:pt x="960934" y="102222"/>
                      </a:lnTo>
                      <a:lnTo>
                        <a:pt x="973401" y="110835"/>
                      </a:lnTo>
                      <a:lnTo>
                        <a:pt x="986096" y="119901"/>
                      </a:lnTo>
                      <a:lnTo>
                        <a:pt x="998791" y="129421"/>
                      </a:lnTo>
                      <a:lnTo>
                        <a:pt x="1010805" y="139167"/>
                      </a:lnTo>
                      <a:lnTo>
                        <a:pt x="1023046" y="149140"/>
                      </a:lnTo>
                      <a:lnTo>
                        <a:pt x="1034607" y="159793"/>
                      </a:lnTo>
                      <a:lnTo>
                        <a:pt x="1046395" y="170446"/>
                      </a:lnTo>
                      <a:lnTo>
                        <a:pt x="1057956" y="181779"/>
                      </a:lnTo>
                      <a:lnTo>
                        <a:pt x="1067251" y="191072"/>
                      </a:lnTo>
                      <a:lnTo>
                        <a:pt x="1076318" y="200591"/>
                      </a:lnTo>
                      <a:lnTo>
                        <a:pt x="1084932" y="210564"/>
                      </a:lnTo>
                      <a:lnTo>
                        <a:pt x="1093546" y="220310"/>
                      </a:lnTo>
                      <a:lnTo>
                        <a:pt x="1101934" y="230283"/>
                      </a:lnTo>
                      <a:lnTo>
                        <a:pt x="1110095" y="240709"/>
                      </a:lnTo>
                      <a:lnTo>
                        <a:pt x="1117802" y="250909"/>
                      </a:lnTo>
                      <a:lnTo>
                        <a:pt x="1125510" y="261108"/>
                      </a:lnTo>
                      <a:lnTo>
                        <a:pt x="1132764" y="271988"/>
                      </a:lnTo>
                      <a:lnTo>
                        <a:pt x="1139791" y="282414"/>
                      </a:lnTo>
                      <a:lnTo>
                        <a:pt x="1146592" y="293294"/>
                      </a:lnTo>
                      <a:lnTo>
                        <a:pt x="1153166" y="304173"/>
                      </a:lnTo>
                      <a:lnTo>
                        <a:pt x="1159513" y="315279"/>
                      </a:lnTo>
                      <a:lnTo>
                        <a:pt x="1165634" y="326159"/>
                      </a:lnTo>
                      <a:lnTo>
                        <a:pt x="1171527" y="337492"/>
                      </a:lnTo>
                      <a:lnTo>
                        <a:pt x="1177195" y="348598"/>
                      </a:lnTo>
                      <a:lnTo>
                        <a:pt x="1182408" y="360157"/>
                      </a:lnTo>
                      <a:lnTo>
                        <a:pt x="1187622" y="371490"/>
                      </a:lnTo>
                      <a:lnTo>
                        <a:pt x="1192610" y="383050"/>
                      </a:lnTo>
                      <a:lnTo>
                        <a:pt x="1197143" y="394609"/>
                      </a:lnTo>
                      <a:lnTo>
                        <a:pt x="1201677" y="406395"/>
                      </a:lnTo>
                      <a:lnTo>
                        <a:pt x="1205984" y="418181"/>
                      </a:lnTo>
                      <a:lnTo>
                        <a:pt x="1209611" y="429741"/>
                      </a:lnTo>
                      <a:lnTo>
                        <a:pt x="1213465" y="441754"/>
                      </a:lnTo>
                      <a:lnTo>
                        <a:pt x="1216865" y="453540"/>
                      </a:lnTo>
                      <a:lnTo>
                        <a:pt x="1219812" y="465552"/>
                      </a:lnTo>
                      <a:lnTo>
                        <a:pt x="1222986" y="477792"/>
                      </a:lnTo>
                      <a:lnTo>
                        <a:pt x="1225706" y="489578"/>
                      </a:lnTo>
                      <a:lnTo>
                        <a:pt x="1228200" y="501818"/>
                      </a:lnTo>
                      <a:lnTo>
                        <a:pt x="1230240" y="514057"/>
                      </a:lnTo>
                      <a:lnTo>
                        <a:pt x="1232280" y="526070"/>
                      </a:lnTo>
                      <a:lnTo>
                        <a:pt x="1233867" y="538536"/>
                      </a:lnTo>
                      <a:lnTo>
                        <a:pt x="1235680" y="550775"/>
                      </a:lnTo>
                      <a:lnTo>
                        <a:pt x="1236814" y="563015"/>
                      </a:lnTo>
                      <a:lnTo>
                        <a:pt x="1237720" y="575254"/>
                      </a:lnTo>
                      <a:lnTo>
                        <a:pt x="1238401" y="587720"/>
                      </a:lnTo>
                      <a:lnTo>
                        <a:pt x="1239081" y="599733"/>
                      </a:lnTo>
                      <a:lnTo>
                        <a:pt x="1239307" y="612199"/>
                      </a:lnTo>
                      <a:lnTo>
                        <a:pt x="1239307" y="624665"/>
                      </a:lnTo>
                      <a:lnTo>
                        <a:pt x="1239081" y="636678"/>
                      </a:lnTo>
                      <a:lnTo>
                        <a:pt x="1238627" y="649144"/>
                      </a:lnTo>
                      <a:lnTo>
                        <a:pt x="1237947" y="661610"/>
                      </a:lnTo>
                      <a:lnTo>
                        <a:pt x="1237040" y="673623"/>
                      </a:lnTo>
                      <a:lnTo>
                        <a:pt x="1235907" y="686089"/>
                      </a:lnTo>
                      <a:lnTo>
                        <a:pt x="1234320" y="698102"/>
                      </a:lnTo>
                      <a:lnTo>
                        <a:pt x="1232507" y="710341"/>
                      </a:lnTo>
                      <a:lnTo>
                        <a:pt x="1230693" y="722807"/>
                      </a:lnTo>
                      <a:lnTo>
                        <a:pt x="1228653" y="734820"/>
                      </a:lnTo>
                      <a:lnTo>
                        <a:pt x="1226159" y="746833"/>
                      </a:lnTo>
                      <a:lnTo>
                        <a:pt x="1223439" y="759073"/>
                      </a:lnTo>
                      <a:lnTo>
                        <a:pt x="1220719" y="771085"/>
                      </a:lnTo>
                      <a:lnTo>
                        <a:pt x="1217545" y="783098"/>
                      </a:lnTo>
                      <a:lnTo>
                        <a:pt x="1214145" y="795111"/>
                      </a:lnTo>
                      <a:lnTo>
                        <a:pt x="1210518" y="806897"/>
                      </a:lnTo>
                      <a:lnTo>
                        <a:pt x="1206664" y="818683"/>
                      </a:lnTo>
                      <a:lnTo>
                        <a:pt x="1202357" y="830469"/>
                      </a:lnTo>
                      <a:lnTo>
                        <a:pt x="1198277" y="842255"/>
                      </a:lnTo>
                      <a:lnTo>
                        <a:pt x="1193516" y="853588"/>
                      </a:lnTo>
                      <a:lnTo>
                        <a:pt x="1188529" y="865374"/>
                      </a:lnTo>
                      <a:lnTo>
                        <a:pt x="1183769" y="876934"/>
                      </a:lnTo>
                      <a:lnTo>
                        <a:pt x="1178328" y="888267"/>
                      </a:lnTo>
                      <a:lnTo>
                        <a:pt x="1172661" y="899599"/>
                      </a:lnTo>
                      <a:lnTo>
                        <a:pt x="1166767" y="910706"/>
                      </a:lnTo>
                      <a:lnTo>
                        <a:pt x="1160646" y="921812"/>
                      </a:lnTo>
                      <a:lnTo>
                        <a:pt x="1534229" y="1295115"/>
                      </a:lnTo>
                      <a:lnTo>
                        <a:pt x="1540350" y="1301461"/>
                      </a:lnTo>
                      <a:lnTo>
                        <a:pt x="1545790" y="1308034"/>
                      </a:lnTo>
                      <a:lnTo>
                        <a:pt x="1551231" y="1314607"/>
                      </a:lnTo>
                      <a:lnTo>
                        <a:pt x="1556445" y="1321407"/>
                      </a:lnTo>
                      <a:lnTo>
                        <a:pt x="1560752" y="1328433"/>
                      </a:lnTo>
                      <a:lnTo>
                        <a:pt x="1565286" y="1335460"/>
                      </a:lnTo>
                      <a:lnTo>
                        <a:pt x="1569366" y="1342713"/>
                      </a:lnTo>
                      <a:lnTo>
                        <a:pt x="1572766" y="1349966"/>
                      </a:lnTo>
                      <a:lnTo>
                        <a:pt x="1576167" y="1357219"/>
                      </a:lnTo>
                      <a:lnTo>
                        <a:pt x="1578887" y="1364698"/>
                      </a:lnTo>
                      <a:lnTo>
                        <a:pt x="1581381" y="1372178"/>
                      </a:lnTo>
                      <a:lnTo>
                        <a:pt x="1583648" y="1379658"/>
                      </a:lnTo>
                      <a:lnTo>
                        <a:pt x="1585461" y="1387137"/>
                      </a:lnTo>
                      <a:lnTo>
                        <a:pt x="1586821" y="1394617"/>
                      </a:lnTo>
                      <a:lnTo>
                        <a:pt x="1587955" y="1402323"/>
                      </a:lnTo>
                      <a:lnTo>
                        <a:pt x="1588635" y="1409803"/>
                      </a:lnTo>
                      <a:lnTo>
                        <a:pt x="1589088" y="1417283"/>
                      </a:lnTo>
                      <a:lnTo>
                        <a:pt x="1589088" y="1424762"/>
                      </a:lnTo>
                      <a:lnTo>
                        <a:pt x="1588861" y="1432242"/>
                      </a:lnTo>
                      <a:lnTo>
                        <a:pt x="1588181" y="1439495"/>
                      </a:lnTo>
                      <a:lnTo>
                        <a:pt x="1587274" y="1446748"/>
                      </a:lnTo>
                      <a:lnTo>
                        <a:pt x="1585914" y="1454001"/>
                      </a:lnTo>
                      <a:lnTo>
                        <a:pt x="1584101" y="1461027"/>
                      </a:lnTo>
                      <a:lnTo>
                        <a:pt x="1581834" y="1467827"/>
                      </a:lnTo>
                      <a:lnTo>
                        <a:pt x="1579340" y="1474627"/>
                      </a:lnTo>
                      <a:lnTo>
                        <a:pt x="1576620" y="1481200"/>
                      </a:lnTo>
                      <a:lnTo>
                        <a:pt x="1573220" y="1487773"/>
                      </a:lnTo>
                      <a:lnTo>
                        <a:pt x="1569593" y="1494119"/>
                      </a:lnTo>
                      <a:lnTo>
                        <a:pt x="1565512" y="1500239"/>
                      </a:lnTo>
                      <a:lnTo>
                        <a:pt x="1561432" y="1506132"/>
                      </a:lnTo>
                      <a:lnTo>
                        <a:pt x="1556445" y="1511572"/>
                      </a:lnTo>
                      <a:lnTo>
                        <a:pt x="1551231" y="1517011"/>
                      </a:lnTo>
                      <a:lnTo>
                        <a:pt x="1517228" y="1551237"/>
                      </a:lnTo>
                      <a:lnTo>
                        <a:pt x="1511787" y="1556223"/>
                      </a:lnTo>
                      <a:lnTo>
                        <a:pt x="1506120" y="1561209"/>
                      </a:lnTo>
                      <a:lnTo>
                        <a:pt x="1500226" y="1565516"/>
                      </a:lnTo>
                      <a:lnTo>
                        <a:pt x="1494106" y="1569369"/>
                      </a:lnTo>
                      <a:lnTo>
                        <a:pt x="1487985" y="1573222"/>
                      </a:lnTo>
                      <a:lnTo>
                        <a:pt x="1481411" y="1576395"/>
                      </a:lnTo>
                      <a:lnTo>
                        <a:pt x="1474837" y="1579342"/>
                      </a:lnTo>
                      <a:lnTo>
                        <a:pt x="1468036" y="1581835"/>
                      </a:lnTo>
                      <a:lnTo>
                        <a:pt x="1461009" y="1583875"/>
                      </a:lnTo>
                      <a:lnTo>
                        <a:pt x="1453982" y="1585688"/>
                      </a:lnTo>
                      <a:lnTo>
                        <a:pt x="1446728" y="1587275"/>
                      </a:lnTo>
                      <a:lnTo>
                        <a:pt x="1439474" y="1588182"/>
                      </a:lnTo>
                      <a:lnTo>
                        <a:pt x="1432219" y="1588862"/>
                      </a:lnTo>
                      <a:lnTo>
                        <a:pt x="1424739" y="1589088"/>
                      </a:lnTo>
                      <a:lnTo>
                        <a:pt x="1417258" y="1589088"/>
                      </a:lnTo>
                      <a:lnTo>
                        <a:pt x="1409777" y="1588862"/>
                      </a:lnTo>
                      <a:lnTo>
                        <a:pt x="1402296" y="1587955"/>
                      </a:lnTo>
                      <a:lnTo>
                        <a:pt x="1394589" y="1587048"/>
                      </a:lnTo>
                      <a:lnTo>
                        <a:pt x="1387108" y="1585235"/>
                      </a:lnTo>
                      <a:lnTo>
                        <a:pt x="1379628" y="1583422"/>
                      </a:lnTo>
                      <a:lnTo>
                        <a:pt x="1372147" y="1581382"/>
                      </a:lnTo>
                      <a:lnTo>
                        <a:pt x="1364666" y="1578662"/>
                      </a:lnTo>
                      <a:lnTo>
                        <a:pt x="1357186" y="1575942"/>
                      </a:lnTo>
                      <a:lnTo>
                        <a:pt x="1349931" y="1572769"/>
                      </a:lnTo>
                      <a:lnTo>
                        <a:pt x="1342677" y="1569142"/>
                      </a:lnTo>
                      <a:lnTo>
                        <a:pt x="1335423" y="1565289"/>
                      </a:lnTo>
                      <a:lnTo>
                        <a:pt x="1328396" y="1560756"/>
                      </a:lnTo>
                      <a:lnTo>
                        <a:pt x="1321369" y="1556223"/>
                      </a:lnTo>
                      <a:lnTo>
                        <a:pt x="1314568" y="1551237"/>
                      </a:lnTo>
                      <a:lnTo>
                        <a:pt x="1307994" y="1545797"/>
                      </a:lnTo>
                      <a:lnTo>
                        <a:pt x="1301420" y="1540130"/>
                      </a:lnTo>
                      <a:lnTo>
                        <a:pt x="1295299" y="1534011"/>
                      </a:lnTo>
                      <a:lnTo>
                        <a:pt x="921716" y="1160708"/>
                      </a:lnTo>
                      <a:lnTo>
                        <a:pt x="910835" y="1166827"/>
                      </a:lnTo>
                      <a:lnTo>
                        <a:pt x="899501" y="1172720"/>
                      </a:lnTo>
                      <a:lnTo>
                        <a:pt x="888166" y="1178160"/>
                      </a:lnTo>
                      <a:lnTo>
                        <a:pt x="876832" y="1183600"/>
                      </a:lnTo>
                      <a:lnTo>
                        <a:pt x="865498" y="1188586"/>
                      </a:lnTo>
                      <a:lnTo>
                        <a:pt x="853710" y="1193346"/>
                      </a:lnTo>
                      <a:lnTo>
                        <a:pt x="842375" y="1198106"/>
                      </a:lnTo>
                      <a:lnTo>
                        <a:pt x="830588" y="1202412"/>
                      </a:lnTo>
                      <a:lnTo>
                        <a:pt x="818573" y="1206492"/>
                      </a:lnTo>
                      <a:lnTo>
                        <a:pt x="807012" y="1210572"/>
                      </a:lnTo>
                      <a:lnTo>
                        <a:pt x="794997" y="1213972"/>
                      </a:lnTo>
                      <a:lnTo>
                        <a:pt x="783210" y="1217598"/>
                      </a:lnTo>
                      <a:lnTo>
                        <a:pt x="771195" y="1220545"/>
                      </a:lnTo>
                      <a:lnTo>
                        <a:pt x="758954" y="1223265"/>
                      </a:lnTo>
                      <a:lnTo>
                        <a:pt x="746939" y="1226211"/>
                      </a:lnTo>
                      <a:lnTo>
                        <a:pt x="734698" y="1228478"/>
                      </a:lnTo>
                      <a:lnTo>
                        <a:pt x="722457" y="1230518"/>
                      </a:lnTo>
                      <a:lnTo>
                        <a:pt x="710442" y="1232784"/>
                      </a:lnTo>
                      <a:lnTo>
                        <a:pt x="698201" y="1234371"/>
                      </a:lnTo>
                      <a:lnTo>
                        <a:pt x="685960" y="1235731"/>
                      </a:lnTo>
                      <a:lnTo>
                        <a:pt x="673719" y="1236864"/>
                      </a:lnTo>
                      <a:lnTo>
                        <a:pt x="661478" y="1237771"/>
                      </a:lnTo>
                      <a:lnTo>
                        <a:pt x="649010" y="1238451"/>
                      </a:lnTo>
                      <a:lnTo>
                        <a:pt x="636769" y="1239131"/>
                      </a:lnTo>
                      <a:lnTo>
                        <a:pt x="624527" y="1239357"/>
                      </a:lnTo>
                      <a:lnTo>
                        <a:pt x="612060" y="1239357"/>
                      </a:lnTo>
                      <a:lnTo>
                        <a:pt x="599818" y="1239131"/>
                      </a:lnTo>
                      <a:lnTo>
                        <a:pt x="587577" y="1238451"/>
                      </a:lnTo>
                      <a:lnTo>
                        <a:pt x="575109" y="1237544"/>
                      </a:lnTo>
                      <a:lnTo>
                        <a:pt x="562868" y="1236638"/>
                      </a:lnTo>
                      <a:lnTo>
                        <a:pt x="550627" y="1235504"/>
                      </a:lnTo>
                      <a:lnTo>
                        <a:pt x="538612" y="1233918"/>
                      </a:lnTo>
                      <a:lnTo>
                        <a:pt x="526145" y="1232331"/>
                      </a:lnTo>
                      <a:lnTo>
                        <a:pt x="513903" y="1230291"/>
                      </a:lnTo>
                      <a:lnTo>
                        <a:pt x="501889" y="1228025"/>
                      </a:lnTo>
                      <a:lnTo>
                        <a:pt x="489648" y="1225758"/>
                      </a:lnTo>
                      <a:lnTo>
                        <a:pt x="477633" y="1222811"/>
                      </a:lnTo>
                      <a:lnTo>
                        <a:pt x="465619" y="1219865"/>
                      </a:lnTo>
                      <a:lnTo>
                        <a:pt x="453604" y="1216918"/>
                      </a:lnTo>
                      <a:lnTo>
                        <a:pt x="441590" y="1213292"/>
                      </a:lnTo>
                      <a:lnTo>
                        <a:pt x="429802" y="1209665"/>
                      </a:lnTo>
                      <a:lnTo>
                        <a:pt x="418014" y="1205812"/>
                      </a:lnTo>
                      <a:lnTo>
                        <a:pt x="406453" y="1201506"/>
                      </a:lnTo>
                      <a:lnTo>
                        <a:pt x="394665" y="1197199"/>
                      </a:lnTo>
                      <a:lnTo>
                        <a:pt x="383104" y="1192440"/>
                      </a:lnTo>
                      <a:lnTo>
                        <a:pt x="371543" y="1187680"/>
                      </a:lnTo>
                      <a:lnTo>
                        <a:pt x="359982" y="1182467"/>
                      </a:lnTo>
                      <a:lnTo>
                        <a:pt x="348647" y="1177027"/>
                      </a:lnTo>
                      <a:lnTo>
                        <a:pt x="337313" y="1171360"/>
                      </a:lnTo>
                      <a:lnTo>
                        <a:pt x="326205" y="1165694"/>
                      </a:lnTo>
                      <a:lnTo>
                        <a:pt x="315097" y="1159574"/>
                      </a:lnTo>
                      <a:lnTo>
                        <a:pt x="304216" y="1153228"/>
                      </a:lnTo>
                      <a:lnTo>
                        <a:pt x="293109" y="1146655"/>
                      </a:lnTo>
                      <a:lnTo>
                        <a:pt x="282454" y="1139629"/>
                      </a:lnTo>
                      <a:lnTo>
                        <a:pt x="272026" y="1132602"/>
                      </a:lnTo>
                      <a:lnTo>
                        <a:pt x="261145" y="1125349"/>
                      </a:lnTo>
                      <a:lnTo>
                        <a:pt x="250944" y="1117643"/>
                      </a:lnTo>
                      <a:lnTo>
                        <a:pt x="240517" y="1109937"/>
                      </a:lnTo>
                      <a:lnTo>
                        <a:pt x="230316" y="1101777"/>
                      </a:lnTo>
                      <a:lnTo>
                        <a:pt x="220341" y="1093617"/>
                      </a:lnTo>
                      <a:lnTo>
                        <a:pt x="210367" y="1085004"/>
                      </a:lnTo>
                      <a:lnTo>
                        <a:pt x="200620" y="1076391"/>
                      </a:lnTo>
                      <a:lnTo>
                        <a:pt x="191099" y="1067099"/>
                      </a:lnTo>
                      <a:lnTo>
                        <a:pt x="181578" y="1057806"/>
                      </a:lnTo>
                      <a:lnTo>
                        <a:pt x="170470" y="1046473"/>
                      </a:lnTo>
                      <a:lnTo>
                        <a:pt x="159589" y="1034913"/>
                      </a:lnTo>
                      <a:lnTo>
                        <a:pt x="149161" y="1022901"/>
                      </a:lnTo>
                      <a:lnTo>
                        <a:pt x="139187" y="1010888"/>
                      </a:lnTo>
                      <a:lnTo>
                        <a:pt x="129213" y="998648"/>
                      </a:lnTo>
                      <a:lnTo>
                        <a:pt x="119918" y="985956"/>
                      </a:lnTo>
                      <a:lnTo>
                        <a:pt x="110851" y="973489"/>
                      </a:lnTo>
                      <a:lnTo>
                        <a:pt x="102237" y="960797"/>
                      </a:lnTo>
                      <a:lnTo>
                        <a:pt x="93849" y="947651"/>
                      </a:lnTo>
                      <a:lnTo>
                        <a:pt x="85688" y="934505"/>
                      </a:lnTo>
                      <a:lnTo>
                        <a:pt x="78208" y="921358"/>
                      </a:lnTo>
                      <a:lnTo>
                        <a:pt x="70954" y="907986"/>
                      </a:lnTo>
                      <a:lnTo>
                        <a:pt x="64153" y="894386"/>
                      </a:lnTo>
                      <a:lnTo>
                        <a:pt x="57579" y="880560"/>
                      </a:lnTo>
                      <a:lnTo>
                        <a:pt x="51232" y="866734"/>
                      </a:lnTo>
                      <a:lnTo>
                        <a:pt x="45338" y="852908"/>
                      </a:lnTo>
                      <a:lnTo>
                        <a:pt x="39897" y="838856"/>
                      </a:lnTo>
                      <a:lnTo>
                        <a:pt x="34910" y="824803"/>
                      </a:lnTo>
                      <a:lnTo>
                        <a:pt x="30150" y="810524"/>
                      </a:lnTo>
                      <a:lnTo>
                        <a:pt x="25616" y="796244"/>
                      </a:lnTo>
                      <a:lnTo>
                        <a:pt x="21535" y="781738"/>
                      </a:lnTo>
                      <a:lnTo>
                        <a:pt x="17682" y="767232"/>
                      </a:lnTo>
                      <a:lnTo>
                        <a:pt x="14508" y="752726"/>
                      </a:lnTo>
                      <a:lnTo>
                        <a:pt x="11334" y="738220"/>
                      </a:lnTo>
                      <a:lnTo>
                        <a:pt x="8841" y="723487"/>
                      </a:lnTo>
                      <a:lnTo>
                        <a:pt x="6574" y="708755"/>
                      </a:lnTo>
                      <a:lnTo>
                        <a:pt x="4307" y="694022"/>
                      </a:lnTo>
                      <a:lnTo>
                        <a:pt x="2947" y="679289"/>
                      </a:lnTo>
                      <a:lnTo>
                        <a:pt x="1587" y="664330"/>
                      </a:lnTo>
                      <a:lnTo>
                        <a:pt x="680" y="649597"/>
                      </a:lnTo>
                      <a:lnTo>
                        <a:pt x="227" y="634638"/>
                      </a:lnTo>
                      <a:lnTo>
                        <a:pt x="0" y="619905"/>
                      </a:lnTo>
                      <a:lnTo>
                        <a:pt x="227" y="604946"/>
                      </a:lnTo>
                      <a:lnTo>
                        <a:pt x="680" y="589987"/>
                      </a:lnTo>
                      <a:lnTo>
                        <a:pt x="1587" y="575254"/>
                      </a:lnTo>
                      <a:lnTo>
                        <a:pt x="2947" y="560295"/>
                      </a:lnTo>
                      <a:lnTo>
                        <a:pt x="4307" y="545562"/>
                      </a:lnTo>
                      <a:lnTo>
                        <a:pt x="6574" y="530830"/>
                      </a:lnTo>
                      <a:lnTo>
                        <a:pt x="8841" y="516097"/>
                      </a:lnTo>
                      <a:lnTo>
                        <a:pt x="11334" y="501364"/>
                      </a:lnTo>
                      <a:lnTo>
                        <a:pt x="14508" y="486858"/>
                      </a:lnTo>
                      <a:lnTo>
                        <a:pt x="17682" y="472352"/>
                      </a:lnTo>
                      <a:lnTo>
                        <a:pt x="21535" y="457846"/>
                      </a:lnTo>
                      <a:lnTo>
                        <a:pt x="25616" y="443340"/>
                      </a:lnTo>
                      <a:lnTo>
                        <a:pt x="30150" y="429061"/>
                      </a:lnTo>
                      <a:lnTo>
                        <a:pt x="34910" y="414781"/>
                      </a:lnTo>
                      <a:lnTo>
                        <a:pt x="39897" y="400502"/>
                      </a:lnTo>
                      <a:lnTo>
                        <a:pt x="45338" y="386449"/>
                      </a:lnTo>
                      <a:lnTo>
                        <a:pt x="51232" y="372850"/>
                      </a:lnTo>
                      <a:lnTo>
                        <a:pt x="57579" y="359024"/>
                      </a:lnTo>
                      <a:lnTo>
                        <a:pt x="64153" y="345198"/>
                      </a:lnTo>
                      <a:lnTo>
                        <a:pt x="70954" y="331599"/>
                      </a:lnTo>
                      <a:lnTo>
                        <a:pt x="78208" y="318226"/>
                      </a:lnTo>
                      <a:lnTo>
                        <a:pt x="85688" y="304853"/>
                      </a:lnTo>
                      <a:lnTo>
                        <a:pt x="93849" y="291934"/>
                      </a:lnTo>
                      <a:lnTo>
                        <a:pt x="102237" y="278788"/>
                      </a:lnTo>
                      <a:lnTo>
                        <a:pt x="110851" y="266095"/>
                      </a:lnTo>
                      <a:lnTo>
                        <a:pt x="119918" y="253402"/>
                      </a:lnTo>
                      <a:lnTo>
                        <a:pt x="129213" y="240936"/>
                      </a:lnTo>
                      <a:lnTo>
                        <a:pt x="139187" y="228697"/>
                      </a:lnTo>
                      <a:lnTo>
                        <a:pt x="149161" y="216457"/>
                      </a:lnTo>
                      <a:lnTo>
                        <a:pt x="159589" y="204671"/>
                      </a:lnTo>
                      <a:lnTo>
                        <a:pt x="170470" y="193111"/>
                      </a:lnTo>
                      <a:lnTo>
                        <a:pt x="181578" y="181779"/>
                      </a:lnTo>
                      <a:lnTo>
                        <a:pt x="193139" y="170446"/>
                      </a:lnTo>
                      <a:lnTo>
                        <a:pt x="204473" y="159793"/>
                      </a:lnTo>
                      <a:lnTo>
                        <a:pt x="216488" y="149140"/>
                      </a:lnTo>
                      <a:lnTo>
                        <a:pt x="228729" y="139167"/>
                      </a:lnTo>
                      <a:lnTo>
                        <a:pt x="240743" y="129421"/>
                      </a:lnTo>
                      <a:lnTo>
                        <a:pt x="253438" y="119901"/>
                      </a:lnTo>
                      <a:lnTo>
                        <a:pt x="266133" y="110835"/>
                      </a:lnTo>
                      <a:lnTo>
                        <a:pt x="278600" y="102222"/>
                      </a:lnTo>
                      <a:lnTo>
                        <a:pt x="291748" y="93836"/>
                      </a:lnTo>
                      <a:lnTo>
                        <a:pt x="304896" y="85903"/>
                      </a:lnTo>
                      <a:lnTo>
                        <a:pt x="318271" y="78423"/>
                      </a:lnTo>
                      <a:lnTo>
                        <a:pt x="331646" y="71170"/>
                      </a:lnTo>
                      <a:lnTo>
                        <a:pt x="345020" y="64144"/>
                      </a:lnTo>
                      <a:lnTo>
                        <a:pt x="358848" y="57571"/>
                      </a:lnTo>
                      <a:lnTo>
                        <a:pt x="372676" y="51451"/>
                      </a:lnTo>
                      <a:lnTo>
                        <a:pt x="386504" y="45558"/>
                      </a:lnTo>
                      <a:lnTo>
                        <a:pt x="400559" y="40118"/>
                      </a:lnTo>
                      <a:lnTo>
                        <a:pt x="414840" y="34905"/>
                      </a:lnTo>
                      <a:lnTo>
                        <a:pt x="429122" y="30146"/>
                      </a:lnTo>
                      <a:lnTo>
                        <a:pt x="443403" y="25839"/>
                      </a:lnTo>
                      <a:lnTo>
                        <a:pt x="457911" y="21533"/>
                      </a:lnTo>
                      <a:lnTo>
                        <a:pt x="472419" y="17906"/>
                      </a:lnTo>
                      <a:lnTo>
                        <a:pt x="486927" y="14506"/>
                      </a:lnTo>
                      <a:lnTo>
                        <a:pt x="501435" y="11560"/>
                      </a:lnTo>
                      <a:lnTo>
                        <a:pt x="515944" y="8840"/>
                      </a:lnTo>
                      <a:lnTo>
                        <a:pt x="530678" y="6573"/>
                      </a:lnTo>
                      <a:lnTo>
                        <a:pt x="545413" y="4533"/>
                      </a:lnTo>
                      <a:lnTo>
                        <a:pt x="560148" y="3173"/>
                      </a:lnTo>
                      <a:lnTo>
                        <a:pt x="575109" y="1587"/>
                      </a:lnTo>
                      <a:lnTo>
                        <a:pt x="589844" y="907"/>
                      </a:lnTo>
                      <a:lnTo>
                        <a:pt x="604806" y="227"/>
                      </a:lnTo>
                      <a:lnTo>
                        <a:pt x="619540" y="0"/>
                      </a:lnTo>
                      <a:close/>
                    </a:path>
                  </a:pathLst>
                </a:custGeom>
                <a:solidFill>
                  <a:srgbClr val="371C0D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MH_Other_8"/>
                <p:cNvSpPr>
                  <a:spLocks noChangeAspect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104" y="5037"/>
                  <a:ext cx="469" cy="465"/>
                </a:xfrm>
                <a:custGeom>
                  <a:avLst/>
                  <a:gdLst>
                    <a:gd name="T0" fmla="*/ 615878 w 2390775"/>
                    <a:gd name="T1" fmla="*/ 1467970 h 2365376"/>
                    <a:gd name="T2" fmla="*/ 587250 w 2390775"/>
                    <a:gd name="T3" fmla="*/ 1401697 h 2365376"/>
                    <a:gd name="T4" fmla="*/ 1282649 w 2390775"/>
                    <a:gd name="T5" fmla="*/ 1393474 h 2365376"/>
                    <a:gd name="T6" fmla="*/ 1180915 w 2390775"/>
                    <a:gd name="T7" fmla="*/ 1446870 h 2365376"/>
                    <a:gd name="T8" fmla="*/ 1210073 w 2390775"/>
                    <a:gd name="T9" fmla="*/ 1382167 h 2365376"/>
                    <a:gd name="T10" fmla="*/ 653657 w 2390775"/>
                    <a:gd name="T11" fmla="*/ 1314699 h 2365376"/>
                    <a:gd name="T12" fmla="*/ 646041 w 2390775"/>
                    <a:gd name="T13" fmla="*/ 1180275 h 2365376"/>
                    <a:gd name="T14" fmla="*/ 589870 w 2390775"/>
                    <a:gd name="T15" fmla="*/ 1105327 h 2365376"/>
                    <a:gd name="T16" fmla="*/ 599516 w 2390775"/>
                    <a:gd name="T17" fmla="*/ 1141280 h 2365376"/>
                    <a:gd name="T18" fmla="*/ 579914 w 2390775"/>
                    <a:gd name="T19" fmla="*/ 1158779 h 2365376"/>
                    <a:gd name="T20" fmla="*/ 541333 w 2390775"/>
                    <a:gd name="T21" fmla="*/ 1105965 h 2365376"/>
                    <a:gd name="T22" fmla="*/ 1137260 w 2390775"/>
                    <a:gd name="T23" fmla="*/ 1009231 h 2365376"/>
                    <a:gd name="T24" fmla="*/ 1143562 w 2390775"/>
                    <a:gd name="T25" fmla="*/ 1026145 h 2365376"/>
                    <a:gd name="T26" fmla="*/ 1096615 w 2390775"/>
                    <a:gd name="T27" fmla="*/ 1069549 h 2365376"/>
                    <a:gd name="T28" fmla="*/ 1102602 w 2390775"/>
                    <a:gd name="T29" fmla="*/ 1001572 h 2365376"/>
                    <a:gd name="T30" fmla="*/ 972739 w 2390775"/>
                    <a:gd name="T31" fmla="*/ 835988 h 2365376"/>
                    <a:gd name="T32" fmla="*/ 989500 w 2390775"/>
                    <a:gd name="T33" fmla="*/ 1138672 h 2365376"/>
                    <a:gd name="T34" fmla="*/ 639427 w 2390775"/>
                    <a:gd name="T35" fmla="*/ 1423644 h 2365376"/>
                    <a:gd name="T36" fmla="*/ 599898 w 2390775"/>
                    <a:gd name="T37" fmla="*/ 1003302 h 2365376"/>
                    <a:gd name="T38" fmla="*/ 529694 w 2390775"/>
                    <a:gd name="T39" fmla="*/ 1090596 h 2365376"/>
                    <a:gd name="T40" fmla="*/ 602428 w 2390775"/>
                    <a:gd name="T41" fmla="*/ 868249 h 2365376"/>
                    <a:gd name="T42" fmla="*/ 861740 w 2390775"/>
                    <a:gd name="T43" fmla="*/ 924231 h 2365376"/>
                    <a:gd name="T44" fmla="*/ 755609 w 2390775"/>
                    <a:gd name="T45" fmla="*/ 542052 h 2365376"/>
                    <a:gd name="T46" fmla="*/ 929665 w 2390775"/>
                    <a:gd name="T47" fmla="*/ 525915 h 2365376"/>
                    <a:gd name="T48" fmla="*/ 909019 w 2390775"/>
                    <a:gd name="T49" fmla="*/ 571798 h 2365376"/>
                    <a:gd name="T50" fmla="*/ 936652 w 2390775"/>
                    <a:gd name="T51" fmla="*/ 586353 h 2365376"/>
                    <a:gd name="T52" fmla="*/ 928394 w 2390775"/>
                    <a:gd name="T53" fmla="*/ 688879 h 2365376"/>
                    <a:gd name="T54" fmla="*/ 840414 w 2390775"/>
                    <a:gd name="T55" fmla="*/ 772101 h 2365376"/>
                    <a:gd name="T56" fmla="*/ 742269 w 2390775"/>
                    <a:gd name="T57" fmla="*/ 675588 h 2365376"/>
                    <a:gd name="T58" fmla="*/ 738139 w 2390775"/>
                    <a:gd name="T59" fmla="*/ 608504 h 2365376"/>
                    <a:gd name="T60" fmla="*/ 761643 w 2390775"/>
                    <a:gd name="T61" fmla="*/ 510093 h 2365376"/>
                    <a:gd name="T62" fmla="*/ 617010 w 2390775"/>
                    <a:gd name="T63" fmla="*/ 449064 h 2365376"/>
                    <a:gd name="T64" fmla="*/ 350272 w 2390775"/>
                    <a:gd name="T65" fmla="*/ 638327 h 2365376"/>
                    <a:gd name="T66" fmla="*/ 215163 w 2390775"/>
                    <a:gd name="T67" fmla="*/ 939947 h 2365376"/>
                    <a:gd name="T68" fmla="*/ 256613 w 2390775"/>
                    <a:gd name="T69" fmla="*/ 1277331 h 2365376"/>
                    <a:gd name="T70" fmla="*/ 458486 w 2390775"/>
                    <a:gd name="T71" fmla="*/ 1534008 h 2365376"/>
                    <a:gd name="T72" fmla="*/ 767308 w 2390775"/>
                    <a:gd name="T73" fmla="*/ 1655225 h 2365376"/>
                    <a:gd name="T74" fmla="*/ 1101127 w 2390775"/>
                    <a:gd name="T75" fmla="*/ 1596674 h 2365376"/>
                    <a:gd name="T76" fmla="*/ 1347614 w 2390775"/>
                    <a:gd name="T77" fmla="*/ 1383040 h 2365376"/>
                    <a:gd name="T78" fmla="*/ 1453614 w 2390775"/>
                    <a:gd name="T79" fmla="*/ 1066861 h 2365376"/>
                    <a:gd name="T80" fmla="*/ 1378939 w 2390775"/>
                    <a:gd name="T81" fmla="*/ 738024 h 2365376"/>
                    <a:gd name="T82" fmla="*/ 1153652 w 2390775"/>
                    <a:gd name="T83" fmla="*/ 501602 h 2365376"/>
                    <a:gd name="T84" fmla="*/ 831224 w 2390775"/>
                    <a:gd name="T85" fmla="*/ 411085 h 2365376"/>
                    <a:gd name="T86" fmla="*/ 989432 w 2390775"/>
                    <a:gd name="T87" fmla="*/ 315187 h 2365376"/>
                    <a:gd name="T88" fmla="*/ 1471649 w 2390775"/>
                    <a:gd name="T89" fmla="*/ 671876 h 2365376"/>
                    <a:gd name="T90" fmla="*/ 1554866 w 2390775"/>
                    <a:gd name="T91" fmla="*/ 1171938 h 2365376"/>
                    <a:gd name="T92" fmla="*/ 1239716 w 2390775"/>
                    <a:gd name="T93" fmla="*/ 1647313 h 2365376"/>
                    <a:gd name="T94" fmla="*/ 646121 w 2390775"/>
                    <a:gd name="T95" fmla="*/ 1748275 h 2365376"/>
                    <a:gd name="T96" fmla="*/ 110112 w 2390775"/>
                    <a:gd name="T97" fmla="*/ 1186813 h 2365376"/>
                    <a:gd name="T98" fmla="*/ 251551 w 2390775"/>
                    <a:gd name="T99" fmla="*/ 580725 h 2365376"/>
                    <a:gd name="T100" fmla="*/ 1549044 w 2390775"/>
                    <a:gd name="T101" fmla="*/ 160116 h 2365376"/>
                    <a:gd name="T102" fmla="*/ 1461002 w 2390775"/>
                    <a:gd name="T103" fmla="*/ 284475 h 2365376"/>
                    <a:gd name="T104" fmla="*/ 1550307 w 2390775"/>
                    <a:gd name="T105" fmla="*/ 426554 h 2365376"/>
                    <a:gd name="T106" fmla="*/ 1719764 w 2390775"/>
                    <a:gd name="T107" fmla="*/ 380038 h 2365376"/>
                    <a:gd name="T108" fmla="*/ 1735543 w 2390775"/>
                    <a:gd name="T109" fmla="*/ 232579 h 2365376"/>
                    <a:gd name="T110" fmla="*/ 1705909 w 2390775"/>
                    <a:gd name="T111" fmla="*/ 94508 h 2365376"/>
                    <a:gd name="T112" fmla="*/ 1774050 w 2390775"/>
                    <a:gd name="T113" fmla="*/ 148403 h 2365376"/>
                    <a:gd name="T114" fmla="*/ 1781614 w 2390775"/>
                    <a:gd name="T115" fmla="*/ 428769 h 2365376"/>
                    <a:gd name="T116" fmla="*/ 1600166 w 2390775"/>
                    <a:gd name="T117" fmla="*/ 516104 h 2365376"/>
                    <a:gd name="T118" fmla="*/ 1452167 w 2390775"/>
                    <a:gd name="T119" fmla="*/ 455349 h 2365376"/>
                    <a:gd name="T120" fmla="*/ 1310478 w 2390775"/>
                    <a:gd name="T121" fmla="*/ 259477 h 2365376"/>
                    <a:gd name="T122" fmla="*/ 1562614 w 2390775"/>
                    <a:gd name="T123" fmla="*/ 74046 h 23653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390775" h="2365376">
                      <a:moveTo>
                        <a:pt x="761351" y="1739900"/>
                      </a:moveTo>
                      <a:lnTo>
                        <a:pt x="791690" y="1805294"/>
                      </a:lnTo>
                      <a:lnTo>
                        <a:pt x="794883" y="1808051"/>
                      </a:lnTo>
                      <a:lnTo>
                        <a:pt x="797278" y="1811991"/>
                      </a:lnTo>
                      <a:lnTo>
                        <a:pt x="800871" y="1817112"/>
                      </a:lnTo>
                      <a:lnTo>
                        <a:pt x="803266" y="1822233"/>
                      </a:lnTo>
                      <a:lnTo>
                        <a:pt x="804065" y="1825384"/>
                      </a:lnTo>
                      <a:lnTo>
                        <a:pt x="804863" y="1828536"/>
                      </a:lnTo>
                      <a:lnTo>
                        <a:pt x="804863" y="1831687"/>
                      </a:lnTo>
                      <a:lnTo>
                        <a:pt x="804863" y="1834839"/>
                      </a:lnTo>
                      <a:lnTo>
                        <a:pt x="804065" y="1837990"/>
                      </a:lnTo>
                      <a:lnTo>
                        <a:pt x="802867" y="1841142"/>
                      </a:lnTo>
                      <a:lnTo>
                        <a:pt x="801670" y="1842718"/>
                      </a:lnTo>
                      <a:lnTo>
                        <a:pt x="799674" y="1844687"/>
                      </a:lnTo>
                      <a:lnTo>
                        <a:pt x="797278" y="1845475"/>
                      </a:lnTo>
                      <a:lnTo>
                        <a:pt x="794484" y="1845869"/>
                      </a:lnTo>
                      <a:lnTo>
                        <a:pt x="790891" y="1846263"/>
                      </a:lnTo>
                      <a:lnTo>
                        <a:pt x="787698" y="1845869"/>
                      </a:lnTo>
                      <a:lnTo>
                        <a:pt x="784105" y="1845475"/>
                      </a:lnTo>
                      <a:lnTo>
                        <a:pt x="780512" y="1844293"/>
                      </a:lnTo>
                      <a:lnTo>
                        <a:pt x="776520" y="1842718"/>
                      </a:lnTo>
                      <a:lnTo>
                        <a:pt x="772927" y="1841142"/>
                      </a:lnTo>
                      <a:lnTo>
                        <a:pt x="768935" y="1839172"/>
                      </a:lnTo>
                      <a:lnTo>
                        <a:pt x="765343" y="1836809"/>
                      </a:lnTo>
                      <a:lnTo>
                        <a:pt x="761750" y="1834051"/>
                      </a:lnTo>
                      <a:lnTo>
                        <a:pt x="758955" y="1831294"/>
                      </a:lnTo>
                      <a:lnTo>
                        <a:pt x="756161" y="1827748"/>
                      </a:lnTo>
                      <a:lnTo>
                        <a:pt x="754165" y="1824597"/>
                      </a:lnTo>
                      <a:lnTo>
                        <a:pt x="748975" y="1815536"/>
                      </a:lnTo>
                      <a:lnTo>
                        <a:pt x="745782" y="1808839"/>
                      </a:lnTo>
                      <a:lnTo>
                        <a:pt x="743387" y="1803718"/>
                      </a:lnTo>
                      <a:lnTo>
                        <a:pt x="742588" y="1799385"/>
                      </a:lnTo>
                      <a:lnTo>
                        <a:pt x="742588" y="1795051"/>
                      </a:lnTo>
                      <a:lnTo>
                        <a:pt x="743387" y="1790718"/>
                      </a:lnTo>
                      <a:lnTo>
                        <a:pt x="746181" y="1778112"/>
                      </a:lnTo>
                      <a:lnTo>
                        <a:pt x="746979" y="1774173"/>
                      </a:lnTo>
                      <a:lnTo>
                        <a:pt x="746979" y="1772203"/>
                      </a:lnTo>
                      <a:lnTo>
                        <a:pt x="746181" y="1771021"/>
                      </a:lnTo>
                      <a:lnTo>
                        <a:pt x="745383" y="1770627"/>
                      </a:lnTo>
                      <a:lnTo>
                        <a:pt x="742987" y="1770627"/>
                      </a:lnTo>
                      <a:lnTo>
                        <a:pt x="742189" y="1770233"/>
                      </a:lnTo>
                      <a:lnTo>
                        <a:pt x="741790" y="1769839"/>
                      </a:lnTo>
                      <a:lnTo>
                        <a:pt x="738596" y="1761961"/>
                      </a:lnTo>
                      <a:lnTo>
                        <a:pt x="736999" y="1758021"/>
                      </a:lnTo>
                      <a:lnTo>
                        <a:pt x="736600" y="1756052"/>
                      </a:lnTo>
                      <a:lnTo>
                        <a:pt x="736600" y="1754476"/>
                      </a:lnTo>
                      <a:lnTo>
                        <a:pt x="742189" y="1750536"/>
                      </a:lnTo>
                      <a:lnTo>
                        <a:pt x="747379" y="1747385"/>
                      </a:lnTo>
                      <a:lnTo>
                        <a:pt x="750971" y="1745021"/>
                      </a:lnTo>
                      <a:lnTo>
                        <a:pt x="754165" y="1743839"/>
                      </a:lnTo>
                      <a:lnTo>
                        <a:pt x="758556" y="1741870"/>
                      </a:lnTo>
                      <a:lnTo>
                        <a:pt x="759754" y="1741870"/>
                      </a:lnTo>
                      <a:lnTo>
                        <a:pt x="761351" y="1739900"/>
                      </a:lnTo>
                      <a:close/>
                      <a:moveTo>
                        <a:pt x="1554438" y="1730375"/>
                      </a:moveTo>
                      <a:lnTo>
                        <a:pt x="1565575" y="1730375"/>
                      </a:lnTo>
                      <a:lnTo>
                        <a:pt x="1575916" y="1730375"/>
                      </a:lnTo>
                      <a:lnTo>
                        <a:pt x="1586258" y="1731163"/>
                      </a:lnTo>
                      <a:lnTo>
                        <a:pt x="1591031" y="1731951"/>
                      </a:lnTo>
                      <a:lnTo>
                        <a:pt x="1595008" y="1733133"/>
                      </a:lnTo>
                      <a:lnTo>
                        <a:pt x="1598986" y="1734314"/>
                      </a:lnTo>
                      <a:lnTo>
                        <a:pt x="1602168" y="1735890"/>
                      </a:lnTo>
                      <a:lnTo>
                        <a:pt x="1605350" y="1737860"/>
                      </a:lnTo>
                      <a:lnTo>
                        <a:pt x="1607339" y="1739830"/>
                      </a:lnTo>
                      <a:lnTo>
                        <a:pt x="1608929" y="1741799"/>
                      </a:lnTo>
                      <a:lnTo>
                        <a:pt x="1609725" y="1744951"/>
                      </a:lnTo>
                      <a:lnTo>
                        <a:pt x="1609725" y="1747708"/>
                      </a:lnTo>
                      <a:lnTo>
                        <a:pt x="1608929" y="1751648"/>
                      </a:lnTo>
                      <a:lnTo>
                        <a:pt x="1607339" y="1755193"/>
                      </a:lnTo>
                      <a:lnTo>
                        <a:pt x="1604554" y="1759920"/>
                      </a:lnTo>
                      <a:lnTo>
                        <a:pt x="1600577" y="1764648"/>
                      </a:lnTo>
                      <a:lnTo>
                        <a:pt x="1595804" y="1769769"/>
                      </a:lnTo>
                      <a:lnTo>
                        <a:pt x="1589042" y="1776072"/>
                      </a:lnTo>
                      <a:lnTo>
                        <a:pt x="1582678" y="1781193"/>
                      </a:lnTo>
                      <a:lnTo>
                        <a:pt x="1576314" y="1786314"/>
                      </a:lnTo>
                      <a:lnTo>
                        <a:pt x="1570348" y="1790647"/>
                      </a:lnTo>
                      <a:lnTo>
                        <a:pt x="1563586" y="1794193"/>
                      </a:lnTo>
                      <a:lnTo>
                        <a:pt x="1557222" y="1797738"/>
                      </a:lnTo>
                      <a:lnTo>
                        <a:pt x="1550461" y="1800496"/>
                      </a:lnTo>
                      <a:lnTo>
                        <a:pt x="1544097" y="1802466"/>
                      </a:lnTo>
                      <a:lnTo>
                        <a:pt x="1537733" y="1804829"/>
                      </a:lnTo>
                      <a:lnTo>
                        <a:pt x="1530971" y="1806799"/>
                      </a:lnTo>
                      <a:lnTo>
                        <a:pt x="1524607" y="1807981"/>
                      </a:lnTo>
                      <a:lnTo>
                        <a:pt x="1518243" y="1809163"/>
                      </a:lnTo>
                      <a:lnTo>
                        <a:pt x="1505117" y="1811132"/>
                      </a:lnTo>
                      <a:lnTo>
                        <a:pt x="1491992" y="1812314"/>
                      </a:lnTo>
                      <a:lnTo>
                        <a:pt x="1486026" y="1813102"/>
                      </a:lnTo>
                      <a:lnTo>
                        <a:pt x="1483241" y="1813890"/>
                      </a:lnTo>
                      <a:lnTo>
                        <a:pt x="1482048" y="1814678"/>
                      </a:lnTo>
                      <a:lnTo>
                        <a:pt x="1481253" y="1815072"/>
                      </a:lnTo>
                      <a:lnTo>
                        <a:pt x="1480855" y="1815859"/>
                      </a:lnTo>
                      <a:lnTo>
                        <a:pt x="1480855" y="1817041"/>
                      </a:lnTo>
                      <a:lnTo>
                        <a:pt x="1481253" y="1818617"/>
                      </a:lnTo>
                      <a:lnTo>
                        <a:pt x="1482048" y="1819799"/>
                      </a:lnTo>
                      <a:lnTo>
                        <a:pt x="1482048" y="1821375"/>
                      </a:lnTo>
                      <a:lnTo>
                        <a:pt x="1482048" y="1821769"/>
                      </a:lnTo>
                      <a:lnTo>
                        <a:pt x="1480855" y="1822556"/>
                      </a:lnTo>
                      <a:lnTo>
                        <a:pt x="1471309" y="1830829"/>
                      </a:lnTo>
                      <a:lnTo>
                        <a:pt x="1465343" y="1834375"/>
                      </a:lnTo>
                      <a:lnTo>
                        <a:pt x="1463354" y="1835556"/>
                      </a:lnTo>
                      <a:lnTo>
                        <a:pt x="1461365" y="1836738"/>
                      </a:lnTo>
                      <a:lnTo>
                        <a:pt x="1452615" y="1830041"/>
                      </a:lnTo>
                      <a:lnTo>
                        <a:pt x="1445853" y="1824132"/>
                      </a:lnTo>
                      <a:lnTo>
                        <a:pt x="1440285" y="1819405"/>
                      </a:lnTo>
                      <a:lnTo>
                        <a:pt x="1437103" y="1815072"/>
                      </a:lnTo>
                      <a:lnTo>
                        <a:pt x="1434716" y="1812314"/>
                      </a:lnTo>
                      <a:lnTo>
                        <a:pt x="1433125" y="1810344"/>
                      </a:lnTo>
                      <a:lnTo>
                        <a:pt x="1432330" y="1808375"/>
                      </a:lnTo>
                      <a:lnTo>
                        <a:pt x="1428750" y="1806799"/>
                      </a:lnTo>
                      <a:lnTo>
                        <a:pt x="1512675" y="1734314"/>
                      </a:lnTo>
                      <a:lnTo>
                        <a:pt x="1518641" y="1733527"/>
                      </a:lnTo>
                      <a:lnTo>
                        <a:pt x="1533755" y="1731951"/>
                      </a:lnTo>
                      <a:lnTo>
                        <a:pt x="1543699" y="1731163"/>
                      </a:lnTo>
                      <a:lnTo>
                        <a:pt x="1554438" y="1730375"/>
                      </a:lnTo>
                      <a:close/>
                      <a:moveTo>
                        <a:pt x="588962" y="1535113"/>
                      </a:moveTo>
                      <a:lnTo>
                        <a:pt x="694496" y="1535113"/>
                      </a:lnTo>
                      <a:lnTo>
                        <a:pt x="694496" y="1557872"/>
                      </a:lnTo>
                      <a:lnTo>
                        <a:pt x="694894" y="1558271"/>
                      </a:lnTo>
                      <a:lnTo>
                        <a:pt x="696885" y="1560268"/>
                      </a:lnTo>
                      <a:lnTo>
                        <a:pt x="698478" y="1560667"/>
                      </a:lnTo>
                      <a:lnTo>
                        <a:pt x="700469" y="1561466"/>
                      </a:lnTo>
                      <a:lnTo>
                        <a:pt x="704053" y="1561865"/>
                      </a:lnTo>
                      <a:lnTo>
                        <a:pt x="707239" y="1561865"/>
                      </a:lnTo>
                      <a:lnTo>
                        <a:pt x="711222" y="1561865"/>
                      </a:lnTo>
                      <a:lnTo>
                        <a:pt x="714407" y="1561466"/>
                      </a:lnTo>
                      <a:lnTo>
                        <a:pt x="716797" y="1560667"/>
                      </a:lnTo>
                      <a:lnTo>
                        <a:pt x="718390" y="1560268"/>
                      </a:lnTo>
                      <a:lnTo>
                        <a:pt x="720381" y="1558271"/>
                      </a:lnTo>
                      <a:lnTo>
                        <a:pt x="720779" y="1557872"/>
                      </a:lnTo>
                      <a:lnTo>
                        <a:pt x="720779" y="1535113"/>
                      </a:lnTo>
                      <a:lnTo>
                        <a:pt x="820737" y="1535113"/>
                      </a:lnTo>
                      <a:lnTo>
                        <a:pt x="820737" y="1644117"/>
                      </a:lnTo>
                      <a:lnTo>
                        <a:pt x="820339" y="1648908"/>
                      </a:lnTo>
                      <a:lnTo>
                        <a:pt x="819144" y="1652901"/>
                      </a:lnTo>
                      <a:lnTo>
                        <a:pt x="816755" y="1656894"/>
                      </a:lnTo>
                      <a:lnTo>
                        <a:pt x="814365" y="1660088"/>
                      </a:lnTo>
                      <a:lnTo>
                        <a:pt x="810781" y="1663283"/>
                      </a:lnTo>
                      <a:lnTo>
                        <a:pt x="806799" y="1665279"/>
                      </a:lnTo>
                      <a:lnTo>
                        <a:pt x="802418" y="1666477"/>
                      </a:lnTo>
                      <a:lnTo>
                        <a:pt x="797639" y="1666876"/>
                      </a:lnTo>
                      <a:lnTo>
                        <a:pt x="612060" y="1666876"/>
                      </a:lnTo>
                      <a:lnTo>
                        <a:pt x="607281" y="1666477"/>
                      </a:lnTo>
                      <a:lnTo>
                        <a:pt x="602901" y="1665279"/>
                      </a:lnTo>
                      <a:lnTo>
                        <a:pt x="598918" y="1663283"/>
                      </a:lnTo>
                      <a:lnTo>
                        <a:pt x="595732" y="1660088"/>
                      </a:lnTo>
                      <a:lnTo>
                        <a:pt x="592546" y="1656894"/>
                      </a:lnTo>
                      <a:lnTo>
                        <a:pt x="590555" y="1652901"/>
                      </a:lnTo>
                      <a:lnTo>
                        <a:pt x="589360" y="1648908"/>
                      </a:lnTo>
                      <a:lnTo>
                        <a:pt x="588962" y="1644117"/>
                      </a:lnTo>
                      <a:lnTo>
                        <a:pt x="588962" y="1535113"/>
                      </a:lnTo>
                      <a:close/>
                      <a:moveTo>
                        <a:pt x="612060" y="1476375"/>
                      </a:moveTo>
                      <a:lnTo>
                        <a:pt x="797639" y="1476375"/>
                      </a:lnTo>
                      <a:lnTo>
                        <a:pt x="802418" y="1476769"/>
                      </a:lnTo>
                      <a:lnTo>
                        <a:pt x="806799" y="1477950"/>
                      </a:lnTo>
                      <a:lnTo>
                        <a:pt x="810781" y="1480312"/>
                      </a:lnTo>
                      <a:lnTo>
                        <a:pt x="814365" y="1483068"/>
                      </a:lnTo>
                      <a:lnTo>
                        <a:pt x="816755" y="1486611"/>
                      </a:lnTo>
                      <a:lnTo>
                        <a:pt x="819144" y="1490155"/>
                      </a:lnTo>
                      <a:lnTo>
                        <a:pt x="820339" y="1494485"/>
                      </a:lnTo>
                      <a:lnTo>
                        <a:pt x="820737" y="1498816"/>
                      </a:lnTo>
                      <a:lnTo>
                        <a:pt x="820737" y="1525588"/>
                      </a:lnTo>
                      <a:lnTo>
                        <a:pt x="588962" y="1525588"/>
                      </a:lnTo>
                      <a:lnTo>
                        <a:pt x="588962" y="1498816"/>
                      </a:lnTo>
                      <a:lnTo>
                        <a:pt x="589360" y="1494485"/>
                      </a:lnTo>
                      <a:lnTo>
                        <a:pt x="590555" y="1490155"/>
                      </a:lnTo>
                      <a:lnTo>
                        <a:pt x="592546" y="1486611"/>
                      </a:lnTo>
                      <a:lnTo>
                        <a:pt x="595732" y="1483068"/>
                      </a:lnTo>
                      <a:lnTo>
                        <a:pt x="598918" y="1480312"/>
                      </a:lnTo>
                      <a:lnTo>
                        <a:pt x="602901" y="1477950"/>
                      </a:lnTo>
                      <a:lnTo>
                        <a:pt x="607281" y="1476769"/>
                      </a:lnTo>
                      <a:lnTo>
                        <a:pt x="612060" y="1476375"/>
                      </a:lnTo>
                      <a:close/>
                      <a:moveTo>
                        <a:pt x="725449" y="1381125"/>
                      </a:moveTo>
                      <a:lnTo>
                        <a:pt x="730525" y="1381524"/>
                      </a:lnTo>
                      <a:lnTo>
                        <a:pt x="732087" y="1381524"/>
                      </a:lnTo>
                      <a:lnTo>
                        <a:pt x="734430" y="1382322"/>
                      </a:lnTo>
                      <a:lnTo>
                        <a:pt x="737554" y="1384317"/>
                      </a:lnTo>
                      <a:lnTo>
                        <a:pt x="740287" y="1386312"/>
                      </a:lnTo>
                      <a:lnTo>
                        <a:pt x="743411" y="1389505"/>
                      </a:lnTo>
                      <a:lnTo>
                        <a:pt x="746535" y="1393096"/>
                      </a:lnTo>
                      <a:lnTo>
                        <a:pt x="749659" y="1397486"/>
                      </a:lnTo>
                      <a:lnTo>
                        <a:pt x="755906" y="1407063"/>
                      </a:lnTo>
                      <a:lnTo>
                        <a:pt x="761373" y="1417837"/>
                      </a:lnTo>
                      <a:lnTo>
                        <a:pt x="766059" y="1427813"/>
                      </a:lnTo>
                      <a:lnTo>
                        <a:pt x="769182" y="1437390"/>
                      </a:lnTo>
                      <a:lnTo>
                        <a:pt x="770744" y="1441780"/>
                      </a:lnTo>
                      <a:lnTo>
                        <a:pt x="771525" y="1445770"/>
                      </a:lnTo>
                      <a:lnTo>
                        <a:pt x="771525" y="1448164"/>
                      </a:lnTo>
                      <a:lnTo>
                        <a:pt x="771525" y="1450159"/>
                      </a:lnTo>
                      <a:lnTo>
                        <a:pt x="770744" y="1451357"/>
                      </a:lnTo>
                      <a:lnTo>
                        <a:pt x="769182" y="1452155"/>
                      </a:lnTo>
                      <a:lnTo>
                        <a:pt x="768011" y="1452155"/>
                      </a:lnTo>
                      <a:lnTo>
                        <a:pt x="766449" y="1450958"/>
                      </a:lnTo>
                      <a:lnTo>
                        <a:pt x="764887" y="1449760"/>
                      </a:lnTo>
                      <a:lnTo>
                        <a:pt x="762544" y="1448563"/>
                      </a:lnTo>
                      <a:lnTo>
                        <a:pt x="759030" y="1444174"/>
                      </a:lnTo>
                      <a:lnTo>
                        <a:pt x="755516" y="1439784"/>
                      </a:lnTo>
                      <a:lnTo>
                        <a:pt x="753173" y="1434996"/>
                      </a:lnTo>
                      <a:lnTo>
                        <a:pt x="752392" y="1433400"/>
                      </a:lnTo>
                      <a:lnTo>
                        <a:pt x="752392" y="1431404"/>
                      </a:lnTo>
                      <a:lnTo>
                        <a:pt x="752001" y="1428611"/>
                      </a:lnTo>
                      <a:lnTo>
                        <a:pt x="750830" y="1426616"/>
                      </a:lnTo>
                      <a:lnTo>
                        <a:pt x="748878" y="1425419"/>
                      </a:lnTo>
                      <a:lnTo>
                        <a:pt x="746925" y="1425020"/>
                      </a:lnTo>
                      <a:lnTo>
                        <a:pt x="746144" y="1425419"/>
                      </a:lnTo>
                      <a:lnTo>
                        <a:pt x="745363" y="1425818"/>
                      </a:lnTo>
                      <a:lnTo>
                        <a:pt x="744582" y="1426616"/>
                      </a:lnTo>
                      <a:lnTo>
                        <a:pt x="743411" y="1427414"/>
                      </a:lnTo>
                      <a:lnTo>
                        <a:pt x="742630" y="1428611"/>
                      </a:lnTo>
                      <a:lnTo>
                        <a:pt x="742240" y="1430207"/>
                      </a:lnTo>
                      <a:lnTo>
                        <a:pt x="741849" y="1432602"/>
                      </a:lnTo>
                      <a:lnTo>
                        <a:pt x="741849" y="1434597"/>
                      </a:lnTo>
                      <a:lnTo>
                        <a:pt x="741459" y="1439385"/>
                      </a:lnTo>
                      <a:lnTo>
                        <a:pt x="740678" y="1443376"/>
                      </a:lnTo>
                      <a:lnTo>
                        <a:pt x="739897" y="1445371"/>
                      </a:lnTo>
                      <a:lnTo>
                        <a:pt x="739116" y="1446967"/>
                      </a:lnTo>
                      <a:lnTo>
                        <a:pt x="737944" y="1448164"/>
                      </a:lnTo>
                      <a:lnTo>
                        <a:pt x="735992" y="1449361"/>
                      </a:lnTo>
                      <a:lnTo>
                        <a:pt x="734430" y="1450558"/>
                      </a:lnTo>
                      <a:lnTo>
                        <a:pt x="732868" y="1452155"/>
                      </a:lnTo>
                      <a:lnTo>
                        <a:pt x="730525" y="1452953"/>
                      </a:lnTo>
                      <a:lnTo>
                        <a:pt x="727792" y="1453352"/>
                      </a:lnTo>
                      <a:lnTo>
                        <a:pt x="721935" y="1454150"/>
                      </a:lnTo>
                      <a:lnTo>
                        <a:pt x="715297" y="1454150"/>
                      </a:lnTo>
                      <a:lnTo>
                        <a:pt x="712173" y="1453751"/>
                      </a:lnTo>
                      <a:lnTo>
                        <a:pt x="709049" y="1452953"/>
                      </a:lnTo>
                      <a:lnTo>
                        <a:pt x="706706" y="1452155"/>
                      </a:lnTo>
                      <a:lnTo>
                        <a:pt x="703973" y="1450558"/>
                      </a:lnTo>
                      <a:lnTo>
                        <a:pt x="701240" y="1448962"/>
                      </a:lnTo>
                      <a:lnTo>
                        <a:pt x="699287" y="1447366"/>
                      </a:lnTo>
                      <a:lnTo>
                        <a:pt x="694992" y="1442977"/>
                      </a:lnTo>
                      <a:lnTo>
                        <a:pt x="691478" y="1438188"/>
                      </a:lnTo>
                      <a:lnTo>
                        <a:pt x="687963" y="1432602"/>
                      </a:lnTo>
                      <a:lnTo>
                        <a:pt x="685230" y="1427015"/>
                      </a:lnTo>
                      <a:lnTo>
                        <a:pt x="682497" y="1421029"/>
                      </a:lnTo>
                      <a:lnTo>
                        <a:pt x="680544" y="1415044"/>
                      </a:lnTo>
                      <a:lnTo>
                        <a:pt x="678982" y="1409058"/>
                      </a:lnTo>
                      <a:lnTo>
                        <a:pt x="676249" y="1399082"/>
                      </a:lnTo>
                      <a:lnTo>
                        <a:pt x="675078" y="1392298"/>
                      </a:lnTo>
                      <a:lnTo>
                        <a:pt x="674687" y="1389106"/>
                      </a:lnTo>
                      <a:lnTo>
                        <a:pt x="674687" y="1388707"/>
                      </a:lnTo>
                      <a:lnTo>
                        <a:pt x="675078" y="1388308"/>
                      </a:lnTo>
                      <a:lnTo>
                        <a:pt x="676249" y="1387909"/>
                      </a:lnTo>
                      <a:lnTo>
                        <a:pt x="679373" y="1387111"/>
                      </a:lnTo>
                      <a:lnTo>
                        <a:pt x="683278" y="1385913"/>
                      </a:lnTo>
                      <a:lnTo>
                        <a:pt x="689525" y="1384716"/>
                      </a:lnTo>
                      <a:lnTo>
                        <a:pt x="698897" y="1383120"/>
                      </a:lnTo>
                      <a:lnTo>
                        <a:pt x="715297" y="1381524"/>
                      </a:lnTo>
                      <a:lnTo>
                        <a:pt x="725449" y="1381125"/>
                      </a:lnTo>
                      <a:close/>
                      <a:moveTo>
                        <a:pt x="1433588" y="1247775"/>
                      </a:moveTo>
                      <a:lnTo>
                        <a:pt x="1439124" y="1247775"/>
                      </a:lnTo>
                      <a:lnTo>
                        <a:pt x="1444264" y="1248175"/>
                      </a:lnTo>
                      <a:lnTo>
                        <a:pt x="1448614" y="1248976"/>
                      </a:lnTo>
                      <a:lnTo>
                        <a:pt x="1451382" y="1249776"/>
                      </a:lnTo>
                      <a:lnTo>
                        <a:pt x="1453359" y="1250977"/>
                      </a:lnTo>
                      <a:lnTo>
                        <a:pt x="1454150" y="1252178"/>
                      </a:lnTo>
                      <a:lnTo>
                        <a:pt x="1454150" y="1253779"/>
                      </a:lnTo>
                      <a:lnTo>
                        <a:pt x="1453359" y="1255380"/>
                      </a:lnTo>
                      <a:lnTo>
                        <a:pt x="1452173" y="1256981"/>
                      </a:lnTo>
                      <a:lnTo>
                        <a:pt x="1450196" y="1258582"/>
                      </a:lnTo>
                      <a:lnTo>
                        <a:pt x="1447428" y="1260183"/>
                      </a:lnTo>
                      <a:lnTo>
                        <a:pt x="1441892" y="1262985"/>
                      </a:lnTo>
                      <a:lnTo>
                        <a:pt x="1435565" y="1264986"/>
                      </a:lnTo>
                      <a:lnTo>
                        <a:pt x="1432402" y="1265387"/>
                      </a:lnTo>
                      <a:lnTo>
                        <a:pt x="1429634" y="1265787"/>
                      </a:lnTo>
                      <a:lnTo>
                        <a:pt x="1427261" y="1265787"/>
                      </a:lnTo>
                      <a:lnTo>
                        <a:pt x="1425284" y="1265387"/>
                      </a:lnTo>
                      <a:lnTo>
                        <a:pt x="1423703" y="1264986"/>
                      </a:lnTo>
                      <a:lnTo>
                        <a:pt x="1422516" y="1264586"/>
                      </a:lnTo>
                      <a:lnTo>
                        <a:pt x="1420539" y="1264586"/>
                      </a:lnTo>
                      <a:lnTo>
                        <a:pt x="1419353" y="1264986"/>
                      </a:lnTo>
                      <a:lnTo>
                        <a:pt x="1418562" y="1265787"/>
                      </a:lnTo>
                      <a:lnTo>
                        <a:pt x="1417376" y="1266588"/>
                      </a:lnTo>
                      <a:lnTo>
                        <a:pt x="1416980" y="1267388"/>
                      </a:lnTo>
                      <a:lnTo>
                        <a:pt x="1416585" y="1268589"/>
                      </a:lnTo>
                      <a:lnTo>
                        <a:pt x="1416190" y="1269790"/>
                      </a:lnTo>
                      <a:lnTo>
                        <a:pt x="1416585" y="1270990"/>
                      </a:lnTo>
                      <a:lnTo>
                        <a:pt x="1416585" y="1272191"/>
                      </a:lnTo>
                      <a:lnTo>
                        <a:pt x="1417376" y="1273392"/>
                      </a:lnTo>
                      <a:lnTo>
                        <a:pt x="1418562" y="1274993"/>
                      </a:lnTo>
                      <a:lnTo>
                        <a:pt x="1419748" y="1276194"/>
                      </a:lnTo>
                      <a:lnTo>
                        <a:pt x="1422121" y="1277395"/>
                      </a:lnTo>
                      <a:lnTo>
                        <a:pt x="1424098" y="1278596"/>
                      </a:lnTo>
                      <a:lnTo>
                        <a:pt x="1428843" y="1280597"/>
                      </a:lnTo>
                      <a:lnTo>
                        <a:pt x="1430820" y="1282198"/>
                      </a:lnTo>
                      <a:lnTo>
                        <a:pt x="1432402" y="1283799"/>
                      </a:lnTo>
                      <a:lnTo>
                        <a:pt x="1433588" y="1285000"/>
                      </a:lnTo>
                      <a:lnTo>
                        <a:pt x="1435170" y="1287001"/>
                      </a:lnTo>
                      <a:lnTo>
                        <a:pt x="1436356" y="1289003"/>
                      </a:lnTo>
                      <a:lnTo>
                        <a:pt x="1436751" y="1291404"/>
                      </a:lnTo>
                      <a:lnTo>
                        <a:pt x="1437542" y="1293406"/>
                      </a:lnTo>
                      <a:lnTo>
                        <a:pt x="1437542" y="1296608"/>
                      </a:lnTo>
                      <a:lnTo>
                        <a:pt x="1437542" y="1299009"/>
                      </a:lnTo>
                      <a:lnTo>
                        <a:pt x="1437147" y="1302612"/>
                      </a:lnTo>
                      <a:lnTo>
                        <a:pt x="1436356" y="1305414"/>
                      </a:lnTo>
                      <a:lnTo>
                        <a:pt x="1435170" y="1309416"/>
                      </a:lnTo>
                      <a:lnTo>
                        <a:pt x="1431611" y="1317422"/>
                      </a:lnTo>
                      <a:lnTo>
                        <a:pt x="1430029" y="1320624"/>
                      </a:lnTo>
                      <a:lnTo>
                        <a:pt x="1428052" y="1323826"/>
                      </a:lnTo>
                      <a:lnTo>
                        <a:pt x="1425680" y="1326628"/>
                      </a:lnTo>
                      <a:lnTo>
                        <a:pt x="1423307" y="1328629"/>
                      </a:lnTo>
                      <a:lnTo>
                        <a:pt x="1420539" y="1331431"/>
                      </a:lnTo>
                      <a:lnTo>
                        <a:pt x="1417771" y="1333032"/>
                      </a:lnTo>
                      <a:lnTo>
                        <a:pt x="1414608" y="1334633"/>
                      </a:lnTo>
                      <a:lnTo>
                        <a:pt x="1411445" y="1336635"/>
                      </a:lnTo>
                      <a:lnTo>
                        <a:pt x="1404722" y="1338636"/>
                      </a:lnTo>
                      <a:lnTo>
                        <a:pt x="1397605" y="1340237"/>
                      </a:lnTo>
                      <a:lnTo>
                        <a:pt x="1390487" y="1341038"/>
                      </a:lnTo>
                      <a:lnTo>
                        <a:pt x="1383370" y="1341438"/>
                      </a:lnTo>
                      <a:lnTo>
                        <a:pt x="1376252" y="1341438"/>
                      </a:lnTo>
                      <a:lnTo>
                        <a:pt x="1369530" y="1341038"/>
                      </a:lnTo>
                      <a:lnTo>
                        <a:pt x="1358063" y="1339437"/>
                      </a:lnTo>
                      <a:lnTo>
                        <a:pt x="1350154" y="1338236"/>
                      </a:lnTo>
                      <a:lnTo>
                        <a:pt x="1347386" y="1337435"/>
                      </a:lnTo>
                      <a:lnTo>
                        <a:pt x="1347386" y="1337835"/>
                      </a:lnTo>
                      <a:lnTo>
                        <a:pt x="1346991" y="1337435"/>
                      </a:lnTo>
                      <a:lnTo>
                        <a:pt x="1346200" y="1337035"/>
                      </a:lnTo>
                      <a:lnTo>
                        <a:pt x="1346200" y="1334633"/>
                      </a:lnTo>
                      <a:lnTo>
                        <a:pt x="1346991" y="1331831"/>
                      </a:lnTo>
                      <a:lnTo>
                        <a:pt x="1347782" y="1326228"/>
                      </a:lnTo>
                      <a:lnTo>
                        <a:pt x="1349363" y="1318623"/>
                      </a:lnTo>
                      <a:lnTo>
                        <a:pt x="1351736" y="1307415"/>
                      </a:lnTo>
                      <a:lnTo>
                        <a:pt x="1355295" y="1296608"/>
                      </a:lnTo>
                      <a:lnTo>
                        <a:pt x="1357667" y="1287402"/>
                      </a:lnTo>
                      <a:lnTo>
                        <a:pt x="1361621" y="1275794"/>
                      </a:lnTo>
                      <a:lnTo>
                        <a:pt x="1363994" y="1270190"/>
                      </a:lnTo>
                      <a:lnTo>
                        <a:pt x="1364785" y="1268589"/>
                      </a:lnTo>
                      <a:lnTo>
                        <a:pt x="1366762" y="1265787"/>
                      </a:lnTo>
                      <a:lnTo>
                        <a:pt x="1369925" y="1262985"/>
                      </a:lnTo>
                      <a:lnTo>
                        <a:pt x="1373484" y="1260183"/>
                      </a:lnTo>
                      <a:lnTo>
                        <a:pt x="1378229" y="1258182"/>
                      </a:lnTo>
                      <a:lnTo>
                        <a:pt x="1383765" y="1256181"/>
                      </a:lnTo>
                      <a:lnTo>
                        <a:pt x="1389301" y="1253779"/>
                      </a:lnTo>
                      <a:lnTo>
                        <a:pt x="1395628" y="1252578"/>
                      </a:lnTo>
                      <a:lnTo>
                        <a:pt x="1401954" y="1250977"/>
                      </a:lnTo>
                      <a:lnTo>
                        <a:pt x="1415399" y="1248976"/>
                      </a:lnTo>
                      <a:lnTo>
                        <a:pt x="1428052" y="1248175"/>
                      </a:lnTo>
                      <a:lnTo>
                        <a:pt x="1433588" y="1247775"/>
                      </a:lnTo>
                      <a:close/>
                      <a:moveTo>
                        <a:pt x="1155700" y="965200"/>
                      </a:moveTo>
                      <a:lnTo>
                        <a:pt x="1161653" y="965597"/>
                      </a:lnTo>
                      <a:lnTo>
                        <a:pt x="1167209" y="966787"/>
                      </a:lnTo>
                      <a:lnTo>
                        <a:pt x="1172766" y="968770"/>
                      </a:lnTo>
                      <a:lnTo>
                        <a:pt x="1177925" y="971944"/>
                      </a:lnTo>
                      <a:lnTo>
                        <a:pt x="1182687" y="975514"/>
                      </a:lnTo>
                      <a:lnTo>
                        <a:pt x="1187450" y="980274"/>
                      </a:lnTo>
                      <a:lnTo>
                        <a:pt x="1192213" y="985431"/>
                      </a:lnTo>
                      <a:lnTo>
                        <a:pt x="1196181" y="991381"/>
                      </a:lnTo>
                      <a:lnTo>
                        <a:pt x="1200150" y="998125"/>
                      </a:lnTo>
                      <a:lnTo>
                        <a:pt x="1204119" y="1005265"/>
                      </a:lnTo>
                      <a:lnTo>
                        <a:pt x="1207691" y="1012802"/>
                      </a:lnTo>
                      <a:lnTo>
                        <a:pt x="1211659" y="1021133"/>
                      </a:lnTo>
                      <a:lnTo>
                        <a:pt x="1214437" y="1029860"/>
                      </a:lnTo>
                      <a:lnTo>
                        <a:pt x="1217613" y="1038984"/>
                      </a:lnTo>
                      <a:lnTo>
                        <a:pt x="1220787" y="1048504"/>
                      </a:lnTo>
                      <a:lnTo>
                        <a:pt x="1225947" y="1068338"/>
                      </a:lnTo>
                      <a:lnTo>
                        <a:pt x="1230313" y="1089363"/>
                      </a:lnTo>
                      <a:lnTo>
                        <a:pt x="1234678" y="1111180"/>
                      </a:lnTo>
                      <a:lnTo>
                        <a:pt x="1237853" y="1133792"/>
                      </a:lnTo>
                      <a:lnTo>
                        <a:pt x="1241028" y="1155609"/>
                      </a:lnTo>
                      <a:lnTo>
                        <a:pt x="1243013" y="1177824"/>
                      </a:lnTo>
                      <a:lnTo>
                        <a:pt x="1245394" y="1198848"/>
                      </a:lnTo>
                      <a:lnTo>
                        <a:pt x="1246981" y="1219476"/>
                      </a:lnTo>
                      <a:lnTo>
                        <a:pt x="1246187" y="1186551"/>
                      </a:lnTo>
                      <a:lnTo>
                        <a:pt x="1342231" y="1244467"/>
                      </a:lnTo>
                      <a:lnTo>
                        <a:pt x="1323181" y="1340465"/>
                      </a:lnTo>
                      <a:lnTo>
                        <a:pt x="1248966" y="1309524"/>
                      </a:lnTo>
                      <a:lnTo>
                        <a:pt x="1245394" y="1284929"/>
                      </a:lnTo>
                      <a:lnTo>
                        <a:pt x="1239441" y="1242087"/>
                      </a:lnTo>
                      <a:lnTo>
                        <a:pt x="1231106" y="1373787"/>
                      </a:lnTo>
                      <a:lnTo>
                        <a:pt x="1230709" y="1379737"/>
                      </a:lnTo>
                      <a:lnTo>
                        <a:pt x="1230313" y="1386084"/>
                      </a:lnTo>
                      <a:lnTo>
                        <a:pt x="1230709" y="1392431"/>
                      </a:lnTo>
                      <a:lnTo>
                        <a:pt x="1232297" y="1399968"/>
                      </a:lnTo>
                      <a:lnTo>
                        <a:pt x="1234281" y="1407902"/>
                      </a:lnTo>
                      <a:lnTo>
                        <a:pt x="1237059" y="1417422"/>
                      </a:lnTo>
                      <a:lnTo>
                        <a:pt x="1241822" y="1428133"/>
                      </a:lnTo>
                      <a:lnTo>
                        <a:pt x="1247775" y="1440430"/>
                      </a:lnTo>
                      <a:lnTo>
                        <a:pt x="1231106" y="1440430"/>
                      </a:lnTo>
                      <a:lnTo>
                        <a:pt x="1242219" y="1446380"/>
                      </a:lnTo>
                      <a:lnTo>
                        <a:pt x="1256109" y="1453124"/>
                      </a:lnTo>
                      <a:lnTo>
                        <a:pt x="1287066" y="1467405"/>
                      </a:lnTo>
                      <a:lnTo>
                        <a:pt x="1313259" y="1479305"/>
                      </a:lnTo>
                      <a:lnTo>
                        <a:pt x="1323975" y="1483669"/>
                      </a:lnTo>
                      <a:lnTo>
                        <a:pt x="1501775" y="1720491"/>
                      </a:lnTo>
                      <a:lnTo>
                        <a:pt x="1401763" y="1798638"/>
                      </a:lnTo>
                      <a:lnTo>
                        <a:pt x="1210469" y="1576494"/>
                      </a:lnTo>
                      <a:lnTo>
                        <a:pt x="1080294" y="1561816"/>
                      </a:lnTo>
                      <a:lnTo>
                        <a:pt x="1080294" y="1563800"/>
                      </a:lnTo>
                      <a:lnTo>
                        <a:pt x="1080294" y="1567370"/>
                      </a:lnTo>
                      <a:lnTo>
                        <a:pt x="1079500" y="1575700"/>
                      </a:lnTo>
                      <a:lnTo>
                        <a:pt x="1077516" y="1587601"/>
                      </a:lnTo>
                      <a:lnTo>
                        <a:pt x="1074341" y="1601088"/>
                      </a:lnTo>
                      <a:lnTo>
                        <a:pt x="1066403" y="1633220"/>
                      </a:lnTo>
                      <a:lnTo>
                        <a:pt x="1056878" y="1669318"/>
                      </a:lnTo>
                      <a:lnTo>
                        <a:pt x="1046956" y="1703830"/>
                      </a:lnTo>
                      <a:lnTo>
                        <a:pt x="1038622" y="1733582"/>
                      </a:lnTo>
                      <a:lnTo>
                        <a:pt x="1030288" y="1762540"/>
                      </a:lnTo>
                      <a:lnTo>
                        <a:pt x="802481" y="1785548"/>
                      </a:lnTo>
                      <a:lnTo>
                        <a:pt x="770731" y="1731201"/>
                      </a:lnTo>
                      <a:lnTo>
                        <a:pt x="904081" y="1706210"/>
                      </a:lnTo>
                      <a:lnTo>
                        <a:pt x="903685" y="1489619"/>
                      </a:lnTo>
                      <a:lnTo>
                        <a:pt x="871935" y="1482479"/>
                      </a:lnTo>
                      <a:lnTo>
                        <a:pt x="869950" y="1471768"/>
                      </a:lnTo>
                      <a:lnTo>
                        <a:pt x="867966" y="1461851"/>
                      </a:lnTo>
                      <a:lnTo>
                        <a:pt x="866378" y="1453124"/>
                      </a:lnTo>
                      <a:lnTo>
                        <a:pt x="864791" y="1445190"/>
                      </a:lnTo>
                      <a:lnTo>
                        <a:pt x="863600" y="1428926"/>
                      </a:lnTo>
                      <a:lnTo>
                        <a:pt x="862806" y="1413455"/>
                      </a:lnTo>
                      <a:lnTo>
                        <a:pt x="862013" y="1373787"/>
                      </a:lnTo>
                      <a:lnTo>
                        <a:pt x="860822" y="1346812"/>
                      </a:lnTo>
                      <a:lnTo>
                        <a:pt x="858044" y="1312697"/>
                      </a:lnTo>
                      <a:lnTo>
                        <a:pt x="854472" y="1175444"/>
                      </a:lnTo>
                      <a:lnTo>
                        <a:pt x="843756" y="1181791"/>
                      </a:lnTo>
                      <a:lnTo>
                        <a:pt x="818753" y="1197658"/>
                      </a:lnTo>
                      <a:lnTo>
                        <a:pt x="802878" y="1208369"/>
                      </a:lnTo>
                      <a:lnTo>
                        <a:pt x="786606" y="1219476"/>
                      </a:lnTo>
                      <a:lnTo>
                        <a:pt x="770731" y="1230980"/>
                      </a:lnTo>
                      <a:lnTo>
                        <a:pt x="756841" y="1242087"/>
                      </a:lnTo>
                      <a:lnTo>
                        <a:pt x="754460" y="1250021"/>
                      </a:lnTo>
                      <a:lnTo>
                        <a:pt x="752872" y="1258351"/>
                      </a:lnTo>
                      <a:lnTo>
                        <a:pt x="752078" y="1266681"/>
                      </a:lnTo>
                      <a:lnTo>
                        <a:pt x="751285" y="1275805"/>
                      </a:lnTo>
                      <a:lnTo>
                        <a:pt x="751285" y="1284532"/>
                      </a:lnTo>
                      <a:lnTo>
                        <a:pt x="751681" y="1292863"/>
                      </a:lnTo>
                      <a:lnTo>
                        <a:pt x="752078" y="1301590"/>
                      </a:lnTo>
                      <a:lnTo>
                        <a:pt x="752872" y="1310317"/>
                      </a:lnTo>
                      <a:lnTo>
                        <a:pt x="754856" y="1325788"/>
                      </a:lnTo>
                      <a:lnTo>
                        <a:pt x="756444" y="1339275"/>
                      </a:lnTo>
                      <a:lnTo>
                        <a:pt x="758031" y="1350382"/>
                      </a:lnTo>
                      <a:lnTo>
                        <a:pt x="758031" y="1354349"/>
                      </a:lnTo>
                      <a:lnTo>
                        <a:pt x="756841" y="1357523"/>
                      </a:lnTo>
                      <a:lnTo>
                        <a:pt x="727869" y="1355539"/>
                      </a:lnTo>
                      <a:lnTo>
                        <a:pt x="715566" y="1354746"/>
                      </a:lnTo>
                      <a:lnTo>
                        <a:pt x="709613" y="1354746"/>
                      </a:lnTo>
                      <a:lnTo>
                        <a:pt x="704453" y="1355143"/>
                      </a:lnTo>
                      <a:lnTo>
                        <a:pt x="698897" y="1355539"/>
                      </a:lnTo>
                      <a:lnTo>
                        <a:pt x="693341" y="1356729"/>
                      </a:lnTo>
                      <a:lnTo>
                        <a:pt x="687785" y="1357919"/>
                      </a:lnTo>
                      <a:lnTo>
                        <a:pt x="682228" y="1359903"/>
                      </a:lnTo>
                      <a:lnTo>
                        <a:pt x="677069" y="1361886"/>
                      </a:lnTo>
                      <a:lnTo>
                        <a:pt x="671116" y="1364663"/>
                      </a:lnTo>
                      <a:lnTo>
                        <a:pt x="664766" y="1367836"/>
                      </a:lnTo>
                      <a:lnTo>
                        <a:pt x="658416" y="1372200"/>
                      </a:lnTo>
                      <a:lnTo>
                        <a:pt x="657225" y="1367043"/>
                      </a:lnTo>
                      <a:lnTo>
                        <a:pt x="655241" y="1361093"/>
                      </a:lnTo>
                      <a:lnTo>
                        <a:pt x="654050" y="1355143"/>
                      </a:lnTo>
                      <a:lnTo>
                        <a:pt x="653256" y="1348399"/>
                      </a:lnTo>
                      <a:lnTo>
                        <a:pt x="651669" y="1333325"/>
                      </a:lnTo>
                      <a:lnTo>
                        <a:pt x="650875" y="1316267"/>
                      </a:lnTo>
                      <a:lnTo>
                        <a:pt x="650875" y="1296830"/>
                      </a:lnTo>
                      <a:lnTo>
                        <a:pt x="651272" y="1274615"/>
                      </a:lnTo>
                      <a:lnTo>
                        <a:pt x="652066" y="1251211"/>
                      </a:lnTo>
                      <a:lnTo>
                        <a:pt x="653653" y="1225029"/>
                      </a:lnTo>
                      <a:lnTo>
                        <a:pt x="660797" y="1208369"/>
                      </a:lnTo>
                      <a:lnTo>
                        <a:pt x="667147" y="1194881"/>
                      </a:lnTo>
                      <a:lnTo>
                        <a:pt x="670322" y="1188931"/>
                      </a:lnTo>
                      <a:lnTo>
                        <a:pt x="673497" y="1183774"/>
                      </a:lnTo>
                      <a:lnTo>
                        <a:pt x="680244" y="1174254"/>
                      </a:lnTo>
                      <a:lnTo>
                        <a:pt x="687388" y="1164733"/>
                      </a:lnTo>
                      <a:lnTo>
                        <a:pt x="696119" y="1155213"/>
                      </a:lnTo>
                      <a:lnTo>
                        <a:pt x="706438" y="1143312"/>
                      </a:lnTo>
                      <a:lnTo>
                        <a:pt x="718741" y="1129031"/>
                      </a:lnTo>
                      <a:lnTo>
                        <a:pt x="738585" y="1108007"/>
                      </a:lnTo>
                      <a:lnTo>
                        <a:pt x="756047" y="1088966"/>
                      </a:lnTo>
                      <a:lnTo>
                        <a:pt x="785416" y="1057231"/>
                      </a:lnTo>
                      <a:lnTo>
                        <a:pt x="797719" y="1043744"/>
                      </a:lnTo>
                      <a:lnTo>
                        <a:pt x="809228" y="1032240"/>
                      </a:lnTo>
                      <a:lnTo>
                        <a:pt x="820738" y="1021926"/>
                      </a:lnTo>
                      <a:lnTo>
                        <a:pt x="831056" y="1012802"/>
                      </a:lnTo>
                      <a:lnTo>
                        <a:pt x="836613" y="1008439"/>
                      </a:lnTo>
                      <a:lnTo>
                        <a:pt x="842169" y="1004869"/>
                      </a:lnTo>
                      <a:lnTo>
                        <a:pt x="848122" y="1000902"/>
                      </a:lnTo>
                      <a:lnTo>
                        <a:pt x="854075" y="997331"/>
                      </a:lnTo>
                      <a:lnTo>
                        <a:pt x="860028" y="994555"/>
                      </a:lnTo>
                      <a:lnTo>
                        <a:pt x="866378" y="991381"/>
                      </a:lnTo>
                      <a:lnTo>
                        <a:pt x="873125" y="988208"/>
                      </a:lnTo>
                      <a:lnTo>
                        <a:pt x="880269" y="985828"/>
                      </a:lnTo>
                      <a:lnTo>
                        <a:pt x="895350" y="980274"/>
                      </a:lnTo>
                      <a:lnTo>
                        <a:pt x="912416" y="975117"/>
                      </a:lnTo>
                      <a:lnTo>
                        <a:pt x="932260" y="970753"/>
                      </a:lnTo>
                      <a:lnTo>
                        <a:pt x="954881" y="965597"/>
                      </a:lnTo>
                      <a:lnTo>
                        <a:pt x="963613" y="965993"/>
                      </a:lnTo>
                      <a:lnTo>
                        <a:pt x="979488" y="966787"/>
                      </a:lnTo>
                      <a:lnTo>
                        <a:pt x="1004491" y="968373"/>
                      </a:lnTo>
                      <a:lnTo>
                        <a:pt x="1089819" y="1240103"/>
                      </a:lnTo>
                      <a:lnTo>
                        <a:pt x="1081484" y="1159179"/>
                      </a:lnTo>
                      <a:lnTo>
                        <a:pt x="1077516" y="1013199"/>
                      </a:lnTo>
                      <a:lnTo>
                        <a:pt x="1071959" y="999315"/>
                      </a:lnTo>
                      <a:lnTo>
                        <a:pt x="1083072" y="980671"/>
                      </a:lnTo>
                      <a:lnTo>
                        <a:pt x="1107281" y="980671"/>
                      </a:lnTo>
                      <a:lnTo>
                        <a:pt x="1117600" y="999315"/>
                      </a:lnTo>
                      <a:lnTo>
                        <a:pt x="1112837" y="1015579"/>
                      </a:lnTo>
                      <a:lnTo>
                        <a:pt x="1142206" y="1228203"/>
                      </a:lnTo>
                      <a:lnTo>
                        <a:pt x="1137841" y="971944"/>
                      </a:lnTo>
                      <a:lnTo>
                        <a:pt x="1146572" y="967580"/>
                      </a:lnTo>
                      <a:lnTo>
                        <a:pt x="1148953" y="966390"/>
                      </a:lnTo>
                      <a:lnTo>
                        <a:pt x="1149350" y="965597"/>
                      </a:lnTo>
                      <a:lnTo>
                        <a:pt x="1155700" y="965200"/>
                      </a:lnTo>
                      <a:close/>
                      <a:moveTo>
                        <a:pt x="931148" y="736601"/>
                      </a:moveTo>
                      <a:lnTo>
                        <a:pt x="929554" y="751285"/>
                      </a:lnTo>
                      <a:lnTo>
                        <a:pt x="928757" y="762794"/>
                      </a:lnTo>
                      <a:lnTo>
                        <a:pt x="929155" y="762794"/>
                      </a:lnTo>
                      <a:lnTo>
                        <a:pt x="929554" y="751285"/>
                      </a:lnTo>
                      <a:lnTo>
                        <a:pt x="930351" y="746126"/>
                      </a:lnTo>
                      <a:lnTo>
                        <a:pt x="931148" y="741363"/>
                      </a:lnTo>
                      <a:lnTo>
                        <a:pt x="931148" y="736601"/>
                      </a:lnTo>
                      <a:close/>
                      <a:moveTo>
                        <a:pt x="949086" y="679054"/>
                      </a:moveTo>
                      <a:lnTo>
                        <a:pt x="948289" y="679847"/>
                      </a:lnTo>
                      <a:lnTo>
                        <a:pt x="945499" y="681435"/>
                      </a:lnTo>
                      <a:lnTo>
                        <a:pt x="943904" y="683419"/>
                      </a:lnTo>
                      <a:lnTo>
                        <a:pt x="941911" y="686991"/>
                      </a:lnTo>
                      <a:lnTo>
                        <a:pt x="945897" y="682625"/>
                      </a:lnTo>
                      <a:lnTo>
                        <a:pt x="948289" y="681038"/>
                      </a:lnTo>
                      <a:lnTo>
                        <a:pt x="950282" y="679054"/>
                      </a:lnTo>
                      <a:lnTo>
                        <a:pt x="949086" y="679054"/>
                      </a:lnTo>
                      <a:close/>
                      <a:moveTo>
                        <a:pt x="1038375" y="620713"/>
                      </a:moveTo>
                      <a:lnTo>
                        <a:pt x="1049138" y="620713"/>
                      </a:lnTo>
                      <a:lnTo>
                        <a:pt x="1059502" y="621110"/>
                      </a:lnTo>
                      <a:lnTo>
                        <a:pt x="1069866" y="622300"/>
                      </a:lnTo>
                      <a:lnTo>
                        <a:pt x="1079432" y="623491"/>
                      </a:lnTo>
                      <a:lnTo>
                        <a:pt x="1088999" y="625872"/>
                      </a:lnTo>
                      <a:lnTo>
                        <a:pt x="1098167" y="627857"/>
                      </a:lnTo>
                      <a:lnTo>
                        <a:pt x="1106937" y="630238"/>
                      </a:lnTo>
                      <a:lnTo>
                        <a:pt x="1115307" y="633413"/>
                      </a:lnTo>
                      <a:lnTo>
                        <a:pt x="1123678" y="636191"/>
                      </a:lnTo>
                      <a:lnTo>
                        <a:pt x="1130853" y="639763"/>
                      </a:lnTo>
                      <a:lnTo>
                        <a:pt x="1138028" y="642938"/>
                      </a:lnTo>
                      <a:lnTo>
                        <a:pt x="1144805" y="646510"/>
                      </a:lnTo>
                      <a:lnTo>
                        <a:pt x="1156365" y="652860"/>
                      </a:lnTo>
                      <a:lnTo>
                        <a:pt x="1166729" y="659607"/>
                      </a:lnTo>
                      <a:lnTo>
                        <a:pt x="1174701" y="664766"/>
                      </a:lnTo>
                      <a:lnTo>
                        <a:pt x="1180680" y="669529"/>
                      </a:lnTo>
                      <a:lnTo>
                        <a:pt x="1185862" y="673497"/>
                      </a:lnTo>
                      <a:lnTo>
                        <a:pt x="1185862" y="676275"/>
                      </a:lnTo>
                      <a:lnTo>
                        <a:pt x="1185862" y="684213"/>
                      </a:lnTo>
                      <a:lnTo>
                        <a:pt x="1185065" y="688975"/>
                      </a:lnTo>
                      <a:lnTo>
                        <a:pt x="1183869" y="694532"/>
                      </a:lnTo>
                      <a:lnTo>
                        <a:pt x="1182274" y="700088"/>
                      </a:lnTo>
                      <a:lnTo>
                        <a:pt x="1180281" y="704850"/>
                      </a:lnTo>
                      <a:lnTo>
                        <a:pt x="1179086" y="707629"/>
                      </a:lnTo>
                      <a:lnTo>
                        <a:pt x="1177093" y="710010"/>
                      </a:lnTo>
                      <a:lnTo>
                        <a:pt x="1175498" y="711994"/>
                      </a:lnTo>
                      <a:lnTo>
                        <a:pt x="1173505" y="713979"/>
                      </a:lnTo>
                      <a:lnTo>
                        <a:pt x="1170715" y="715963"/>
                      </a:lnTo>
                      <a:lnTo>
                        <a:pt x="1168323" y="717154"/>
                      </a:lnTo>
                      <a:lnTo>
                        <a:pt x="1165533" y="718344"/>
                      </a:lnTo>
                      <a:lnTo>
                        <a:pt x="1161945" y="719138"/>
                      </a:lnTo>
                      <a:lnTo>
                        <a:pt x="1158756" y="719535"/>
                      </a:lnTo>
                      <a:lnTo>
                        <a:pt x="1154770" y="719535"/>
                      </a:lnTo>
                      <a:lnTo>
                        <a:pt x="1150784" y="719138"/>
                      </a:lnTo>
                      <a:lnTo>
                        <a:pt x="1146001" y="718344"/>
                      </a:lnTo>
                      <a:lnTo>
                        <a:pt x="1140819" y="717154"/>
                      </a:lnTo>
                      <a:lnTo>
                        <a:pt x="1135238" y="715566"/>
                      </a:lnTo>
                      <a:lnTo>
                        <a:pt x="1129259" y="712788"/>
                      </a:lnTo>
                      <a:lnTo>
                        <a:pt x="1123678" y="710010"/>
                      </a:lnTo>
                      <a:lnTo>
                        <a:pt x="1120091" y="708819"/>
                      </a:lnTo>
                      <a:lnTo>
                        <a:pt x="1114112" y="707629"/>
                      </a:lnTo>
                      <a:lnTo>
                        <a:pt x="1098964" y="704850"/>
                      </a:lnTo>
                      <a:lnTo>
                        <a:pt x="1083418" y="702072"/>
                      </a:lnTo>
                      <a:lnTo>
                        <a:pt x="1077439" y="700882"/>
                      </a:lnTo>
                      <a:lnTo>
                        <a:pt x="1073852" y="700088"/>
                      </a:lnTo>
                      <a:lnTo>
                        <a:pt x="1104545" y="714772"/>
                      </a:lnTo>
                      <a:lnTo>
                        <a:pt x="1118895" y="721122"/>
                      </a:lnTo>
                      <a:lnTo>
                        <a:pt x="1125671" y="723504"/>
                      </a:lnTo>
                      <a:lnTo>
                        <a:pt x="1132448" y="725885"/>
                      </a:lnTo>
                      <a:lnTo>
                        <a:pt x="1138826" y="728266"/>
                      </a:lnTo>
                      <a:lnTo>
                        <a:pt x="1144805" y="729457"/>
                      </a:lnTo>
                      <a:lnTo>
                        <a:pt x="1150784" y="730647"/>
                      </a:lnTo>
                      <a:lnTo>
                        <a:pt x="1155966" y="731044"/>
                      </a:lnTo>
                      <a:lnTo>
                        <a:pt x="1161148" y="730647"/>
                      </a:lnTo>
                      <a:lnTo>
                        <a:pt x="1165931" y="729457"/>
                      </a:lnTo>
                      <a:lnTo>
                        <a:pt x="1170316" y="727869"/>
                      </a:lnTo>
                      <a:lnTo>
                        <a:pt x="1174302" y="725091"/>
                      </a:lnTo>
                      <a:lnTo>
                        <a:pt x="1175498" y="735410"/>
                      </a:lnTo>
                      <a:lnTo>
                        <a:pt x="1175897" y="744935"/>
                      </a:lnTo>
                      <a:lnTo>
                        <a:pt x="1175498" y="753666"/>
                      </a:lnTo>
                      <a:lnTo>
                        <a:pt x="1175099" y="762397"/>
                      </a:lnTo>
                      <a:lnTo>
                        <a:pt x="1176694" y="761207"/>
                      </a:lnTo>
                      <a:lnTo>
                        <a:pt x="1177491" y="760413"/>
                      </a:lnTo>
                      <a:lnTo>
                        <a:pt x="1178687" y="760016"/>
                      </a:lnTo>
                      <a:lnTo>
                        <a:pt x="1179086" y="760413"/>
                      </a:lnTo>
                      <a:lnTo>
                        <a:pt x="1179484" y="761207"/>
                      </a:lnTo>
                      <a:lnTo>
                        <a:pt x="1179883" y="763985"/>
                      </a:lnTo>
                      <a:lnTo>
                        <a:pt x="1180281" y="767954"/>
                      </a:lnTo>
                      <a:lnTo>
                        <a:pt x="1180281" y="773113"/>
                      </a:lnTo>
                      <a:lnTo>
                        <a:pt x="1179086" y="785813"/>
                      </a:lnTo>
                      <a:lnTo>
                        <a:pt x="1177491" y="800498"/>
                      </a:lnTo>
                      <a:lnTo>
                        <a:pt x="1175498" y="814388"/>
                      </a:lnTo>
                      <a:lnTo>
                        <a:pt x="1173505" y="826294"/>
                      </a:lnTo>
                      <a:lnTo>
                        <a:pt x="1171911" y="833438"/>
                      </a:lnTo>
                      <a:lnTo>
                        <a:pt x="1170715" y="834629"/>
                      </a:lnTo>
                      <a:lnTo>
                        <a:pt x="1170316" y="834232"/>
                      </a:lnTo>
                      <a:lnTo>
                        <a:pt x="1169519" y="842169"/>
                      </a:lnTo>
                      <a:lnTo>
                        <a:pt x="1168323" y="849710"/>
                      </a:lnTo>
                      <a:lnTo>
                        <a:pt x="1166729" y="856854"/>
                      </a:lnTo>
                      <a:lnTo>
                        <a:pt x="1165134" y="863998"/>
                      </a:lnTo>
                      <a:lnTo>
                        <a:pt x="1162742" y="870744"/>
                      </a:lnTo>
                      <a:lnTo>
                        <a:pt x="1160351" y="877491"/>
                      </a:lnTo>
                      <a:lnTo>
                        <a:pt x="1157959" y="883841"/>
                      </a:lnTo>
                      <a:lnTo>
                        <a:pt x="1154770" y="890191"/>
                      </a:lnTo>
                      <a:lnTo>
                        <a:pt x="1151980" y="896541"/>
                      </a:lnTo>
                      <a:lnTo>
                        <a:pt x="1148791" y="902098"/>
                      </a:lnTo>
                      <a:lnTo>
                        <a:pt x="1145602" y="907654"/>
                      </a:lnTo>
                      <a:lnTo>
                        <a:pt x="1141616" y="913210"/>
                      </a:lnTo>
                      <a:lnTo>
                        <a:pt x="1138028" y="918370"/>
                      </a:lnTo>
                      <a:lnTo>
                        <a:pt x="1134042" y="923529"/>
                      </a:lnTo>
                      <a:lnTo>
                        <a:pt x="1126070" y="932260"/>
                      </a:lnTo>
                      <a:lnTo>
                        <a:pt x="1117699" y="940595"/>
                      </a:lnTo>
                      <a:lnTo>
                        <a:pt x="1108531" y="947738"/>
                      </a:lnTo>
                      <a:lnTo>
                        <a:pt x="1099762" y="954088"/>
                      </a:lnTo>
                      <a:lnTo>
                        <a:pt x="1090593" y="959248"/>
                      </a:lnTo>
                      <a:lnTo>
                        <a:pt x="1081027" y="963216"/>
                      </a:lnTo>
                      <a:lnTo>
                        <a:pt x="1077041" y="964804"/>
                      </a:lnTo>
                      <a:lnTo>
                        <a:pt x="1072257" y="966391"/>
                      </a:lnTo>
                      <a:lnTo>
                        <a:pt x="1067474" y="967185"/>
                      </a:lnTo>
                      <a:lnTo>
                        <a:pt x="1063488" y="967979"/>
                      </a:lnTo>
                      <a:lnTo>
                        <a:pt x="1059103" y="968376"/>
                      </a:lnTo>
                      <a:lnTo>
                        <a:pt x="1054719" y="968376"/>
                      </a:lnTo>
                      <a:lnTo>
                        <a:pt x="1051530" y="968376"/>
                      </a:lnTo>
                      <a:lnTo>
                        <a:pt x="1047543" y="967979"/>
                      </a:lnTo>
                      <a:lnTo>
                        <a:pt x="1043956" y="967185"/>
                      </a:lnTo>
                      <a:lnTo>
                        <a:pt x="1039970" y="965995"/>
                      </a:lnTo>
                      <a:lnTo>
                        <a:pt x="1031998" y="962820"/>
                      </a:lnTo>
                      <a:lnTo>
                        <a:pt x="1023627" y="958851"/>
                      </a:lnTo>
                      <a:lnTo>
                        <a:pt x="1014857" y="953295"/>
                      </a:lnTo>
                      <a:lnTo>
                        <a:pt x="1006088" y="947341"/>
                      </a:lnTo>
                      <a:lnTo>
                        <a:pt x="997318" y="939801"/>
                      </a:lnTo>
                      <a:lnTo>
                        <a:pt x="988549" y="931863"/>
                      </a:lnTo>
                      <a:lnTo>
                        <a:pt x="979779" y="922338"/>
                      </a:lnTo>
                      <a:lnTo>
                        <a:pt x="971807" y="912813"/>
                      </a:lnTo>
                      <a:lnTo>
                        <a:pt x="963835" y="902098"/>
                      </a:lnTo>
                      <a:lnTo>
                        <a:pt x="956660" y="890985"/>
                      </a:lnTo>
                      <a:lnTo>
                        <a:pt x="949883" y="878682"/>
                      </a:lnTo>
                      <a:lnTo>
                        <a:pt x="943904" y="865982"/>
                      </a:lnTo>
                      <a:lnTo>
                        <a:pt x="941512" y="859632"/>
                      </a:lnTo>
                      <a:lnTo>
                        <a:pt x="938722" y="852885"/>
                      </a:lnTo>
                      <a:lnTo>
                        <a:pt x="936729" y="846138"/>
                      </a:lnTo>
                      <a:lnTo>
                        <a:pt x="934736" y="839391"/>
                      </a:lnTo>
                      <a:lnTo>
                        <a:pt x="933540" y="843757"/>
                      </a:lnTo>
                      <a:lnTo>
                        <a:pt x="931547" y="847329"/>
                      </a:lnTo>
                      <a:lnTo>
                        <a:pt x="929554" y="849710"/>
                      </a:lnTo>
                      <a:lnTo>
                        <a:pt x="928757" y="850107"/>
                      </a:lnTo>
                      <a:lnTo>
                        <a:pt x="927960" y="850504"/>
                      </a:lnTo>
                      <a:lnTo>
                        <a:pt x="926764" y="850107"/>
                      </a:lnTo>
                      <a:lnTo>
                        <a:pt x="925568" y="849710"/>
                      </a:lnTo>
                      <a:lnTo>
                        <a:pt x="924372" y="848123"/>
                      </a:lnTo>
                      <a:lnTo>
                        <a:pt x="923575" y="846535"/>
                      </a:lnTo>
                      <a:lnTo>
                        <a:pt x="921582" y="842963"/>
                      </a:lnTo>
                      <a:lnTo>
                        <a:pt x="920386" y="837407"/>
                      </a:lnTo>
                      <a:lnTo>
                        <a:pt x="918791" y="831057"/>
                      </a:lnTo>
                      <a:lnTo>
                        <a:pt x="917596" y="823516"/>
                      </a:lnTo>
                      <a:lnTo>
                        <a:pt x="917197" y="815182"/>
                      </a:lnTo>
                      <a:lnTo>
                        <a:pt x="916798" y="806054"/>
                      </a:lnTo>
                      <a:lnTo>
                        <a:pt x="917197" y="798116"/>
                      </a:lnTo>
                      <a:lnTo>
                        <a:pt x="917596" y="790576"/>
                      </a:lnTo>
                      <a:lnTo>
                        <a:pt x="918393" y="783829"/>
                      </a:lnTo>
                      <a:lnTo>
                        <a:pt x="919987" y="777479"/>
                      </a:lnTo>
                      <a:lnTo>
                        <a:pt x="921183" y="772319"/>
                      </a:lnTo>
                      <a:lnTo>
                        <a:pt x="922379" y="767954"/>
                      </a:lnTo>
                      <a:lnTo>
                        <a:pt x="924372" y="764779"/>
                      </a:lnTo>
                      <a:lnTo>
                        <a:pt x="925169" y="763588"/>
                      </a:lnTo>
                      <a:lnTo>
                        <a:pt x="926365" y="763191"/>
                      </a:lnTo>
                      <a:lnTo>
                        <a:pt x="923176" y="759619"/>
                      </a:lnTo>
                      <a:lnTo>
                        <a:pt x="920785" y="756444"/>
                      </a:lnTo>
                      <a:lnTo>
                        <a:pt x="918393" y="752476"/>
                      </a:lnTo>
                      <a:lnTo>
                        <a:pt x="916798" y="748507"/>
                      </a:lnTo>
                      <a:lnTo>
                        <a:pt x="915204" y="744538"/>
                      </a:lnTo>
                      <a:lnTo>
                        <a:pt x="914407" y="739776"/>
                      </a:lnTo>
                      <a:lnTo>
                        <a:pt x="913609" y="735807"/>
                      </a:lnTo>
                      <a:lnTo>
                        <a:pt x="913211" y="731044"/>
                      </a:lnTo>
                      <a:lnTo>
                        <a:pt x="912812" y="727076"/>
                      </a:lnTo>
                      <a:lnTo>
                        <a:pt x="912812" y="721916"/>
                      </a:lnTo>
                      <a:lnTo>
                        <a:pt x="913609" y="712391"/>
                      </a:lnTo>
                      <a:lnTo>
                        <a:pt x="915204" y="703263"/>
                      </a:lnTo>
                      <a:lnTo>
                        <a:pt x="917197" y="694135"/>
                      </a:lnTo>
                      <a:lnTo>
                        <a:pt x="920386" y="685007"/>
                      </a:lnTo>
                      <a:lnTo>
                        <a:pt x="923575" y="676672"/>
                      </a:lnTo>
                      <a:lnTo>
                        <a:pt x="927162" y="668735"/>
                      </a:lnTo>
                      <a:lnTo>
                        <a:pt x="930750" y="661988"/>
                      </a:lnTo>
                      <a:lnTo>
                        <a:pt x="934337" y="656035"/>
                      </a:lnTo>
                      <a:lnTo>
                        <a:pt x="937526" y="651272"/>
                      </a:lnTo>
                      <a:lnTo>
                        <a:pt x="940715" y="647700"/>
                      </a:lnTo>
                      <a:lnTo>
                        <a:pt x="943107" y="646113"/>
                      </a:lnTo>
                      <a:lnTo>
                        <a:pt x="955862" y="639763"/>
                      </a:lnTo>
                      <a:lnTo>
                        <a:pt x="968219" y="634604"/>
                      </a:lnTo>
                      <a:lnTo>
                        <a:pt x="980178" y="630238"/>
                      </a:lnTo>
                      <a:lnTo>
                        <a:pt x="992535" y="627063"/>
                      </a:lnTo>
                      <a:lnTo>
                        <a:pt x="1004493" y="624285"/>
                      </a:lnTo>
                      <a:lnTo>
                        <a:pt x="1016053" y="622300"/>
                      </a:lnTo>
                      <a:lnTo>
                        <a:pt x="1027214" y="621110"/>
                      </a:lnTo>
                      <a:lnTo>
                        <a:pt x="1038375" y="620713"/>
                      </a:lnTo>
                      <a:close/>
                      <a:moveTo>
                        <a:pt x="1043186" y="515586"/>
                      </a:moveTo>
                      <a:lnTo>
                        <a:pt x="1022934" y="515983"/>
                      </a:lnTo>
                      <a:lnTo>
                        <a:pt x="1002682" y="516777"/>
                      </a:lnTo>
                      <a:lnTo>
                        <a:pt x="982827" y="518364"/>
                      </a:lnTo>
                      <a:lnTo>
                        <a:pt x="962972" y="519952"/>
                      </a:lnTo>
                      <a:lnTo>
                        <a:pt x="943514" y="521937"/>
                      </a:lnTo>
                      <a:lnTo>
                        <a:pt x="924056" y="525113"/>
                      </a:lnTo>
                      <a:lnTo>
                        <a:pt x="904598" y="527891"/>
                      </a:lnTo>
                      <a:lnTo>
                        <a:pt x="885140" y="531861"/>
                      </a:lnTo>
                      <a:lnTo>
                        <a:pt x="866476" y="535830"/>
                      </a:lnTo>
                      <a:lnTo>
                        <a:pt x="847812" y="540594"/>
                      </a:lnTo>
                      <a:lnTo>
                        <a:pt x="829148" y="545754"/>
                      </a:lnTo>
                      <a:lnTo>
                        <a:pt x="810485" y="550914"/>
                      </a:lnTo>
                      <a:lnTo>
                        <a:pt x="792218" y="556869"/>
                      </a:lnTo>
                      <a:lnTo>
                        <a:pt x="774348" y="563220"/>
                      </a:lnTo>
                      <a:lnTo>
                        <a:pt x="756082" y="569968"/>
                      </a:lnTo>
                      <a:lnTo>
                        <a:pt x="738609" y="577113"/>
                      </a:lnTo>
                      <a:lnTo>
                        <a:pt x="721137" y="585449"/>
                      </a:lnTo>
                      <a:lnTo>
                        <a:pt x="704061" y="593388"/>
                      </a:lnTo>
                      <a:lnTo>
                        <a:pt x="686986" y="601724"/>
                      </a:lnTo>
                      <a:lnTo>
                        <a:pt x="670308" y="610457"/>
                      </a:lnTo>
                      <a:lnTo>
                        <a:pt x="653630" y="619587"/>
                      </a:lnTo>
                      <a:lnTo>
                        <a:pt x="637745" y="629114"/>
                      </a:lnTo>
                      <a:lnTo>
                        <a:pt x="621861" y="639037"/>
                      </a:lnTo>
                      <a:lnTo>
                        <a:pt x="605977" y="649755"/>
                      </a:lnTo>
                      <a:lnTo>
                        <a:pt x="590490" y="660473"/>
                      </a:lnTo>
                      <a:lnTo>
                        <a:pt x="575400" y="671190"/>
                      </a:lnTo>
                      <a:lnTo>
                        <a:pt x="559913" y="682702"/>
                      </a:lnTo>
                      <a:lnTo>
                        <a:pt x="545617" y="694610"/>
                      </a:lnTo>
                      <a:lnTo>
                        <a:pt x="531322" y="706519"/>
                      </a:lnTo>
                      <a:lnTo>
                        <a:pt x="517026" y="719221"/>
                      </a:lnTo>
                      <a:lnTo>
                        <a:pt x="503525" y="731924"/>
                      </a:lnTo>
                      <a:lnTo>
                        <a:pt x="490023" y="745023"/>
                      </a:lnTo>
                      <a:lnTo>
                        <a:pt x="476919" y="758520"/>
                      </a:lnTo>
                      <a:lnTo>
                        <a:pt x="464212" y="772413"/>
                      </a:lnTo>
                      <a:lnTo>
                        <a:pt x="451504" y="786306"/>
                      </a:lnTo>
                      <a:lnTo>
                        <a:pt x="439591" y="800596"/>
                      </a:lnTo>
                      <a:lnTo>
                        <a:pt x="427678" y="815680"/>
                      </a:lnTo>
                      <a:lnTo>
                        <a:pt x="416162" y="830368"/>
                      </a:lnTo>
                      <a:lnTo>
                        <a:pt x="405441" y="845452"/>
                      </a:lnTo>
                      <a:lnTo>
                        <a:pt x="394322" y="860933"/>
                      </a:lnTo>
                      <a:lnTo>
                        <a:pt x="383997" y="876811"/>
                      </a:lnTo>
                      <a:lnTo>
                        <a:pt x="374070" y="892689"/>
                      </a:lnTo>
                      <a:lnTo>
                        <a:pt x="364539" y="908964"/>
                      </a:lnTo>
                      <a:lnTo>
                        <a:pt x="355009" y="925636"/>
                      </a:lnTo>
                      <a:lnTo>
                        <a:pt x="346272" y="941911"/>
                      </a:lnTo>
                      <a:lnTo>
                        <a:pt x="337933" y="959377"/>
                      </a:lnTo>
                      <a:lnTo>
                        <a:pt x="329594" y="976048"/>
                      </a:lnTo>
                      <a:lnTo>
                        <a:pt x="322049" y="993911"/>
                      </a:lnTo>
                      <a:lnTo>
                        <a:pt x="314901" y="1011377"/>
                      </a:lnTo>
                      <a:lnTo>
                        <a:pt x="308151" y="1029240"/>
                      </a:lnTo>
                      <a:lnTo>
                        <a:pt x="301797" y="1047500"/>
                      </a:lnTo>
                      <a:lnTo>
                        <a:pt x="295840" y="1065362"/>
                      </a:lnTo>
                      <a:lnTo>
                        <a:pt x="290678" y="1084019"/>
                      </a:lnTo>
                      <a:lnTo>
                        <a:pt x="285516" y="1102676"/>
                      </a:lnTo>
                      <a:lnTo>
                        <a:pt x="280751" y="1121729"/>
                      </a:lnTo>
                      <a:lnTo>
                        <a:pt x="276780" y="1140783"/>
                      </a:lnTo>
                      <a:lnTo>
                        <a:pt x="272809" y="1159440"/>
                      </a:lnTo>
                      <a:lnTo>
                        <a:pt x="270029" y="1178890"/>
                      </a:lnTo>
                      <a:lnTo>
                        <a:pt x="266852" y="1198341"/>
                      </a:lnTo>
                      <a:lnTo>
                        <a:pt x="264867" y="1218188"/>
                      </a:lnTo>
                      <a:lnTo>
                        <a:pt x="263278" y="1237639"/>
                      </a:lnTo>
                      <a:lnTo>
                        <a:pt x="261690" y="1257883"/>
                      </a:lnTo>
                      <a:lnTo>
                        <a:pt x="260896" y="1277731"/>
                      </a:lnTo>
                      <a:lnTo>
                        <a:pt x="260498" y="1297975"/>
                      </a:lnTo>
                      <a:lnTo>
                        <a:pt x="260896" y="1318220"/>
                      </a:lnTo>
                      <a:lnTo>
                        <a:pt x="261690" y="1338067"/>
                      </a:lnTo>
                      <a:lnTo>
                        <a:pt x="263278" y="1357915"/>
                      </a:lnTo>
                      <a:lnTo>
                        <a:pt x="264867" y="1377763"/>
                      </a:lnTo>
                      <a:lnTo>
                        <a:pt x="266852" y="1397213"/>
                      </a:lnTo>
                      <a:lnTo>
                        <a:pt x="270029" y="1416664"/>
                      </a:lnTo>
                      <a:lnTo>
                        <a:pt x="272809" y="1436114"/>
                      </a:lnTo>
                      <a:lnTo>
                        <a:pt x="276780" y="1455168"/>
                      </a:lnTo>
                      <a:lnTo>
                        <a:pt x="280751" y="1474222"/>
                      </a:lnTo>
                      <a:lnTo>
                        <a:pt x="285516" y="1493275"/>
                      </a:lnTo>
                      <a:lnTo>
                        <a:pt x="290678" y="1511535"/>
                      </a:lnTo>
                      <a:lnTo>
                        <a:pt x="295840" y="1530192"/>
                      </a:lnTo>
                      <a:lnTo>
                        <a:pt x="301797" y="1548452"/>
                      </a:lnTo>
                      <a:lnTo>
                        <a:pt x="308151" y="1566314"/>
                      </a:lnTo>
                      <a:lnTo>
                        <a:pt x="314901" y="1584177"/>
                      </a:lnTo>
                      <a:lnTo>
                        <a:pt x="322049" y="1602040"/>
                      </a:lnTo>
                      <a:lnTo>
                        <a:pt x="329594" y="1619109"/>
                      </a:lnTo>
                      <a:lnTo>
                        <a:pt x="337933" y="1636575"/>
                      </a:lnTo>
                      <a:lnTo>
                        <a:pt x="346272" y="1653247"/>
                      </a:lnTo>
                      <a:lnTo>
                        <a:pt x="355009" y="1670316"/>
                      </a:lnTo>
                      <a:lnTo>
                        <a:pt x="364539" y="1686591"/>
                      </a:lnTo>
                      <a:lnTo>
                        <a:pt x="374070" y="1703262"/>
                      </a:lnTo>
                      <a:lnTo>
                        <a:pt x="383997" y="1719140"/>
                      </a:lnTo>
                      <a:lnTo>
                        <a:pt x="394322" y="1734622"/>
                      </a:lnTo>
                      <a:lnTo>
                        <a:pt x="405441" y="1750500"/>
                      </a:lnTo>
                      <a:lnTo>
                        <a:pt x="416162" y="1765584"/>
                      </a:lnTo>
                      <a:lnTo>
                        <a:pt x="427678" y="1780271"/>
                      </a:lnTo>
                      <a:lnTo>
                        <a:pt x="439591" y="1794958"/>
                      </a:lnTo>
                      <a:lnTo>
                        <a:pt x="451504" y="1809248"/>
                      </a:lnTo>
                      <a:lnTo>
                        <a:pt x="464212" y="1823142"/>
                      </a:lnTo>
                      <a:lnTo>
                        <a:pt x="476919" y="1837035"/>
                      </a:lnTo>
                      <a:lnTo>
                        <a:pt x="490023" y="1850531"/>
                      </a:lnTo>
                      <a:lnTo>
                        <a:pt x="503525" y="1863631"/>
                      </a:lnTo>
                      <a:lnTo>
                        <a:pt x="517026" y="1876333"/>
                      </a:lnTo>
                      <a:lnTo>
                        <a:pt x="531322" y="1889035"/>
                      </a:lnTo>
                      <a:lnTo>
                        <a:pt x="545617" y="1900944"/>
                      </a:lnTo>
                      <a:lnTo>
                        <a:pt x="559913" y="1912852"/>
                      </a:lnTo>
                      <a:lnTo>
                        <a:pt x="575400" y="1923967"/>
                      </a:lnTo>
                      <a:lnTo>
                        <a:pt x="590490" y="1935479"/>
                      </a:lnTo>
                      <a:lnTo>
                        <a:pt x="605977" y="1945799"/>
                      </a:lnTo>
                      <a:lnTo>
                        <a:pt x="621861" y="1956517"/>
                      </a:lnTo>
                      <a:lnTo>
                        <a:pt x="637745" y="1966044"/>
                      </a:lnTo>
                      <a:lnTo>
                        <a:pt x="653630" y="1975968"/>
                      </a:lnTo>
                      <a:lnTo>
                        <a:pt x="670308" y="1985097"/>
                      </a:lnTo>
                      <a:lnTo>
                        <a:pt x="686986" y="1994227"/>
                      </a:lnTo>
                      <a:lnTo>
                        <a:pt x="704061" y="2002563"/>
                      </a:lnTo>
                      <a:lnTo>
                        <a:pt x="721137" y="2010502"/>
                      </a:lnTo>
                      <a:lnTo>
                        <a:pt x="738609" y="2018044"/>
                      </a:lnTo>
                      <a:lnTo>
                        <a:pt x="756082" y="2025189"/>
                      </a:lnTo>
                      <a:lnTo>
                        <a:pt x="774348" y="2032335"/>
                      </a:lnTo>
                      <a:lnTo>
                        <a:pt x="792218" y="2038686"/>
                      </a:lnTo>
                      <a:lnTo>
                        <a:pt x="810485" y="2044640"/>
                      </a:lnTo>
                      <a:lnTo>
                        <a:pt x="829148" y="2050197"/>
                      </a:lnTo>
                      <a:lnTo>
                        <a:pt x="847812" y="2055358"/>
                      </a:lnTo>
                      <a:lnTo>
                        <a:pt x="866476" y="2059724"/>
                      </a:lnTo>
                      <a:lnTo>
                        <a:pt x="885140" y="2064091"/>
                      </a:lnTo>
                      <a:lnTo>
                        <a:pt x="904598" y="2067266"/>
                      </a:lnTo>
                      <a:lnTo>
                        <a:pt x="924056" y="2070839"/>
                      </a:lnTo>
                      <a:lnTo>
                        <a:pt x="943514" y="2073220"/>
                      </a:lnTo>
                      <a:lnTo>
                        <a:pt x="962972" y="2075999"/>
                      </a:lnTo>
                      <a:lnTo>
                        <a:pt x="982827" y="2077587"/>
                      </a:lnTo>
                      <a:lnTo>
                        <a:pt x="1002682" y="2078778"/>
                      </a:lnTo>
                      <a:lnTo>
                        <a:pt x="1022934" y="2079572"/>
                      </a:lnTo>
                      <a:lnTo>
                        <a:pt x="1043186" y="2079572"/>
                      </a:lnTo>
                      <a:lnTo>
                        <a:pt x="1063041" y="2079572"/>
                      </a:lnTo>
                      <a:lnTo>
                        <a:pt x="1083293" y="2078778"/>
                      </a:lnTo>
                      <a:lnTo>
                        <a:pt x="1103148" y="2077587"/>
                      </a:lnTo>
                      <a:lnTo>
                        <a:pt x="1122606" y="2075999"/>
                      </a:lnTo>
                      <a:lnTo>
                        <a:pt x="1142064" y="2073220"/>
                      </a:lnTo>
                      <a:lnTo>
                        <a:pt x="1161919" y="2070839"/>
                      </a:lnTo>
                      <a:lnTo>
                        <a:pt x="1180980" y="2067266"/>
                      </a:lnTo>
                      <a:lnTo>
                        <a:pt x="1200438" y="2064091"/>
                      </a:lnTo>
                      <a:lnTo>
                        <a:pt x="1219499" y="2059724"/>
                      </a:lnTo>
                      <a:lnTo>
                        <a:pt x="1237766" y="2055358"/>
                      </a:lnTo>
                      <a:lnTo>
                        <a:pt x="1256827" y="2050197"/>
                      </a:lnTo>
                      <a:lnTo>
                        <a:pt x="1275093" y="2044640"/>
                      </a:lnTo>
                      <a:lnTo>
                        <a:pt x="1293757" y="2038686"/>
                      </a:lnTo>
                      <a:lnTo>
                        <a:pt x="1311627" y="2032335"/>
                      </a:lnTo>
                      <a:lnTo>
                        <a:pt x="1329496" y="2025189"/>
                      </a:lnTo>
                      <a:lnTo>
                        <a:pt x="1347366" y="2018044"/>
                      </a:lnTo>
                      <a:lnTo>
                        <a:pt x="1364441" y="2010502"/>
                      </a:lnTo>
                      <a:lnTo>
                        <a:pt x="1381914" y="2002563"/>
                      </a:lnTo>
                      <a:lnTo>
                        <a:pt x="1398592" y="1994227"/>
                      </a:lnTo>
                      <a:lnTo>
                        <a:pt x="1415667" y="1985097"/>
                      </a:lnTo>
                      <a:lnTo>
                        <a:pt x="1431949" y="1975968"/>
                      </a:lnTo>
                      <a:lnTo>
                        <a:pt x="1447833" y="1966044"/>
                      </a:lnTo>
                      <a:lnTo>
                        <a:pt x="1464114" y="1956517"/>
                      </a:lnTo>
                      <a:lnTo>
                        <a:pt x="1479998" y="1945799"/>
                      </a:lnTo>
                      <a:lnTo>
                        <a:pt x="1495088" y="1935479"/>
                      </a:lnTo>
                      <a:lnTo>
                        <a:pt x="1510575" y="1923967"/>
                      </a:lnTo>
                      <a:lnTo>
                        <a:pt x="1525665" y="1912852"/>
                      </a:lnTo>
                      <a:lnTo>
                        <a:pt x="1539960" y="1900944"/>
                      </a:lnTo>
                      <a:lnTo>
                        <a:pt x="1554256" y="1889035"/>
                      </a:lnTo>
                      <a:lnTo>
                        <a:pt x="1568551" y="1876333"/>
                      </a:lnTo>
                      <a:lnTo>
                        <a:pt x="1582053" y="1863631"/>
                      </a:lnTo>
                      <a:lnTo>
                        <a:pt x="1595555" y="1850531"/>
                      </a:lnTo>
                      <a:lnTo>
                        <a:pt x="1608659" y="1837035"/>
                      </a:lnTo>
                      <a:lnTo>
                        <a:pt x="1621763" y="1823142"/>
                      </a:lnTo>
                      <a:lnTo>
                        <a:pt x="1634073" y="1809248"/>
                      </a:lnTo>
                      <a:lnTo>
                        <a:pt x="1646383" y="1794958"/>
                      </a:lnTo>
                      <a:lnTo>
                        <a:pt x="1657899" y="1780271"/>
                      </a:lnTo>
                      <a:lnTo>
                        <a:pt x="1669415" y="1765584"/>
                      </a:lnTo>
                      <a:lnTo>
                        <a:pt x="1680534" y="1750500"/>
                      </a:lnTo>
                      <a:lnTo>
                        <a:pt x="1691256" y="1734622"/>
                      </a:lnTo>
                      <a:lnTo>
                        <a:pt x="1701581" y="1719140"/>
                      </a:lnTo>
                      <a:lnTo>
                        <a:pt x="1711508" y="1703262"/>
                      </a:lnTo>
                      <a:lnTo>
                        <a:pt x="1721436" y="1686591"/>
                      </a:lnTo>
                      <a:lnTo>
                        <a:pt x="1730569" y="1670316"/>
                      </a:lnTo>
                      <a:lnTo>
                        <a:pt x="1739305" y="1653247"/>
                      </a:lnTo>
                      <a:lnTo>
                        <a:pt x="1748041" y="1636575"/>
                      </a:lnTo>
                      <a:lnTo>
                        <a:pt x="1755983" y="1619109"/>
                      </a:lnTo>
                      <a:lnTo>
                        <a:pt x="1763529" y="1602040"/>
                      </a:lnTo>
                      <a:lnTo>
                        <a:pt x="1770676" y="1584177"/>
                      </a:lnTo>
                      <a:lnTo>
                        <a:pt x="1777427" y="1566314"/>
                      </a:lnTo>
                      <a:lnTo>
                        <a:pt x="1783781" y="1548452"/>
                      </a:lnTo>
                      <a:lnTo>
                        <a:pt x="1789737" y="1530192"/>
                      </a:lnTo>
                      <a:lnTo>
                        <a:pt x="1795694" y="1511535"/>
                      </a:lnTo>
                      <a:lnTo>
                        <a:pt x="1800459" y="1493275"/>
                      </a:lnTo>
                      <a:lnTo>
                        <a:pt x="1804827" y="1474222"/>
                      </a:lnTo>
                      <a:lnTo>
                        <a:pt x="1809195" y="1455168"/>
                      </a:lnTo>
                      <a:lnTo>
                        <a:pt x="1812769" y="1436114"/>
                      </a:lnTo>
                      <a:lnTo>
                        <a:pt x="1816343" y="1416664"/>
                      </a:lnTo>
                      <a:lnTo>
                        <a:pt x="1818726" y="1397213"/>
                      </a:lnTo>
                      <a:lnTo>
                        <a:pt x="1820711" y="1377763"/>
                      </a:lnTo>
                      <a:lnTo>
                        <a:pt x="1823094" y="1357915"/>
                      </a:lnTo>
                      <a:lnTo>
                        <a:pt x="1824285" y="1338067"/>
                      </a:lnTo>
                      <a:lnTo>
                        <a:pt x="1824682" y="1318220"/>
                      </a:lnTo>
                      <a:lnTo>
                        <a:pt x="1825079" y="1297975"/>
                      </a:lnTo>
                      <a:lnTo>
                        <a:pt x="1824682" y="1277731"/>
                      </a:lnTo>
                      <a:lnTo>
                        <a:pt x="1824285" y="1257883"/>
                      </a:lnTo>
                      <a:lnTo>
                        <a:pt x="1823094" y="1237639"/>
                      </a:lnTo>
                      <a:lnTo>
                        <a:pt x="1820711" y="1218188"/>
                      </a:lnTo>
                      <a:lnTo>
                        <a:pt x="1818726" y="1198341"/>
                      </a:lnTo>
                      <a:lnTo>
                        <a:pt x="1816343" y="1178890"/>
                      </a:lnTo>
                      <a:lnTo>
                        <a:pt x="1812769" y="1159440"/>
                      </a:lnTo>
                      <a:lnTo>
                        <a:pt x="1809195" y="1140783"/>
                      </a:lnTo>
                      <a:lnTo>
                        <a:pt x="1804827" y="1121729"/>
                      </a:lnTo>
                      <a:lnTo>
                        <a:pt x="1800459" y="1102676"/>
                      </a:lnTo>
                      <a:lnTo>
                        <a:pt x="1795694" y="1084019"/>
                      </a:lnTo>
                      <a:lnTo>
                        <a:pt x="1789737" y="1065362"/>
                      </a:lnTo>
                      <a:lnTo>
                        <a:pt x="1783781" y="1047500"/>
                      </a:lnTo>
                      <a:lnTo>
                        <a:pt x="1777427" y="1029240"/>
                      </a:lnTo>
                      <a:lnTo>
                        <a:pt x="1770676" y="1011377"/>
                      </a:lnTo>
                      <a:lnTo>
                        <a:pt x="1763529" y="993911"/>
                      </a:lnTo>
                      <a:lnTo>
                        <a:pt x="1755983" y="976048"/>
                      </a:lnTo>
                      <a:lnTo>
                        <a:pt x="1748041" y="959377"/>
                      </a:lnTo>
                      <a:lnTo>
                        <a:pt x="1739305" y="941911"/>
                      </a:lnTo>
                      <a:lnTo>
                        <a:pt x="1730569" y="925636"/>
                      </a:lnTo>
                      <a:lnTo>
                        <a:pt x="1721436" y="908964"/>
                      </a:lnTo>
                      <a:lnTo>
                        <a:pt x="1711508" y="892689"/>
                      </a:lnTo>
                      <a:lnTo>
                        <a:pt x="1701581" y="876811"/>
                      </a:lnTo>
                      <a:lnTo>
                        <a:pt x="1691256" y="860933"/>
                      </a:lnTo>
                      <a:lnTo>
                        <a:pt x="1680534" y="845452"/>
                      </a:lnTo>
                      <a:lnTo>
                        <a:pt x="1669415" y="830368"/>
                      </a:lnTo>
                      <a:lnTo>
                        <a:pt x="1657899" y="815680"/>
                      </a:lnTo>
                      <a:lnTo>
                        <a:pt x="1646383" y="800596"/>
                      </a:lnTo>
                      <a:lnTo>
                        <a:pt x="1634073" y="786306"/>
                      </a:lnTo>
                      <a:lnTo>
                        <a:pt x="1621763" y="772413"/>
                      </a:lnTo>
                      <a:lnTo>
                        <a:pt x="1608659" y="758520"/>
                      </a:lnTo>
                      <a:lnTo>
                        <a:pt x="1595555" y="745023"/>
                      </a:lnTo>
                      <a:lnTo>
                        <a:pt x="1582053" y="731924"/>
                      </a:lnTo>
                      <a:lnTo>
                        <a:pt x="1568551" y="719221"/>
                      </a:lnTo>
                      <a:lnTo>
                        <a:pt x="1554256" y="706519"/>
                      </a:lnTo>
                      <a:lnTo>
                        <a:pt x="1539960" y="694610"/>
                      </a:lnTo>
                      <a:lnTo>
                        <a:pt x="1525665" y="682702"/>
                      </a:lnTo>
                      <a:lnTo>
                        <a:pt x="1510575" y="671190"/>
                      </a:lnTo>
                      <a:lnTo>
                        <a:pt x="1495088" y="660473"/>
                      </a:lnTo>
                      <a:lnTo>
                        <a:pt x="1479998" y="649755"/>
                      </a:lnTo>
                      <a:lnTo>
                        <a:pt x="1464114" y="639037"/>
                      </a:lnTo>
                      <a:lnTo>
                        <a:pt x="1447833" y="629114"/>
                      </a:lnTo>
                      <a:lnTo>
                        <a:pt x="1431949" y="619587"/>
                      </a:lnTo>
                      <a:lnTo>
                        <a:pt x="1415667" y="610457"/>
                      </a:lnTo>
                      <a:lnTo>
                        <a:pt x="1398592" y="601724"/>
                      </a:lnTo>
                      <a:lnTo>
                        <a:pt x="1381914" y="593388"/>
                      </a:lnTo>
                      <a:lnTo>
                        <a:pt x="1364441" y="585449"/>
                      </a:lnTo>
                      <a:lnTo>
                        <a:pt x="1347366" y="577113"/>
                      </a:lnTo>
                      <a:lnTo>
                        <a:pt x="1329496" y="569968"/>
                      </a:lnTo>
                      <a:lnTo>
                        <a:pt x="1311627" y="563220"/>
                      </a:lnTo>
                      <a:lnTo>
                        <a:pt x="1293757" y="556869"/>
                      </a:lnTo>
                      <a:lnTo>
                        <a:pt x="1275093" y="550914"/>
                      </a:lnTo>
                      <a:lnTo>
                        <a:pt x="1256827" y="545754"/>
                      </a:lnTo>
                      <a:lnTo>
                        <a:pt x="1237766" y="540594"/>
                      </a:lnTo>
                      <a:lnTo>
                        <a:pt x="1219499" y="535830"/>
                      </a:lnTo>
                      <a:lnTo>
                        <a:pt x="1200438" y="531861"/>
                      </a:lnTo>
                      <a:lnTo>
                        <a:pt x="1180980" y="527891"/>
                      </a:lnTo>
                      <a:lnTo>
                        <a:pt x="1161919" y="525113"/>
                      </a:lnTo>
                      <a:lnTo>
                        <a:pt x="1142064" y="521937"/>
                      </a:lnTo>
                      <a:lnTo>
                        <a:pt x="1122606" y="519952"/>
                      </a:lnTo>
                      <a:lnTo>
                        <a:pt x="1103148" y="518364"/>
                      </a:lnTo>
                      <a:lnTo>
                        <a:pt x="1083293" y="516777"/>
                      </a:lnTo>
                      <a:lnTo>
                        <a:pt x="1063041" y="515983"/>
                      </a:lnTo>
                      <a:lnTo>
                        <a:pt x="1043186" y="515586"/>
                      </a:lnTo>
                      <a:close/>
                      <a:moveTo>
                        <a:pt x="803734" y="280988"/>
                      </a:moveTo>
                      <a:lnTo>
                        <a:pt x="862902" y="391340"/>
                      </a:lnTo>
                      <a:lnTo>
                        <a:pt x="884743" y="387371"/>
                      </a:lnTo>
                      <a:lnTo>
                        <a:pt x="906980" y="383798"/>
                      </a:lnTo>
                      <a:lnTo>
                        <a:pt x="929218" y="380622"/>
                      </a:lnTo>
                      <a:lnTo>
                        <a:pt x="951456" y="378241"/>
                      </a:lnTo>
                      <a:lnTo>
                        <a:pt x="974488" y="376256"/>
                      </a:lnTo>
                      <a:lnTo>
                        <a:pt x="997122" y="374668"/>
                      </a:lnTo>
                      <a:lnTo>
                        <a:pt x="1019757" y="373874"/>
                      </a:lnTo>
                      <a:lnTo>
                        <a:pt x="1043186" y="373477"/>
                      </a:lnTo>
                      <a:lnTo>
                        <a:pt x="1059865" y="373874"/>
                      </a:lnTo>
                      <a:lnTo>
                        <a:pt x="1076940" y="374271"/>
                      </a:lnTo>
                      <a:lnTo>
                        <a:pt x="1093618" y="375462"/>
                      </a:lnTo>
                      <a:lnTo>
                        <a:pt x="1110693" y="376256"/>
                      </a:lnTo>
                      <a:lnTo>
                        <a:pt x="1127372" y="377844"/>
                      </a:lnTo>
                      <a:lnTo>
                        <a:pt x="1144050" y="379432"/>
                      </a:lnTo>
                      <a:lnTo>
                        <a:pt x="1160331" y="381019"/>
                      </a:lnTo>
                      <a:lnTo>
                        <a:pt x="1176612" y="383798"/>
                      </a:lnTo>
                      <a:lnTo>
                        <a:pt x="1193291" y="386180"/>
                      </a:lnTo>
                      <a:lnTo>
                        <a:pt x="1209572" y="388958"/>
                      </a:lnTo>
                      <a:lnTo>
                        <a:pt x="1225853" y="392134"/>
                      </a:lnTo>
                      <a:lnTo>
                        <a:pt x="1241737" y="395310"/>
                      </a:lnTo>
                      <a:lnTo>
                        <a:pt x="1257621" y="399279"/>
                      </a:lnTo>
                      <a:lnTo>
                        <a:pt x="1273505" y="403249"/>
                      </a:lnTo>
                      <a:lnTo>
                        <a:pt x="1289389" y="407218"/>
                      </a:lnTo>
                      <a:lnTo>
                        <a:pt x="1304876" y="411982"/>
                      </a:lnTo>
                      <a:lnTo>
                        <a:pt x="1370398" y="304805"/>
                      </a:lnTo>
                      <a:lnTo>
                        <a:pt x="1611439" y="417142"/>
                      </a:lnTo>
                      <a:lnTo>
                        <a:pt x="1570140" y="539800"/>
                      </a:lnTo>
                      <a:lnTo>
                        <a:pt x="1592775" y="555678"/>
                      </a:lnTo>
                      <a:lnTo>
                        <a:pt x="1614615" y="572747"/>
                      </a:lnTo>
                      <a:lnTo>
                        <a:pt x="1636059" y="589815"/>
                      </a:lnTo>
                      <a:lnTo>
                        <a:pt x="1656708" y="608075"/>
                      </a:lnTo>
                      <a:lnTo>
                        <a:pt x="1676960" y="626732"/>
                      </a:lnTo>
                      <a:lnTo>
                        <a:pt x="1696815" y="645389"/>
                      </a:lnTo>
                      <a:lnTo>
                        <a:pt x="1715876" y="665236"/>
                      </a:lnTo>
                      <a:lnTo>
                        <a:pt x="1734540" y="685481"/>
                      </a:lnTo>
                      <a:lnTo>
                        <a:pt x="1752410" y="706519"/>
                      </a:lnTo>
                      <a:lnTo>
                        <a:pt x="1769882" y="728351"/>
                      </a:lnTo>
                      <a:lnTo>
                        <a:pt x="1786560" y="750184"/>
                      </a:lnTo>
                      <a:lnTo>
                        <a:pt x="1802841" y="772413"/>
                      </a:lnTo>
                      <a:lnTo>
                        <a:pt x="1818329" y="795436"/>
                      </a:lnTo>
                      <a:lnTo>
                        <a:pt x="1832624" y="818856"/>
                      </a:lnTo>
                      <a:lnTo>
                        <a:pt x="1846920" y="842673"/>
                      </a:lnTo>
                      <a:lnTo>
                        <a:pt x="1860024" y="866887"/>
                      </a:lnTo>
                      <a:lnTo>
                        <a:pt x="1994642" y="834337"/>
                      </a:lnTo>
                      <a:lnTo>
                        <a:pt x="2085975" y="1084019"/>
                      </a:lnTo>
                      <a:lnTo>
                        <a:pt x="1954931" y="1149516"/>
                      </a:lnTo>
                      <a:lnTo>
                        <a:pt x="1958108" y="1167776"/>
                      </a:lnTo>
                      <a:lnTo>
                        <a:pt x="1960491" y="1185638"/>
                      </a:lnTo>
                      <a:lnTo>
                        <a:pt x="1962476" y="1204295"/>
                      </a:lnTo>
                      <a:lnTo>
                        <a:pt x="1964462" y="1222952"/>
                      </a:lnTo>
                      <a:lnTo>
                        <a:pt x="1965653" y="1241212"/>
                      </a:lnTo>
                      <a:lnTo>
                        <a:pt x="1966447" y="1259868"/>
                      </a:lnTo>
                      <a:lnTo>
                        <a:pt x="1967242" y="1278922"/>
                      </a:lnTo>
                      <a:lnTo>
                        <a:pt x="1967242" y="1297975"/>
                      </a:lnTo>
                      <a:lnTo>
                        <a:pt x="1967242" y="1315441"/>
                      </a:lnTo>
                      <a:lnTo>
                        <a:pt x="1966845" y="1332907"/>
                      </a:lnTo>
                      <a:lnTo>
                        <a:pt x="1966050" y="1349976"/>
                      </a:lnTo>
                      <a:lnTo>
                        <a:pt x="1964859" y="1367839"/>
                      </a:lnTo>
                      <a:lnTo>
                        <a:pt x="1962873" y="1385305"/>
                      </a:lnTo>
                      <a:lnTo>
                        <a:pt x="1961285" y="1401977"/>
                      </a:lnTo>
                      <a:lnTo>
                        <a:pt x="1959300" y="1419442"/>
                      </a:lnTo>
                      <a:lnTo>
                        <a:pt x="1957314" y="1436114"/>
                      </a:lnTo>
                      <a:lnTo>
                        <a:pt x="1954137" y="1453183"/>
                      </a:lnTo>
                      <a:lnTo>
                        <a:pt x="1951357" y="1469855"/>
                      </a:lnTo>
                      <a:lnTo>
                        <a:pt x="1947784" y="1486527"/>
                      </a:lnTo>
                      <a:lnTo>
                        <a:pt x="1944210" y="1503199"/>
                      </a:lnTo>
                      <a:lnTo>
                        <a:pt x="1940239" y="1519871"/>
                      </a:lnTo>
                      <a:lnTo>
                        <a:pt x="1935871" y="1535749"/>
                      </a:lnTo>
                      <a:lnTo>
                        <a:pt x="1931899" y="1552024"/>
                      </a:lnTo>
                      <a:lnTo>
                        <a:pt x="1926737" y="1568299"/>
                      </a:lnTo>
                      <a:lnTo>
                        <a:pt x="2061355" y="1650468"/>
                      </a:lnTo>
                      <a:lnTo>
                        <a:pt x="1949372" y="1891020"/>
                      </a:lnTo>
                      <a:lnTo>
                        <a:pt x="1791723" y="1838623"/>
                      </a:lnTo>
                      <a:lnTo>
                        <a:pt x="1776633" y="1859264"/>
                      </a:lnTo>
                      <a:lnTo>
                        <a:pt x="1761146" y="1879112"/>
                      </a:lnTo>
                      <a:lnTo>
                        <a:pt x="1744468" y="1898165"/>
                      </a:lnTo>
                      <a:lnTo>
                        <a:pt x="1728186" y="1917219"/>
                      </a:lnTo>
                      <a:lnTo>
                        <a:pt x="1710714" y="1935876"/>
                      </a:lnTo>
                      <a:lnTo>
                        <a:pt x="1693241" y="1954135"/>
                      </a:lnTo>
                      <a:lnTo>
                        <a:pt x="1674975" y="1971204"/>
                      </a:lnTo>
                      <a:lnTo>
                        <a:pt x="1655914" y="1988670"/>
                      </a:lnTo>
                      <a:lnTo>
                        <a:pt x="1636853" y="2004945"/>
                      </a:lnTo>
                      <a:lnTo>
                        <a:pt x="1616998" y="2021220"/>
                      </a:lnTo>
                      <a:lnTo>
                        <a:pt x="1597143" y="2036701"/>
                      </a:lnTo>
                      <a:lnTo>
                        <a:pt x="1576494" y="2051388"/>
                      </a:lnTo>
                      <a:lnTo>
                        <a:pt x="1555844" y="2066075"/>
                      </a:lnTo>
                      <a:lnTo>
                        <a:pt x="1534401" y="2079572"/>
                      </a:lnTo>
                      <a:lnTo>
                        <a:pt x="1512957" y="2093068"/>
                      </a:lnTo>
                      <a:lnTo>
                        <a:pt x="1491117" y="2105770"/>
                      </a:lnTo>
                      <a:lnTo>
                        <a:pt x="1531621" y="2274474"/>
                      </a:lnTo>
                      <a:lnTo>
                        <a:pt x="1281844" y="2365376"/>
                      </a:lnTo>
                      <a:lnTo>
                        <a:pt x="1202821" y="2207787"/>
                      </a:lnTo>
                      <a:lnTo>
                        <a:pt x="1183363" y="2210962"/>
                      </a:lnTo>
                      <a:lnTo>
                        <a:pt x="1163508" y="2213741"/>
                      </a:lnTo>
                      <a:lnTo>
                        <a:pt x="1144050" y="2216123"/>
                      </a:lnTo>
                      <a:lnTo>
                        <a:pt x="1124195" y="2218504"/>
                      </a:lnTo>
                      <a:lnTo>
                        <a:pt x="1103943" y="2219695"/>
                      </a:lnTo>
                      <a:lnTo>
                        <a:pt x="1083690" y="2220886"/>
                      </a:lnTo>
                      <a:lnTo>
                        <a:pt x="1063438" y="2221680"/>
                      </a:lnTo>
                      <a:lnTo>
                        <a:pt x="1043186" y="2221680"/>
                      </a:lnTo>
                      <a:lnTo>
                        <a:pt x="1013007" y="2221283"/>
                      </a:lnTo>
                      <a:lnTo>
                        <a:pt x="983224" y="2220092"/>
                      </a:lnTo>
                      <a:lnTo>
                        <a:pt x="954235" y="2217711"/>
                      </a:lnTo>
                      <a:lnTo>
                        <a:pt x="924850" y="2214535"/>
                      </a:lnTo>
                      <a:lnTo>
                        <a:pt x="895862" y="2210565"/>
                      </a:lnTo>
                      <a:lnTo>
                        <a:pt x="867270" y="2205405"/>
                      </a:lnTo>
                      <a:lnTo>
                        <a:pt x="839076" y="2199451"/>
                      </a:lnTo>
                      <a:lnTo>
                        <a:pt x="810882" y="2192703"/>
                      </a:lnTo>
                      <a:lnTo>
                        <a:pt x="715180" y="2341162"/>
                      </a:lnTo>
                      <a:lnTo>
                        <a:pt x="474536" y="2229222"/>
                      </a:lnTo>
                      <a:lnTo>
                        <a:pt x="524968" y="2062900"/>
                      </a:lnTo>
                      <a:lnTo>
                        <a:pt x="504716" y="2049006"/>
                      </a:lnTo>
                      <a:lnTo>
                        <a:pt x="484464" y="2033525"/>
                      </a:lnTo>
                      <a:lnTo>
                        <a:pt x="465006" y="2018441"/>
                      </a:lnTo>
                      <a:lnTo>
                        <a:pt x="445945" y="2002960"/>
                      </a:lnTo>
                      <a:lnTo>
                        <a:pt x="427281" y="1986288"/>
                      </a:lnTo>
                      <a:lnTo>
                        <a:pt x="408617" y="1969616"/>
                      </a:lnTo>
                      <a:lnTo>
                        <a:pt x="390748" y="1952151"/>
                      </a:lnTo>
                      <a:lnTo>
                        <a:pt x="373672" y="1934685"/>
                      </a:lnTo>
                      <a:lnTo>
                        <a:pt x="356597" y="1916028"/>
                      </a:lnTo>
                      <a:lnTo>
                        <a:pt x="340316" y="1897371"/>
                      </a:lnTo>
                      <a:lnTo>
                        <a:pt x="324432" y="1878715"/>
                      </a:lnTo>
                      <a:lnTo>
                        <a:pt x="308548" y="1858867"/>
                      </a:lnTo>
                      <a:lnTo>
                        <a:pt x="293855" y="1839020"/>
                      </a:lnTo>
                      <a:lnTo>
                        <a:pt x="279559" y="1818775"/>
                      </a:lnTo>
                      <a:lnTo>
                        <a:pt x="265661" y="1797737"/>
                      </a:lnTo>
                      <a:lnTo>
                        <a:pt x="252556" y="1776301"/>
                      </a:lnTo>
                      <a:lnTo>
                        <a:pt x="91333" y="1811630"/>
                      </a:lnTo>
                      <a:lnTo>
                        <a:pt x="0" y="1562345"/>
                      </a:lnTo>
                      <a:lnTo>
                        <a:pt x="138191" y="1488512"/>
                      </a:lnTo>
                      <a:lnTo>
                        <a:pt x="133426" y="1465092"/>
                      </a:lnTo>
                      <a:lnTo>
                        <a:pt x="129852" y="1441672"/>
                      </a:lnTo>
                      <a:lnTo>
                        <a:pt x="126278" y="1418251"/>
                      </a:lnTo>
                      <a:lnTo>
                        <a:pt x="123498" y="1394434"/>
                      </a:lnTo>
                      <a:lnTo>
                        <a:pt x="121513" y="1370220"/>
                      </a:lnTo>
                      <a:lnTo>
                        <a:pt x="119527" y="1346403"/>
                      </a:lnTo>
                      <a:lnTo>
                        <a:pt x="118733" y="1322189"/>
                      </a:lnTo>
                      <a:lnTo>
                        <a:pt x="118336" y="1297975"/>
                      </a:lnTo>
                      <a:lnTo>
                        <a:pt x="118733" y="1269395"/>
                      </a:lnTo>
                      <a:lnTo>
                        <a:pt x="119924" y="1240418"/>
                      </a:lnTo>
                      <a:lnTo>
                        <a:pt x="122704" y="1211837"/>
                      </a:lnTo>
                      <a:lnTo>
                        <a:pt x="125484" y="1184051"/>
                      </a:lnTo>
                      <a:lnTo>
                        <a:pt x="129455" y="1155867"/>
                      </a:lnTo>
                      <a:lnTo>
                        <a:pt x="134220" y="1128478"/>
                      </a:lnTo>
                      <a:lnTo>
                        <a:pt x="139780" y="1101088"/>
                      </a:lnTo>
                      <a:lnTo>
                        <a:pt x="146133" y="1074095"/>
                      </a:lnTo>
                      <a:lnTo>
                        <a:pt x="24223" y="995896"/>
                      </a:lnTo>
                      <a:lnTo>
                        <a:pt x="136603" y="755344"/>
                      </a:lnTo>
                      <a:lnTo>
                        <a:pt x="268043" y="794642"/>
                      </a:lnTo>
                      <a:lnTo>
                        <a:pt x="283530" y="772016"/>
                      </a:lnTo>
                      <a:lnTo>
                        <a:pt x="299017" y="750184"/>
                      </a:lnTo>
                      <a:lnTo>
                        <a:pt x="315696" y="728351"/>
                      </a:lnTo>
                      <a:lnTo>
                        <a:pt x="332771" y="707313"/>
                      </a:lnTo>
                      <a:lnTo>
                        <a:pt x="350243" y="686274"/>
                      </a:lnTo>
                      <a:lnTo>
                        <a:pt x="368907" y="666824"/>
                      </a:lnTo>
                      <a:lnTo>
                        <a:pt x="387571" y="646976"/>
                      </a:lnTo>
                      <a:lnTo>
                        <a:pt x="407426" y="627923"/>
                      </a:lnTo>
                      <a:lnTo>
                        <a:pt x="427281" y="609266"/>
                      </a:lnTo>
                      <a:lnTo>
                        <a:pt x="447930" y="591403"/>
                      </a:lnTo>
                      <a:lnTo>
                        <a:pt x="468977" y="574334"/>
                      </a:lnTo>
                      <a:lnTo>
                        <a:pt x="490420" y="557662"/>
                      </a:lnTo>
                      <a:lnTo>
                        <a:pt x="512261" y="541784"/>
                      </a:lnTo>
                      <a:lnTo>
                        <a:pt x="535293" y="526303"/>
                      </a:lnTo>
                      <a:lnTo>
                        <a:pt x="557928" y="511616"/>
                      </a:lnTo>
                      <a:lnTo>
                        <a:pt x="581754" y="497723"/>
                      </a:lnTo>
                      <a:lnTo>
                        <a:pt x="554354" y="371890"/>
                      </a:lnTo>
                      <a:lnTo>
                        <a:pt x="803734" y="280988"/>
                      </a:lnTo>
                      <a:close/>
                      <a:moveTo>
                        <a:pt x="2013752" y="186531"/>
                      </a:moveTo>
                      <a:lnTo>
                        <a:pt x="2001871" y="186928"/>
                      </a:lnTo>
                      <a:lnTo>
                        <a:pt x="1989594" y="188119"/>
                      </a:lnTo>
                      <a:lnTo>
                        <a:pt x="1978109" y="190103"/>
                      </a:lnTo>
                      <a:lnTo>
                        <a:pt x="1966624" y="192881"/>
                      </a:lnTo>
                      <a:lnTo>
                        <a:pt x="1955139" y="196453"/>
                      </a:lnTo>
                      <a:lnTo>
                        <a:pt x="1944050" y="200819"/>
                      </a:lnTo>
                      <a:lnTo>
                        <a:pt x="1932962" y="205978"/>
                      </a:lnTo>
                      <a:lnTo>
                        <a:pt x="1922269" y="211534"/>
                      </a:lnTo>
                      <a:lnTo>
                        <a:pt x="1914348" y="216297"/>
                      </a:lnTo>
                      <a:lnTo>
                        <a:pt x="1906823" y="221853"/>
                      </a:lnTo>
                      <a:lnTo>
                        <a:pt x="1899695" y="227409"/>
                      </a:lnTo>
                      <a:lnTo>
                        <a:pt x="1892962" y="233363"/>
                      </a:lnTo>
                      <a:lnTo>
                        <a:pt x="1886230" y="239713"/>
                      </a:lnTo>
                      <a:lnTo>
                        <a:pt x="1880289" y="246063"/>
                      </a:lnTo>
                      <a:lnTo>
                        <a:pt x="1874349" y="252809"/>
                      </a:lnTo>
                      <a:lnTo>
                        <a:pt x="1869200" y="259953"/>
                      </a:lnTo>
                      <a:lnTo>
                        <a:pt x="1864052" y="267097"/>
                      </a:lnTo>
                      <a:lnTo>
                        <a:pt x="1859300" y="274241"/>
                      </a:lnTo>
                      <a:lnTo>
                        <a:pt x="1855339" y="281781"/>
                      </a:lnTo>
                      <a:lnTo>
                        <a:pt x="1850983" y="289719"/>
                      </a:lnTo>
                      <a:lnTo>
                        <a:pt x="1847419" y="297656"/>
                      </a:lnTo>
                      <a:lnTo>
                        <a:pt x="1844646" y="305594"/>
                      </a:lnTo>
                      <a:lnTo>
                        <a:pt x="1841874" y="313928"/>
                      </a:lnTo>
                      <a:lnTo>
                        <a:pt x="1839102" y="322263"/>
                      </a:lnTo>
                      <a:lnTo>
                        <a:pt x="1837518" y="330597"/>
                      </a:lnTo>
                      <a:lnTo>
                        <a:pt x="1835934" y="339328"/>
                      </a:lnTo>
                      <a:lnTo>
                        <a:pt x="1834350" y="348059"/>
                      </a:lnTo>
                      <a:lnTo>
                        <a:pt x="1833557" y="356791"/>
                      </a:lnTo>
                      <a:lnTo>
                        <a:pt x="1833557" y="365125"/>
                      </a:lnTo>
                      <a:lnTo>
                        <a:pt x="1833557" y="373856"/>
                      </a:lnTo>
                      <a:lnTo>
                        <a:pt x="1833953" y="382984"/>
                      </a:lnTo>
                      <a:lnTo>
                        <a:pt x="1835142" y="391716"/>
                      </a:lnTo>
                      <a:lnTo>
                        <a:pt x="1836726" y="400050"/>
                      </a:lnTo>
                      <a:lnTo>
                        <a:pt x="1838310" y="409178"/>
                      </a:lnTo>
                      <a:lnTo>
                        <a:pt x="1840290" y="417513"/>
                      </a:lnTo>
                      <a:lnTo>
                        <a:pt x="1843458" y="426244"/>
                      </a:lnTo>
                      <a:lnTo>
                        <a:pt x="1846230" y="434578"/>
                      </a:lnTo>
                      <a:lnTo>
                        <a:pt x="1850191" y="443310"/>
                      </a:lnTo>
                      <a:lnTo>
                        <a:pt x="1853755" y="451247"/>
                      </a:lnTo>
                      <a:lnTo>
                        <a:pt x="1858507" y="459581"/>
                      </a:lnTo>
                      <a:lnTo>
                        <a:pt x="1864844" y="469503"/>
                      </a:lnTo>
                      <a:lnTo>
                        <a:pt x="1871973" y="479028"/>
                      </a:lnTo>
                      <a:lnTo>
                        <a:pt x="1879497" y="488156"/>
                      </a:lnTo>
                      <a:lnTo>
                        <a:pt x="1887418" y="496888"/>
                      </a:lnTo>
                      <a:lnTo>
                        <a:pt x="1896527" y="504428"/>
                      </a:lnTo>
                      <a:lnTo>
                        <a:pt x="1905239" y="511969"/>
                      </a:lnTo>
                      <a:lnTo>
                        <a:pt x="1914744" y="518716"/>
                      </a:lnTo>
                      <a:lnTo>
                        <a:pt x="1924645" y="524669"/>
                      </a:lnTo>
                      <a:lnTo>
                        <a:pt x="1934942" y="529828"/>
                      </a:lnTo>
                      <a:lnTo>
                        <a:pt x="1945635" y="534988"/>
                      </a:lnTo>
                      <a:lnTo>
                        <a:pt x="1956723" y="538956"/>
                      </a:lnTo>
                      <a:lnTo>
                        <a:pt x="1967812" y="542131"/>
                      </a:lnTo>
                      <a:lnTo>
                        <a:pt x="1979297" y="545306"/>
                      </a:lnTo>
                      <a:lnTo>
                        <a:pt x="1990782" y="546894"/>
                      </a:lnTo>
                      <a:lnTo>
                        <a:pt x="2002267" y="548085"/>
                      </a:lnTo>
                      <a:lnTo>
                        <a:pt x="2014544" y="548481"/>
                      </a:lnTo>
                      <a:lnTo>
                        <a:pt x="2026425" y="548085"/>
                      </a:lnTo>
                      <a:lnTo>
                        <a:pt x="2038306" y="546894"/>
                      </a:lnTo>
                      <a:lnTo>
                        <a:pt x="2049791" y="544910"/>
                      </a:lnTo>
                      <a:lnTo>
                        <a:pt x="2061672" y="542131"/>
                      </a:lnTo>
                      <a:lnTo>
                        <a:pt x="2073157" y="538560"/>
                      </a:lnTo>
                      <a:lnTo>
                        <a:pt x="2084246" y="534194"/>
                      </a:lnTo>
                      <a:lnTo>
                        <a:pt x="2095335" y="529035"/>
                      </a:lnTo>
                      <a:lnTo>
                        <a:pt x="2106028" y="523081"/>
                      </a:lnTo>
                      <a:lnTo>
                        <a:pt x="2113552" y="518716"/>
                      </a:lnTo>
                      <a:lnTo>
                        <a:pt x="2121077" y="513556"/>
                      </a:lnTo>
                      <a:lnTo>
                        <a:pt x="2128206" y="508000"/>
                      </a:lnTo>
                      <a:lnTo>
                        <a:pt x="2134938" y="502047"/>
                      </a:lnTo>
                      <a:lnTo>
                        <a:pt x="2141275" y="496491"/>
                      </a:lnTo>
                      <a:lnTo>
                        <a:pt x="2147215" y="490141"/>
                      </a:lnTo>
                      <a:lnTo>
                        <a:pt x="2153156" y="483394"/>
                      </a:lnTo>
                      <a:lnTo>
                        <a:pt x="2158304" y="476647"/>
                      </a:lnTo>
                      <a:lnTo>
                        <a:pt x="2163452" y="469503"/>
                      </a:lnTo>
                      <a:lnTo>
                        <a:pt x="2168601" y="461566"/>
                      </a:lnTo>
                      <a:lnTo>
                        <a:pt x="2172957" y="454025"/>
                      </a:lnTo>
                      <a:lnTo>
                        <a:pt x="2176917" y="446485"/>
                      </a:lnTo>
                      <a:lnTo>
                        <a:pt x="2180482" y="438150"/>
                      </a:lnTo>
                      <a:lnTo>
                        <a:pt x="2183650" y="430213"/>
                      </a:lnTo>
                      <a:lnTo>
                        <a:pt x="2186818" y="421481"/>
                      </a:lnTo>
                      <a:lnTo>
                        <a:pt x="2189195" y="412750"/>
                      </a:lnTo>
                      <a:lnTo>
                        <a:pt x="2191175" y="404019"/>
                      </a:lnTo>
                      <a:lnTo>
                        <a:pt x="2192363" y="395288"/>
                      </a:lnTo>
                      <a:lnTo>
                        <a:pt x="2193947" y="386159"/>
                      </a:lnTo>
                      <a:lnTo>
                        <a:pt x="2194739" y="377428"/>
                      </a:lnTo>
                      <a:lnTo>
                        <a:pt x="2194739" y="368697"/>
                      </a:lnTo>
                      <a:lnTo>
                        <a:pt x="2194739" y="359569"/>
                      </a:lnTo>
                      <a:lnTo>
                        <a:pt x="2194343" y="351234"/>
                      </a:lnTo>
                      <a:lnTo>
                        <a:pt x="2192759" y="342503"/>
                      </a:lnTo>
                      <a:lnTo>
                        <a:pt x="2191571" y="333375"/>
                      </a:lnTo>
                      <a:lnTo>
                        <a:pt x="2189591" y="325041"/>
                      </a:lnTo>
                      <a:lnTo>
                        <a:pt x="2187610" y="316706"/>
                      </a:lnTo>
                      <a:lnTo>
                        <a:pt x="2184838" y="308372"/>
                      </a:lnTo>
                      <a:lnTo>
                        <a:pt x="2181670" y="299641"/>
                      </a:lnTo>
                      <a:lnTo>
                        <a:pt x="2178106" y="291703"/>
                      </a:lnTo>
                      <a:lnTo>
                        <a:pt x="2174145" y="283766"/>
                      </a:lnTo>
                      <a:lnTo>
                        <a:pt x="2169789" y="275828"/>
                      </a:lnTo>
                      <a:lnTo>
                        <a:pt x="2163452" y="265509"/>
                      </a:lnTo>
                      <a:lnTo>
                        <a:pt x="2156324" y="255984"/>
                      </a:lnTo>
                      <a:lnTo>
                        <a:pt x="2148799" y="247253"/>
                      </a:lnTo>
                      <a:lnTo>
                        <a:pt x="2140879" y="238522"/>
                      </a:lnTo>
                      <a:lnTo>
                        <a:pt x="2131770" y="230584"/>
                      </a:lnTo>
                      <a:lnTo>
                        <a:pt x="2123057" y="223441"/>
                      </a:lnTo>
                      <a:lnTo>
                        <a:pt x="2113552" y="216694"/>
                      </a:lnTo>
                      <a:lnTo>
                        <a:pt x="2103255" y="210344"/>
                      </a:lnTo>
                      <a:lnTo>
                        <a:pt x="2093355" y="204788"/>
                      </a:lnTo>
                      <a:lnTo>
                        <a:pt x="2082662" y="200422"/>
                      </a:lnTo>
                      <a:lnTo>
                        <a:pt x="2071969" y="196056"/>
                      </a:lnTo>
                      <a:lnTo>
                        <a:pt x="2060484" y="192881"/>
                      </a:lnTo>
                      <a:lnTo>
                        <a:pt x="2048999" y="190103"/>
                      </a:lnTo>
                      <a:lnTo>
                        <a:pt x="2037118" y="188119"/>
                      </a:lnTo>
                      <a:lnTo>
                        <a:pt x="2025633" y="186928"/>
                      </a:lnTo>
                      <a:lnTo>
                        <a:pt x="2013752" y="186531"/>
                      </a:lnTo>
                      <a:close/>
                      <a:moveTo>
                        <a:pt x="2066028" y="0"/>
                      </a:moveTo>
                      <a:lnTo>
                        <a:pt x="2156324" y="23812"/>
                      </a:lnTo>
                      <a:lnTo>
                        <a:pt x="2146027" y="100013"/>
                      </a:lnTo>
                      <a:lnTo>
                        <a:pt x="2140916" y="118533"/>
                      </a:lnTo>
                      <a:lnTo>
                        <a:pt x="2134542" y="115094"/>
                      </a:lnTo>
                      <a:lnTo>
                        <a:pt x="2132671" y="114357"/>
                      </a:lnTo>
                      <a:lnTo>
                        <a:pt x="2132562" y="114300"/>
                      </a:lnTo>
                      <a:lnTo>
                        <a:pt x="2123453" y="110728"/>
                      </a:lnTo>
                      <a:lnTo>
                        <a:pt x="2132671" y="114357"/>
                      </a:lnTo>
                      <a:lnTo>
                        <a:pt x="2140879" y="118666"/>
                      </a:lnTo>
                      <a:lnTo>
                        <a:pt x="2140916" y="118533"/>
                      </a:lnTo>
                      <a:lnTo>
                        <a:pt x="2144839" y="120650"/>
                      </a:lnTo>
                      <a:lnTo>
                        <a:pt x="2153552" y="125413"/>
                      </a:lnTo>
                      <a:lnTo>
                        <a:pt x="2167413" y="133747"/>
                      </a:lnTo>
                      <a:lnTo>
                        <a:pt x="2174145" y="138113"/>
                      </a:lnTo>
                      <a:lnTo>
                        <a:pt x="2180878" y="142875"/>
                      </a:lnTo>
                      <a:lnTo>
                        <a:pt x="2181274" y="143272"/>
                      </a:lnTo>
                      <a:lnTo>
                        <a:pt x="2187610" y="148034"/>
                      </a:lnTo>
                      <a:lnTo>
                        <a:pt x="2193947" y="153194"/>
                      </a:lnTo>
                      <a:lnTo>
                        <a:pt x="2205432" y="163909"/>
                      </a:lnTo>
                      <a:lnTo>
                        <a:pt x="2212560" y="170656"/>
                      </a:lnTo>
                      <a:lnTo>
                        <a:pt x="2221273" y="180181"/>
                      </a:lnTo>
                      <a:lnTo>
                        <a:pt x="2226433" y="186128"/>
                      </a:lnTo>
                      <a:lnTo>
                        <a:pt x="2226422" y="186134"/>
                      </a:lnTo>
                      <a:lnTo>
                        <a:pt x="2229194" y="189309"/>
                      </a:lnTo>
                      <a:lnTo>
                        <a:pt x="2226433" y="186128"/>
                      </a:lnTo>
                      <a:lnTo>
                        <a:pt x="2244639" y="175419"/>
                      </a:lnTo>
                      <a:lnTo>
                        <a:pt x="2315925" y="143669"/>
                      </a:lnTo>
                      <a:lnTo>
                        <a:pt x="2363053" y="224234"/>
                      </a:lnTo>
                      <a:lnTo>
                        <a:pt x="2302064" y="270669"/>
                      </a:lnTo>
                      <a:lnTo>
                        <a:pt x="2280282" y="283369"/>
                      </a:lnTo>
                      <a:lnTo>
                        <a:pt x="2284242" y="296466"/>
                      </a:lnTo>
                      <a:lnTo>
                        <a:pt x="2287015" y="309166"/>
                      </a:lnTo>
                      <a:lnTo>
                        <a:pt x="2289787" y="322263"/>
                      </a:lnTo>
                      <a:lnTo>
                        <a:pt x="2291371" y="335359"/>
                      </a:lnTo>
                      <a:lnTo>
                        <a:pt x="2292559" y="348456"/>
                      </a:lnTo>
                      <a:lnTo>
                        <a:pt x="2293351" y="361553"/>
                      </a:lnTo>
                      <a:lnTo>
                        <a:pt x="2293351" y="374650"/>
                      </a:lnTo>
                      <a:lnTo>
                        <a:pt x="2292559" y="387350"/>
                      </a:lnTo>
                      <a:lnTo>
                        <a:pt x="2318301" y="394097"/>
                      </a:lnTo>
                      <a:lnTo>
                        <a:pt x="2390775" y="422275"/>
                      </a:lnTo>
                      <a:lnTo>
                        <a:pt x="2367409" y="512763"/>
                      </a:lnTo>
                      <a:lnTo>
                        <a:pt x="2291371" y="502047"/>
                      </a:lnTo>
                      <a:lnTo>
                        <a:pt x="2262857" y="494506"/>
                      </a:lnTo>
                      <a:lnTo>
                        <a:pt x="2256916" y="506016"/>
                      </a:lnTo>
                      <a:lnTo>
                        <a:pt x="2250183" y="517128"/>
                      </a:lnTo>
                      <a:lnTo>
                        <a:pt x="2243451" y="527447"/>
                      </a:lnTo>
                      <a:lnTo>
                        <a:pt x="2235926" y="537766"/>
                      </a:lnTo>
                      <a:lnTo>
                        <a:pt x="2228006" y="547688"/>
                      </a:lnTo>
                      <a:lnTo>
                        <a:pt x="2219293" y="557610"/>
                      </a:lnTo>
                      <a:lnTo>
                        <a:pt x="2210580" y="566738"/>
                      </a:lnTo>
                      <a:lnTo>
                        <a:pt x="2201075" y="575469"/>
                      </a:lnTo>
                      <a:lnTo>
                        <a:pt x="2216125" y="601266"/>
                      </a:lnTo>
                      <a:lnTo>
                        <a:pt x="2247807" y="671910"/>
                      </a:lnTo>
                      <a:lnTo>
                        <a:pt x="2167413" y="719932"/>
                      </a:lnTo>
                      <a:lnTo>
                        <a:pt x="2121077" y="658416"/>
                      </a:lnTo>
                      <a:lnTo>
                        <a:pt x="2105632" y="632222"/>
                      </a:lnTo>
                      <a:lnTo>
                        <a:pt x="2110780" y="629841"/>
                      </a:lnTo>
                      <a:lnTo>
                        <a:pt x="2115929" y="627857"/>
                      </a:lnTo>
                      <a:lnTo>
                        <a:pt x="2104048" y="632222"/>
                      </a:lnTo>
                      <a:lnTo>
                        <a:pt x="2092563" y="635794"/>
                      </a:lnTo>
                      <a:lnTo>
                        <a:pt x="2083058" y="638969"/>
                      </a:lnTo>
                      <a:lnTo>
                        <a:pt x="2067217" y="642541"/>
                      </a:lnTo>
                      <a:lnTo>
                        <a:pt x="2059296" y="643732"/>
                      </a:lnTo>
                      <a:lnTo>
                        <a:pt x="2050583" y="644922"/>
                      </a:lnTo>
                      <a:lnTo>
                        <a:pt x="2048999" y="644922"/>
                      </a:lnTo>
                      <a:lnTo>
                        <a:pt x="2033554" y="646907"/>
                      </a:lnTo>
                      <a:lnTo>
                        <a:pt x="2018505" y="647303"/>
                      </a:lnTo>
                      <a:lnTo>
                        <a:pt x="2014544" y="647700"/>
                      </a:lnTo>
                      <a:lnTo>
                        <a:pt x="2008208" y="647303"/>
                      </a:lnTo>
                      <a:lnTo>
                        <a:pt x="2002617" y="647117"/>
                      </a:lnTo>
                      <a:lnTo>
                        <a:pt x="1994743" y="646510"/>
                      </a:lnTo>
                      <a:lnTo>
                        <a:pt x="1984842" y="645716"/>
                      </a:lnTo>
                      <a:lnTo>
                        <a:pt x="1996327" y="646907"/>
                      </a:lnTo>
                      <a:lnTo>
                        <a:pt x="2002617" y="647117"/>
                      </a:lnTo>
                      <a:lnTo>
                        <a:pt x="2005039" y="647303"/>
                      </a:lnTo>
                      <a:lnTo>
                        <a:pt x="1994347" y="687785"/>
                      </a:lnTo>
                      <a:lnTo>
                        <a:pt x="1970189" y="747713"/>
                      </a:lnTo>
                      <a:lnTo>
                        <a:pt x="1879497" y="724297"/>
                      </a:lnTo>
                      <a:lnTo>
                        <a:pt x="1886230" y="662385"/>
                      </a:lnTo>
                      <a:lnTo>
                        <a:pt x="1896923" y="621507"/>
                      </a:lnTo>
                      <a:lnTo>
                        <a:pt x="1904447" y="625078"/>
                      </a:lnTo>
                      <a:lnTo>
                        <a:pt x="1893754" y="619919"/>
                      </a:lnTo>
                      <a:lnTo>
                        <a:pt x="1883061" y="614363"/>
                      </a:lnTo>
                      <a:lnTo>
                        <a:pt x="1874745" y="609997"/>
                      </a:lnTo>
                      <a:lnTo>
                        <a:pt x="1860884" y="601663"/>
                      </a:lnTo>
                      <a:lnTo>
                        <a:pt x="1854151" y="596900"/>
                      </a:lnTo>
                      <a:lnTo>
                        <a:pt x="1847419" y="592535"/>
                      </a:lnTo>
                      <a:lnTo>
                        <a:pt x="1846627" y="592138"/>
                      </a:lnTo>
                      <a:lnTo>
                        <a:pt x="1840290" y="586978"/>
                      </a:lnTo>
                      <a:lnTo>
                        <a:pt x="1834350" y="581819"/>
                      </a:lnTo>
                      <a:lnTo>
                        <a:pt x="1822469" y="571103"/>
                      </a:lnTo>
                      <a:lnTo>
                        <a:pt x="1815736" y="564356"/>
                      </a:lnTo>
                      <a:lnTo>
                        <a:pt x="1809516" y="557841"/>
                      </a:lnTo>
                      <a:lnTo>
                        <a:pt x="1805439" y="553244"/>
                      </a:lnTo>
                      <a:lnTo>
                        <a:pt x="1799103" y="545703"/>
                      </a:lnTo>
                      <a:lnTo>
                        <a:pt x="1807023" y="555228"/>
                      </a:lnTo>
                      <a:lnTo>
                        <a:pt x="1809516" y="557841"/>
                      </a:lnTo>
                      <a:lnTo>
                        <a:pt x="1811776" y="560388"/>
                      </a:lnTo>
                      <a:lnTo>
                        <a:pt x="1779697" y="579438"/>
                      </a:lnTo>
                      <a:lnTo>
                        <a:pt x="1720292" y="604044"/>
                      </a:lnTo>
                      <a:lnTo>
                        <a:pt x="1673164" y="523875"/>
                      </a:lnTo>
                      <a:lnTo>
                        <a:pt x="1721480" y="484585"/>
                      </a:lnTo>
                      <a:lnTo>
                        <a:pt x="1752767" y="465931"/>
                      </a:lnTo>
                      <a:lnTo>
                        <a:pt x="1748410" y="452835"/>
                      </a:lnTo>
                      <a:lnTo>
                        <a:pt x="1744450" y="439341"/>
                      </a:lnTo>
                      <a:lnTo>
                        <a:pt x="1741282" y="425847"/>
                      </a:lnTo>
                      <a:lnTo>
                        <a:pt x="1738510" y="412353"/>
                      </a:lnTo>
                      <a:lnTo>
                        <a:pt x="1736530" y="398860"/>
                      </a:lnTo>
                      <a:lnTo>
                        <a:pt x="1735737" y="385366"/>
                      </a:lnTo>
                      <a:lnTo>
                        <a:pt x="1734945" y="371475"/>
                      </a:lnTo>
                      <a:lnTo>
                        <a:pt x="1735341" y="357981"/>
                      </a:lnTo>
                      <a:lnTo>
                        <a:pt x="1704451" y="350441"/>
                      </a:lnTo>
                      <a:lnTo>
                        <a:pt x="1644650" y="325438"/>
                      </a:lnTo>
                      <a:lnTo>
                        <a:pt x="1668412" y="235347"/>
                      </a:lnTo>
                      <a:lnTo>
                        <a:pt x="1730193" y="242094"/>
                      </a:lnTo>
                      <a:lnTo>
                        <a:pt x="1760687" y="250031"/>
                      </a:lnTo>
                      <a:lnTo>
                        <a:pt x="1766628" y="237331"/>
                      </a:lnTo>
                      <a:lnTo>
                        <a:pt x="1773361" y="225028"/>
                      </a:lnTo>
                      <a:lnTo>
                        <a:pt x="1781281" y="213519"/>
                      </a:lnTo>
                      <a:lnTo>
                        <a:pt x="1789202" y="201613"/>
                      </a:lnTo>
                      <a:lnTo>
                        <a:pt x="1797915" y="190500"/>
                      </a:lnTo>
                      <a:lnTo>
                        <a:pt x="1807023" y="179784"/>
                      </a:lnTo>
                      <a:lnTo>
                        <a:pt x="1816924" y="169069"/>
                      </a:lnTo>
                      <a:lnTo>
                        <a:pt x="1827221" y="159544"/>
                      </a:lnTo>
                      <a:lnTo>
                        <a:pt x="1812964" y="135334"/>
                      </a:lnTo>
                      <a:lnTo>
                        <a:pt x="1788410" y="75406"/>
                      </a:lnTo>
                      <a:lnTo>
                        <a:pt x="1868804" y="27781"/>
                      </a:lnTo>
                      <a:lnTo>
                        <a:pt x="1907219" y="76994"/>
                      </a:lnTo>
                      <a:lnTo>
                        <a:pt x="1923061" y="102791"/>
                      </a:lnTo>
                      <a:lnTo>
                        <a:pt x="1917516" y="105172"/>
                      </a:lnTo>
                      <a:lnTo>
                        <a:pt x="1912368" y="107156"/>
                      </a:lnTo>
                      <a:lnTo>
                        <a:pt x="1924249" y="102791"/>
                      </a:lnTo>
                      <a:lnTo>
                        <a:pt x="1935734" y="99219"/>
                      </a:lnTo>
                      <a:lnTo>
                        <a:pt x="1945239" y="96044"/>
                      </a:lnTo>
                      <a:lnTo>
                        <a:pt x="1961080" y="92869"/>
                      </a:lnTo>
                      <a:lnTo>
                        <a:pt x="1969001" y="91281"/>
                      </a:lnTo>
                      <a:lnTo>
                        <a:pt x="1977317" y="89694"/>
                      </a:lnTo>
                      <a:lnTo>
                        <a:pt x="1979297" y="89694"/>
                      </a:lnTo>
                      <a:lnTo>
                        <a:pt x="1994347" y="88106"/>
                      </a:lnTo>
                      <a:lnTo>
                        <a:pt x="2009792" y="87709"/>
                      </a:lnTo>
                      <a:lnTo>
                        <a:pt x="2013752" y="87709"/>
                      </a:lnTo>
                      <a:lnTo>
                        <a:pt x="2019693" y="87709"/>
                      </a:lnTo>
                      <a:lnTo>
                        <a:pt x="2031970" y="88503"/>
                      </a:lnTo>
                      <a:lnTo>
                        <a:pt x="2043455" y="89297"/>
                      </a:lnTo>
                      <a:lnTo>
                        <a:pt x="2034346" y="88503"/>
                      </a:lnTo>
                      <a:lnTo>
                        <a:pt x="2038306" y="72628"/>
                      </a:lnTo>
                      <a:lnTo>
                        <a:pt x="2066028" y="0"/>
                      </a:lnTo>
                      <a:close/>
                    </a:path>
                  </a:pathLst>
                </a:custGeom>
                <a:solidFill>
                  <a:srgbClr val="371C0D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MH_Other_9"/>
                <p:cNvSpPr>
                  <a:spLocks noChangeAspec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84" y="6788"/>
                  <a:ext cx="471" cy="471"/>
                </a:xfrm>
                <a:custGeom>
                  <a:avLst/>
                  <a:gdLst>
                    <a:gd name="T0" fmla="*/ 883582 w 2298700"/>
                    <a:gd name="T1" fmla="*/ 1295872 h 2298700"/>
                    <a:gd name="T2" fmla="*/ 899660 w 2298700"/>
                    <a:gd name="T3" fmla="*/ 1824434 h 2298700"/>
                    <a:gd name="T4" fmla="*/ 870674 w 2298700"/>
                    <a:gd name="T5" fmla="*/ 1867800 h 2298700"/>
                    <a:gd name="T6" fmla="*/ 472571 w 2298700"/>
                    <a:gd name="T7" fmla="*/ 1870524 h 2298700"/>
                    <a:gd name="T8" fmla="*/ 439282 w 2298700"/>
                    <a:gd name="T9" fmla="*/ 1829883 h 2298700"/>
                    <a:gd name="T10" fmla="*/ 450831 w 2298700"/>
                    <a:gd name="T11" fmla="*/ 1299959 h 2298700"/>
                    <a:gd name="T12" fmla="*/ 1168971 w 2298700"/>
                    <a:gd name="T13" fmla="*/ 903287 h 2298700"/>
                    <a:gd name="T14" fmla="*/ 1561900 w 2298700"/>
                    <a:gd name="T15" fmla="*/ 923717 h 2298700"/>
                    <a:gd name="T16" fmla="*/ 1573443 w 2298700"/>
                    <a:gd name="T17" fmla="*/ 1829892 h 2298700"/>
                    <a:gd name="T18" fmla="*/ 1540624 w 2298700"/>
                    <a:gd name="T19" fmla="*/ 1870524 h 2298700"/>
                    <a:gd name="T20" fmla="*/ 1142262 w 2298700"/>
                    <a:gd name="T21" fmla="*/ 1867800 h 2298700"/>
                    <a:gd name="T22" fmla="*/ 1113291 w 2298700"/>
                    <a:gd name="T23" fmla="*/ 1824444 h 2298700"/>
                    <a:gd name="T24" fmla="*/ 1129361 w 2298700"/>
                    <a:gd name="T25" fmla="*/ 919404 h 2298700"/>
                    <a:gd name="T26" fmla="*/ 2191940 w 2298700"/>
                    <a:gd name="T27" fmla="*/ 450850 h 2298700"/>
                    <a:gd name="T28" fmla="*/ 2238385 w 2298700"/>
                    <a:gd name="T29" fmla="*/ 475582 h 2298700"/>
                    <a:gd name="T30" fmla="*/ 2245636 w 2298700"/>
                    <a:gd name="T31" fmla="*/ 1835358 h 2298700"/>
                    <a:gd name="T32" fmla="*/ 2208706 w 2298700"/>
                    <a:gd name="T33" fmla="*/ 1872115 h 2298700"/>
                    <a:gd name="T34" fmla="*/ 1810633 w 2298700"/>
                    <a:gd name="T35" fmla="*/ 1865309 h 2298700"/>
                    <a:gd name="T36" fmla="*/ 1785938 w 2298700"/>
                    <a:gd name="T37" fmla="*/ 1818568 h 2298700"/>
                    <a:gd name="T38" fmla="*/ 1806329 w 2298700"/>
                    <a:gd name="T39" fmla="*/ 463556 h 2298700"/>
                    <a:gd name="T40" fmla="*/ 1464870 w 2298700"/>
                    <a:gd name="T41" fmla="*/ 38100 h 2298700"/>
                    <a:gd name="T42" fmla="*/ 1493876 w 2298700"/>
                    <a:gd name="T43" fmla="*/ 48317 h 2298700"/>
                    <a:gd name="T44" fmla="*/ 1512005 w 2298700"/>
                    <a:gd name="T45" fmla="*/ 72609 h 2298700"/>
                    <a:gd name="T46" fmla="*/ 1540105 w 2298700"/>
                    <a:gd name="T47" fmla="*/ 509198 h 2298700"/>
                    <a:gd name="T48" fmla="*/ 1503847 w 2298700"/>
                    <a:gd name="T49" fmla="*/ 543253 h 2298700"/>
                    <a:gd name="T50" fmla="*/ 1459205 w 2298700"/>
                    <a:gd name="T51" fmla="*/ 535761 h 2298700"/>
                    <a:gd name="T52" fmla="*/ 1437677 w 2298700"/>
                    <a:gd name="T53" fmla="*/ 503749 h 2298700"/>
                    <a:gd name="T54" fmla="*/ 1348845 w 2298700"/>
                    <a:gd name="T55" fmla="*/ 357311 h 2298700"/>
                    <a:gd name="T56" fmla="*/ 1214465 w 2298700"/>
                    <a:gd name="T57" fmla="*/ 507608 h 2298700"/>
                    <a:gd name="T58" fmla="*/ 1010062 w 2298700"/>
                    <a:gd name="T59" fmla="*/ 669711 h 2298700"/>
                    <a:gd name="T60" fmla="*/ 834212 w 2298700"/>
                    <a:gd name="T61" fmla="*/ 763477 h 2298700"/>
                    <a:gd name="T62" fmla="*/ 682609 w 2298700"/>
                    <a:gd name="T63" fmla="*/ 817965 h 2298700"/>
                    <a:gd name="T64" fmla="*/ 523528 w 2298700"/>
                    <a:gd name="T65" fmla="*/ 852928 h 2298700"/>
                    <a:gd name="T66" fmla="*/ 404104 w 2298700"/>
                    <a:gd name="T67" fmla="*/ 862464 h 2298700"/>
                    <a:gd name="T68" fmla="*/ 374191 w 2298700"/>
                    <a:gd name="T69" fmla="*/ 838852 h 2298700"/>
                    <a:gd name="T70" fmla="*/ 369206 w 2298700"/>
                    <a:gd name="T71" fmla="*/ 795034 h 2298700"/>
                    <a:gd name="T72" fmla="*/ 405237 w 2298700"/>
                    <a:gd name="T73" fmla="*/ 760071 h 2298700"/>
                    <a:gd name="T74" fmla="*/ 535765 w 2298700"/>
                    <a:gd name="T75" fmla="*/ 742589 h 2298700"/>
                    <a:gd name="T76" fmla="*/ 679890 w 2298700"/>
                    <a:gd name="T77" fmla="*/ 706945 h 2298700"/>
                    <a:gd name="T78" fmla="*/ 816536 w 2298700"/>
                    <a:gd name="T79" fmla="*/ 654273 h 2298700"/>
                    <a:gd name="T80" fmla="*/ 989667 w 2298700"/>
                    <a:gd name="T81" fmla="*/ 554832 h 2298700"/>
                    <a:gd name="T82" fmla="*/ 1171862 w 2298700"/>
                    <a:gd name="T83" fmla="*/ 398859 h 2298700"/>
                    <a:gd name="T84" fmla="*/ 1282675 w 2298700"/>
                    <a:gd name="T85" fmla="*/ 267178 h 2298700"/>
                    <a:gd name="T86" fmla="*/ 1087110 w 2298700"/>
                    <a:gd name="T87" fmla="*/ 283979 h 2298700"/>
                    <a:gd name="T88" fmla="*/ 1044054 w 2298700"/>
                    <a:gd name="T89" fmla="*/ 259005 h 2298700"/>
                    <a:gd name="T90" fmla="*/ 1040654 w 2298700"/>
                    <a:gd name="T91" fmla="*/ 208376 h 2298700"/>
                    <a:gd name="T92" fmla="*/ 1446288 w 2298700"/>
                    <a:gd name="T93" fmla="*/ 40370 h 2298700"/>
                    <a:gd name="T94" fmla="*/ 128386 w 2298700"/>
                    <a:gd name="T95" fmla="*/ 3403 h 2298700"/>
                    <a:gd name="T96" fmla="*/ 171711 w 2298700"/>
                    <a:gd name="T97" fmla="*/ 26993 h 2298700"/>
                    <a:gd name="T98" fmla="*/ 199157 w 2298700"/>
                    <a:gd name="T99" fmla="*/ 67596 h 2298700"/>
                    <a:gd name="T100" fmla="*/ 2201163 w 2298700"/>
                    <a:gd name="T101" fmla="*/ 2093192 h 2298700"/>
                    <a:gd name="T102" fmla="*/ 2249251 w 2298700"/>
                    <a:gd name="T103" fmla="*/ 2107936 h 2298700"/>
                    <a:gd name="T104" fmla="*/ 2283729 w 2298700"/>
                    <a:gd name="T105" fmla="*/ 2142414 h 2298700"/>
                    <a:gd name="T106" fmla="*/ 2298473 w 2298700"/>
                    <a:gd name="T107" fmla="*/ 2190729 h 2298700"/>
                    <a:gd name="T108" fmla="*/ 2288720 w 2298700"/>
                    <a:gd name="T109" fmla="*/ 2240405 h 2298700"/>
                    <a:gd name="T110" fmla="*/ 2257417 w 2298700"/>
                    <a:gd name="T111" fmla="*/ 2278059 h 2298700"/>
                    <a:gd name="T112" fmla="*/ 2211597 w 2298700"/>
                    <a:gd name="T113" fmla="*/ 2297566 h 2298700"/>
                    <a:gd name="T114" fmla="*/ 72132 w 2298700"/>
                    <a:gd name="T115" fmla="*/ 2294164 h 2298700"/>
                    <a:gd name="T116" fmla="*/ 29715 w 2298700"/>
                    <a:gd name="T117" fmla="*/ 2268532 h 2298700"/>
                    <a:gd name="T118" fmla="*/ 4537 w 2298700"/>
                    <a:gd name="T119" fmla="*/ 2226568 h 2298700"/>
                    <a:gd name="T120" fmla="*/ 907 w 2298700"/>
                    <a:gd name="T121" fmla="*/ 87330 h 2298700"/>
                    <a:gd name="T122" fmla="*/ 20188 w 2298700"/>
                    <a:gd name="T123" fmla="*/ 41510 h 2298700"/>
                    <a:gd name="T124" fmla="*/ 57842 w 2298700"/>
                    <a:gd name="T125" fmla="*/ 10434 h 2298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98700" h="2298700">
                      <a:moveTo>
                        <a:pt x="494084" y="1279525"/>
                      </a:moveTo>
                      <a:lnTo>
                        <a:pt x="844179" y="1279525"/>
                      </a:lnTo>
                      <a:lnTo>
                        <a:pt x="849841" y="1279752"/>
                      </a:lnTo>
                      <a:lnTo>
                        <a:pt x="855502" y="1280660"/>
                      </a:lnTo>
                      <a:lnTo>
                        <a:pt x="860710" y="1282023"/>
                      </a:lnTo>
                      <a:lnTo>
                        <a:pt x="865692" y="1283839"/>
                      </a:lnTo>
                      <a:lnTo>
                        <a:pt x="870674" y="1286109"/>
                      </a:lnTo>
                      <a:lnTo>
                        <a:pt x="875203" y="1289061"/>
                      </a:lnTo>
                      <a:lnTo>
                        <a:pt x="879732" y="1292467"/>
                      </a:lnTo>
                      <a:lnTo>
                        <a:pt x="883582" y="1295872"/>
                      </a:lnTo>
                      <a:lnTo>
                        <a:pt x="887205" y="1299959"/>
                      </a:lnTo>
                      <a:lnTo>
                        <a:pt x="890602" y="1304273"/>
                      </a:lnTo>
                      <a:lnTo>
                        <a:pt x="893320" y="1308814"/>
                      </a:lnTo>
                      <a:lnTo>
                        <a:pt x="895584" y="1313809"/>
                      </a:lnTo>
                      <a:lnTo>
                        <a:pt x="897396" y="1319031"/>
                      </a:lnTo>
                      <a:lnTo>
                        <a:pt x="898981" y="1324480"/>
                      </a:lnTo>
                      <a:lnTo>
                        <a:pt x="899660" y="1329702"/>
                      </a:lnTo>
                      <a:lnTo>
                        <a:pt x="900113" y="1335378"/>
                      </a:lnTo>
                      <a:lnTo>
                        <a:pt x="900113" y="1818531"/>
                      </a:lnTo>
                      <a:lnTo>
                        <a:pt x="899660" y="1824434"/>
                      </a:lnTo>
                      <a:lnTo>
                        <a:pt x="898981" y="1829883"/>
                      </a:lnTo>
                      <a:lnTo>
                        <a:pt x="897396" y="1835332"/>
                      </a:lnTo>
                      <a:lnTo>
                        <a:pt x="895584" y="1840554"/>
                      </a:lnTo>
                      <a:lnTo>
                        <a:pt x="893320" y="1845322"/>
                      </a:lnTo>
                      <a:lnTo>
                        <a:pt x="890602" y="1850090"/>
                      </a:lnTo>
                      <a:lnTo>
                        <a:pt x="887205" y="1854404"/>
                      </a:lnTo>
                      <a:lnTo>
                        <a:pt x="883582" y="1858264"/>
                      </a:lnTo>
                      <a:lnTo>
                        <a:pt x="879732" y="1861897"/>
                      </a:lnTo>
                      <a:lnTo>
                        <a:pt x="875203" y="1865302"/>
                      </a:lnTo>
                      <a:lnTo>
                        <a:pt x="870674" y="1867800"/>
                      </a:lnTo>
                      <a:lnTo>
                        <a:pt x="865692" y="1870524"/>
                      </a:lnTo>
                      <a:lnTo>
                        <a:pt x="860710" y="1872114"/>
                      </a:lnTo>
                      <a:lnTo>
                        <a:pt x="855502" y="1873476"/>
                      </a:lnTo>
                      <a:lnTo>
                        <a:pt x="849841" y="1874611"/>
                      </a:lnTo>
                      <a:lnTo>
                        <a:pt x="844179" y="1874838"/>
                      </a:lnTo>
                      <a:lnTo>
                        <a:pt x="494084" y="1874838"/>
                      </a:lnTo>
                      <a:lnTo>
                        <a:pt x="488423" y="1874611"/>
                      </a:lnTo>
                      <a:lnTo>
                        <a:pt x="482761" y="1873476"/>
                      </a:lnTo>
                      <a:lnTo>
                        <a:pt x="477326" y="1872114"/>
                      </a:lnTo>
                      <a:lnTo>
                        <a:pt x="472571" y="1870524"/>
                      </a:lnTo>
                      <a:lnTo>
                        <a:pt x="467589" y="1867800"/>
                      </a:lnTo>
                      <a:lnTo>
                        <a:pt x="463060" y="1865302"/>
                      </a:lnTo>
                      <a:lnTo>
                        <a:pt x="458531" y="1861897"/>
                      </a:lnTo>
                      <a:lnTo>
                        <a:pt x="454455" y="1858264"/>
                      </a:lnTo>
                      <a:lnTo>
                        <a:pt x="450831" y="1854404"/>
                      </a:lnTo>
                      <a:lnTo>
                        <a:pt x="447661" y="1850090"/>
                      </a:lnTo>
                      <a:lnTo>
                        <a:pt x="444944" y="1845322"/>
                      </a:lnTo>
                      <a:lnTo>
                        <a:pt x="442679" y="1840554"/>
                      </a:lnTo>
                      <a:lnTo>
                        <a:pt x="440868" y="1835332"/>
                      </a:lnTo>
                      <a:lnTo>
                        <a:pt x="439282" y="1829883"/>
                      </a:lnTo>
                      <a:lnTo>
                        <a:pt x="438603" y="1824434"/>
                      </a:lnTo>
                      <a:lnTo>
                        <a:pt x="438150" y="1818531"/>
                      </a:lnTo>
                      <a:lnTo>
                        <a:pt x="438150" y="1335378"/>
                      </a:lnTo>
                      <a:lnTo>
                        <a:pt x="438603" y="1329702"/>
                      </a:lnTo>
                      <a:lnTo>
                        <a:pt x="439282" y="1324480"/>
                      </a:lnTo>
                      <a:lnTo>
                        <a:pt x="440868" y="1319031"/>
                      </a:lnTo>
                      <a:lnTo>
                        <a:pt x="442679" y="1313809"/>
                      </a:lnTo>
                      <a:lnTo>
                        <a:pt x="444944" y="1308814"/>
                      </a:lnTo>
                      <a:lnTo>
                        <a:pt x="447661" y="1304273"/>
                      </a:lnTo>
                      <a:lnTo>
                        <a:pt x="450831" y="1299959"/>
                      </a:lnTo>
                      <a:lnTo>
                        <a:pt x="454455" y="1295872"/>
                      </a:lnTo>
                      <a:lnTo>
                        <a:pt x="458531" y="1292467"/>
                      </a:lnTo>
                      <a:lnTo>
                        <a:pt x="463060" y="1289061"/>
                      </a:lnTo>
                      <a:lnTo>
                        <a:pt x="467589" y="1286109"/>
                      </a:lnTo>
                      <a:lnTo>
                        <a:pt x="472571" y="1283839"/>
                      </a:lnTo>
                      <a:lnTo>
                        <a:pt x="477326" y="1282023"/>
                      </a:lnTo>
                      <a:lnTo>
                        <a:pt x="482761" y="1280660"/>
                      </a:lnTo>
                      <a:lnTo>
                        <a:pt x="488423" y="1279752"/>
                      </a:lnTo>
                      <a:lnTo>
                        <a:pt x="494084" y="1279525"/>
                      </a:lnTo>
                      <a:close/>
                      <a:moveTo>
                        <a:pt x="1168971" y="903287"/>
                      </a:moveTo>
                      <a:lnTo>
                        <a:pt x="1518668" y="903287"/>
                      </a:lnTo>
                      <a:lnTo>
                        <a:pt x="1524553" y="903514"/>
                      </a:lnTo>
                      <a:lnTo>
                        <a:pt x="1529985" y="904195"/>
                      </a:lnTo>
                      <a:lnTo>
                        <a:pt x="1535418" y="905557"/>
                      </a:lnTo>
                      <a:lnTo>
                        <a:pt x="1540624" y="907600"/>
                      </a:lnTo>
                      <a:lnTo>
                        <a:pt x="1545377" y="909870"/>
                      </a:lnTo>
                      <a:lnTo>
                        <a:pt x="1550130" y="912821"/>
                      </a:lnTo>
                      <a:lnTo>
                        <a:pt x="1554430" y="915999"/>
                      </a:lnTo>
                      <a:lnTo>
                        <a:pt x="1558278" y="919404"/>
                      </a:lnTo>
                      <a:lnTo>
                        <a:pt x="1561900" y="923717"/>
                      </a:lnTo>
                      <a:lnTo>
                        <a:pt x="1565295" y="927803"/>
                      </a:lnTo>
                      <a:lnTo>
                        <a:pt x="1567784" y="932343"/>
                      </a:lnTo>
                      <a:lnTo>
                        <a:pt x="1570274" y="937337"/>
                      </a:lnTo>
                      <a:lnTo>
                        <a:pt x="1572085" y="942558"/>
                      </a:lnTo>
                      <a:lnTo>
                        <a:pt x="1573443" y="948006"/>
                      </a:lnTo>
                      <a:lnTo>
                        <a:pt x="1574575" y="953681"/>
                      </a:lnTo>
                      <a:lnTo>
                        <a:pt x="1574801" y="959355"/>
                      </a:lnTo>
                      <a:lnTo>
                        <a:pt x="1574801" y="1818542"/>
                      </a:lnTo>
                      <a:lnTo>
                        <a:pt x="1574575" y="1824444"/>
                      </a:lnTo>
                      <a:lnTo>
                        <a:pt x="1573443" y="1829892"/>
                      </a:lnTo>
                      <a:lnTo>
                        <a:pt x="1572085" y="1835340"/>
                      </a:lnTo>
                      <a:lnTo>
                        <a:pt x="1570274" y="1840560"/>
                      </a:lnTo>
                      <a:lnTo>
                        <a:pt x="1567784" y="1845327"/>
                      </a:lnTo>
                      <a:lnTo>
                        <a:pt x="1565295" y="1850094"/>
                      </a:lnTo>
                      <a:lnTo>
                        <a:pt x="1561900" y="1854407"/>
                      </a:lnTo>
                      <a:lnTo>
                        <a:pt x="1558278" y="1858266"/>
                      </a:lnTo>
                      <a:lnTo>
                        <a:pt x="1554430" y="1861898"/>
                      </a:lnTo>
                      <a:lnTo>
                        <a:pt x="1550130" y="1865303"/>
                      </a:lnTo>
                      <a:lnTo>
                        <a:pt x="1545377" y="1867800"/>
                      </a:lnTo>
                      <a:lnTo>
                        <a:pt x="1540624" y="1870524"/>
                      </a:lnTo>
                      <a:lnTo>
                        <a:pt x="1535418" y="1872113"/>
                      </a:lnTo>
                      <a:lnTo>
                        <a:pt x="1529985" y="1873475"/>
                      </a:lnTo>
                      <a:lnTo>
                        <a:pt x="1524553" y="1874610"/>
                      </a:lnTo>
                      <a:lnTo>
                        <a:pt x="1518668" y="1874837"/>
                      </a:lnTo>
                      <a:lnTo>
                        <a:pt x="1168971" y="1874837"/>
                      </a:lnTo>
                      <a:lnTo>
                        <a:pt x="1163312" y="1874610"/>
                      </a:lnTo>
                      <a:lnTo>
                        <a:pt x="1157654" y="1873475"/>
                      </a:lnTo>
                      <a:lnTo>
                        <a:pt x="1152221" y="1872113"/>
                      </a:lnTo>
                      <a:lnTo>
                        <a:pt x="1147242" y="1870524"/>
                      </a:lnTo>
                      <a:lnTo>
                        <a:pt x="1142262" y="1867800"/>
                      </a:lnTo>
                      <a:lnTo>
                        <a:pt x="1137736" y="1865303"/>
                      </a:lnTo>
                      <a:lnTo>
                        <a:pt x="1133435" y="1861898"/>
                      </a:lnTo>
                      <a:lnTo>
                        <a:pt x="1129361" y="1858266"/>
                      </a:lnTo>
                      <a:lnTo>
                        <a:pt x="1125740" y="1854407"/>
                      </a:lnTo>
                      <a:lnTo>
                        <a:pt x="1122797" y="1850094"/>
                      </a:lnTo>
                      <a:lnTo>
                        <a:pt x="1119855" y="1845327"/>
                      </a:lnTo>
                      <a:lnTo>
                        <a:pt x="1117365" y="1840560"/>
                      </a:lnTo>
                      <a:lnTo>
                        <a:pt x="1115554" y="1835340"/>
                      </a:lnTo>
                      <a:lnTo>
                        <a:pt x="1114196" y="1829892"/>
                      </a:lnTo>
                      <a:lnTo>
                        <a:pt x="1113291" y="1824444"/>
                      </a:lnTo>
                      <a:lnTo>
                        <a:pt x="1112838" y="1818542"/>
                      </a:lnTo>
                      <a:lnTo>
                        <a:pt x="1112838" y="959355"/>
                      </a:lnTo>
                      <a:lnTo>
                        <a:pt x="1113291" y="953681"/>
                      </a:lnTo>
                      <a:lnTo>
                        <a:pt x="1114196" y="948006"/>
                      </a:lnTo>
                      <a:lnTo>
                        <a:pt x="1115554" y="942558"/>
                      </a:lnTo>
                      <a:lnTo>
                        <a:pt x="1117365" y="937337"/>
                      </a:lnTo>
                      <a:lnTo>
                        <a:pt x="1119855" y="932343"/>
                      </a:lnTo>
                      <a:lnTo>
                        <a:pt x="1122797" y="927803"/>
                      </a:lnTo>
                      <a:lnTo>
                        <a:pt x="1125740" y="923717"/>
                      </a:lnTo>
                      <a:lnTo>
                        <a:pt x="1129361" y="919404"/>
                      </a:lnTo>
                      <a:lnTo>
                        <a:pt x="1133435" y="915999"/>
                      </a:lnTo>
                      <a:lnTo>
                        <a:pt x="1137736" y="912821"/>
                      </a:lnTo>
                      <a:lnTo>
                        <a:pt x="1142262" y="909870"/>
                      </a:lnTo>
                      <a:lnTo>
                        <a:pt x="1147242" y="907600"/>
                      </a:lnTo>
                      <a:lnTo>
                        <a:pt x="1152221" y="905557"/>
                      </a:lnTo>
                      <a:lnTo>
                        <a:pt x="1157654" y="904195"/>
                      </a:lnTo>
                      <a:lnTo>
                        <a:pt x="1163312" y="903514"/>
                      </a:lnTo>
                      <a:lnTo>
                        <a:pt x="1168971" y="903287"/>
                      </a:lnTo>
                      <a:close/>
                      <a:moveTo>
                        <a:pt x="1841899" y="450850"/>
                      </a:moveTo>
                      <a:lnTo>
                        <a:pt x="2191940" y="450850"/>
                      </a:lnTo>
                      <a:lnTo>
                        <a:pt x="2197604" y="451077"/>
                      </a:lnTo>
                      <a:lnTo>
                        <a:pt x="2203268" y="451985"/>
                      </a:lnTo>
                      <a:lnTo>
                        <a:pt x="2208706" y="453573"/>
                      </a:lnTo>
                      <a:lnTo>
                        <a:pt x="2213917" y="455388"/>
                      </a:lnTo>
                      <a:lnTo>
                        <a:pt x="2218674" y="457657"/>
                      </a:lnTo>
                      <a:lnTo>
                        <a:pt x="2223206" y="460380"/>
                      </a:lnTo>
                      <a:lnTo>
                        <a:pt x="2227510" y="463556"/>
                      </a:lnTo>
                      <a:lnTo>
                        <a:pt x="2231589" y="467186"/>
                      </a:lnTo>
                      <a:lnTo>
                        <a:pt x="2235214" y="471271"/>
                      </a:lnTo>
                      <a:lnTo>
                        <a:pt x="2238385" y="475582"/>
                      </a:lnTo>
                      <a:lnTo>
                        <a:pt x="2241104" y="480119"/>
                      </a:lnTo>
                      <a:lnTo>
                        <a:pt x="2243596" y="484884"/>
                      </a:lnTo>
                      <a:lnTo>
                        <a:pt x="2245636" y="490103"/>
                      </a:lnTo>
                      <a:lnTo>
                        <a:pt x="2246768" y="495548"/>
                      </a:lnTo>
                      <a:lnTo>
                        <a:pt x="2247675" y="501221"/>
                      </a:lnTo>
                      <a:lnTo>
                        <a:pt x="2247901" y="506893"/>
                      </a:lnTo>
                      <a:lnTo>
                        <a:pt x="2247901" y="1818568"/>
                      </a:lnTo>
                      <a:lnTo>
                        <a:pt x="2247675" y="1824468"/>
                      </a:lnTo>
                      <a:lnTo>
                        <a:pt x="2246768" y="1829913"/>
                      </a:lnTo>
                      <a:lnTo>
                        <a:pt x="2245636" y="1835358"/>
                      </a:lnTo>
                      <a:lnTo>
                        <a:pt x="2243596" y="1840577"/>
                      </a:lnTo>
                      <a:lnTo>
                        <a:pt x="2241104" y="1845342"/>
                      </a:lnTo>
                      <a:lnTo>
                        <a:pt x="2238385" y="1850107"/>
                      </a:lnTo>
                      <a:lnTo>
                        <a:pt x="2235214" y="1854418"/>
                      </a:lnTo>
                      <a:lnTo>
                        <a:pt x="2231589" y="1858275"/>
                      </a:lnTo>
                      <a:lnTo>
                        <a:pt x="2227510" y="1861905"/>
                      </a:lnTo>
                      <a:lnTo>
                        <a:pt x="2223206" y="1865309"/>
                      </a:lnTo>
                      <a:lnTo>
                        <a:pt x="2218674" y="1867804"/>
                      </a:lnTo>
                      <a:lnTo>
                        <a:pt x="2213917" y="1870527"/>
                      </a:lnTo>
                      <a:lnTo>
                        <a:pt x="2208706" y="1872115"/>
                      </a:lnTo>
                      <a:lnTo>
                        <a:pt x="2203268" y="1873477"/>
                      </a:lnTo>
                      <a:lnTo>
                        <a:pt x="2197604" y="1874611"/>
                      </a:lnTo>
                      <a:lnTo>
                        <a:pt x="2191940" y="1874838"/>
                      </a:lnTo>
                      <a:lnTo>
                        <a:pt x="1841899" y="1874838"/>
                      </a:lnTo>
                      <a:lnTo>
                        <a:pt x="1836235" y="1874611"/>
                      </a:lnTo>
                      <a:lnTo>
                        <a:pt x="1830798" y="1873477"/>
                      </a:lnTo>
                      <a:lnTo>
                        <a:pt x="1825360" y="1872115"/>
                      </a:lnTo>
                      <a:lnTo>
                        <a:pt x="1820149" y="1870527"/>
                      </a:lnTo>
                      <a:lnTo>
                        <a:pt x="1815165" y="1867804"/>
                      </a:lnTo>
                      <a:lnTo>
                        <a:pt x="1810633" y="1865309"/>
                      </a:lnTo>
                      <a:lnTo>
                        <a:pt x="1806329" y="1861905"/>
                      </a:lnTo>
                      <a:lnTo>
                        <a:pt x="1802477" y="1858275"/>
                      </a:lnTo>
                      <a:lnTo>
                        <a:pt x="1798852" y="1854418"/>
                      </a:lnTo>
                      <a:lnTo>
                        <a:pt x="1795454" y="1850107"/>
                      </a:lnTo>
                      <a:lnTo>
                        <a:pt x="1792508" y="1845342"/>
                      </a:lnTo>
                      <a:lnTo>
                        <a:pt x="1790243" y="1840577"/>
                      </a:lnTo>
                      <a:lnTo>
                        <a:pt x="1788430" y="1835358"/>
                      </a:lnTo>
                      <a:lnTo>
                        <a:pt x="1786844" y="1829913"/>
                      </a:lnTo>
                      <a:lnTo>
                        <a:pt x="1786165" y="1824468"/>
                      </a:lnTo>
                      <a:lnTo>
                        <a:pt x="1785938" y="1818568"/>
                      </a:lnTo>
                      <a:lnTo>
                        <a:pt x="1785938" y="506893"/>
                      </a:lnTo>
                      <a:lnTo>
                        <a:pt x="1786165" y="501221"/>
                      </a:lnTo>
                      <a:lnTo>
                        <a:pt x="1786844" y="495548"/>
                      </a:lnTo>
                      <a:lnTo>
                        <a:pt x="1788430" y="490103"/>
                      </a:lnTo>
                      <a:lnTo>
                        <a:pt x="1790243" y="484884"/>
                      </a:lnTo>
                      <a:lnTo>
                        <a:pt x="1792508" y="480119"/>
                      </a:lnTo>
                      <a:lnTo>
                        <a:pt x="1795454" y="475582"/>
                      </a:lnTo>
                      <a:lnTo>
                        <a:pt x="1798852" y="471271"/>
                      </a:lnTo>
                      <a:lnTo>
                        <a:pt x="1802477" y="467186"/>
                      </a:lnTo>
                      <a:lnTo>
                        <a:pt x="1806329" y="463556"/>
                      </a:lnTo>
                      <a:lnTo>
                        <a:pt x="1810633" y="460380"/>
                      </a:lnTo>
                      <a:lnTo>
                        <a:pt x="1815165" y="457657"/>
                      </a:lnTo>
                      <a:lnTo>
                        <a:pt x="1820149" y="455388"/>
                      </a:lnTo>
                      <a:lnTo>
                        <a:pt x="1825360" y="453573"/>
                      </a:lnTo>
                      <a:lnTo>
                        <a:pt x="1830798" y="451985"/>
                      </a:lnTo>
                      <a:lnTo>
                        <a:pt x="1836235" y="451077"/>
                      </a:lnTo>
                      <a:lnTo>
                        <a:pt x="1841899" y="450850"/>
                      </a:lnTo>
                      <a:close/>
                      <a:moveTo>
                        <a:pt x="1458752" y="38100"/>
                      </a:moveTo>
                      <a:lnTo>
                        <a:pt x="1461698" y="38100"/>
                      </a:lnTo>
                      <a:lnTo>
                        <a:pt x="1464870" y="38100"/>
                      </a:lnTo>
                      <a:lnTo>
                        <a:pt x="1468043" y="38327"/>
                      </a:lnTo>
                      <a:lnTo>
                        <a:pt x="1470989" y="38554"/>
                      </a:lnTo>
                      <a:lnTo>
                        <a:pt x="1473935" y="39235"/>
                      </a:lnTo>
                      <a:lnTo>
                        <a:pt x="1477107" y="40143"/>
                      </a:lnTo>
                      <a:lnTo>
                        <a:pt x="1479827" y="40825"/>
                      </a:lnTo>
                      <a:lnTo>
                        <a:pt x="1482773" y="42187"/>
                      </a:lnTo>
                      <a:lnTo>
                        <a:pt x="1485718" y="43322"/>
                      </a:lnTo>
                      <a:lnTo>
                        <a:pt x="1488438" y="44684"/>
                      </a:lnTo>
                      <a:lnTo>
                        <a:pt x="1491157" y="46500"/>
                      </a:lnTo>
                      <a:lnTo>
                        <a:pt x="1493876" y="48317"/>
                      </a:lnTo>
                      <a:lnTo>
                        <a:pt x="1496143" y="50133"/>
                      </a:lnTo>
                      <a:lnTo>
                        <a:pt x="1498409" y="52176"/>
                      </a:lnTo>
                      <a:lnTo>
                        <a:pt x="1500675" y="54447"/>
                      </a:lnTo>
                      <a:lnTo>
                        <a:pt x="1502714" y="56490"/>
                      </a:lnTo>
                      <a:lnTo>
                        <a:pt x="1504754" y="59214"/>
                      </a:lnTo>
                      <a:lnTo>
                        <a:pt x="1506567" y="61485"/>
                      </a:lnTo>
                      <a:lnTo>
                        <a:pt x="1508153" y="64436"/>
                      </a:lnTo>
                      <a:lnTo>
                        <a:pt x="1509739" y="66934"/>
                      </a:lnTo>
                      <a:lnTo>
                        <a:pt x="1511099" y="69658"/>
                      </a:lnTo>
                      <a:lnTo>
                        <a:pt x="1512005" y="72609"/>
                      </a:lnTo>
                      <a:lnTo>
                        <a:pt x="1513138" y="75334"/>
                      </a:lnTo>
                      <a:lnTo>
                        <a:pt x="1514045" y="78512"/>
                      </a:lnTo>
                      <a:lnTo>
                        <a:pt x="1514725" y="81691"/>
                      </a:lnTo>
                      <a:lnTo>
                        <a:pt x="1515178" y="84642"/>
                      </a:lnTo>
                      <a:lnTo>
                        <a:pt x="1515405" y="87821"/>
                      </a:lnTo>
                      <a:lnTo>
                        <a:pt x="1543051" y="488083"/>
                      </a:lnTo>
                      <a:lnTo>
                        <a:pt x="1543051" y="493305"/>
                      </a:lnTo>
                      <a:lnTo>
                        <a:pt x="1542371" y="498754"/>
                      </a:lnTo>
                      <a:lnTo>
                        <a:pt x="1541691" y="503976"/>
                      </a:lnTo>
                      <a:lnTo>
                        <a:pt x="1540105" y="509198"/>
                      </a:lnTo>
                      <a:lnTo>
                        <a:pt x="1538066" y="513965"/>
                      </a:lnTo>
                      <a:lnTo>
                        <a:pt x="1535800" y="518506"/>
                      </a:lnTo>
                      <a:lnTo>
                        <a:pt x="1532854" y="522820"/>
                      </a:lnTo>
                      <a:lnTo>
                        <a:pt x="1529908" y="526906"/>
                      </a:lnTo>
                      <a:lnTo>
                        <a:pt x="1526282" y="530539"/>
                      </a:lnTo>
                      <a:lnTo>
                        <a:pt x="1522429" y="533944"/>
                      </a:lnTo>
                      <a:lnTo>
                        <a:pt x="1518350" y="537123"/>
                      </a:lnTo>
                      <a:lnTo>
                        <a:pt x="1513592" y="539620"/>
                      </a:lnTo>
                      <a:lnTo>
                        <a:pt x="1509059" y="541663"/>
                      </a:lnTo>
                      <a:lnTo>
                        <a:pt x="1503847" y="543253"/>
                      </a:lnTo>
                      <a:lnTo>
                        <a:pt x="1498635" y="544615"/>
                      </a:lnTo>
                      <a:lnTo>
                        <a:pt x="1493197" y="545069"/>
                      </a:lnTo>
                      <a:lnTo>
                        <a:pt x="1488211" y="545296"/>
                      </a:lnTo>
                      <a:lnTo>
                        <a:pt x="1482999" y="544842"/>
                      </a:lnTo>
                      <a:lnTo>
                        <a:pt x="1478014" y="543934"/>
                      </a:lnTo>
                      <a:lnTo>
                        <a:pt x="1473481" y="542799"/>
                      </a:lnTo>
                      <a:lnTo>
                        <a:pt x="1469629" y="541437"/>
                      </a:lnTo>
                      <a:lnTo>
                        <a:pt x="1466003" y="539847"/>
                      </a:lnTo>
                      <a:lnTo>
                        <a:pt x="1462604" y="537804"/>
                      </a:lnTo>
                      <a:lnTo>
                        <a:pt x="1459205" y="535761"/>
                      </a:lnTo>
                      <a:lnTo>
                        <a:pt x="1456032" y="533490"/>
                      </a:lnTo>
                      <a:lnTo>
                        <a:pt x="1453086" y="530766"/>
                      </a:lnTo>
                      <a:lnTo>
                        <a:pt x="1450367" y="528041"/>
                      </a:lnTo>
                      <a:lnTo>
                        <a:pt x="1447874" y="525090"/>
                      </a:lnTo>
                      <a:lnTo>
                        <a:pt x="1445382" y="522139"/>
                      </a:lnTo>
                      <a:lnTo>
                        <a:pt x="1443342" y="518733"/>
                      </a:lnTo>
                      <a:lnTo>
                        <a:pt x="1441529" y="515100"/>
                      </a:lnTo>
                      <a:lnTo>
                        <a:pt x="1439943" y="511468"/>
                      </a:lnTo>
                      <a:lnTo>
                        <a:pt x="1438583" y="507608"/>
                      </a:lnTo>
                      <a:lnTo>
                        <a:pt x="1437677" y="503749"/>
                      </a:lnTo>
                      <a:lnTo>
                        <a:pt x="1436770" y="499662"/>
                      </a:lnTo>
                      <a:lnTo>
                        <a:pt x="1436317" y="495348"/>
                      </a:lnTo>
                      <a:lnTo>
                        <a:pt x="1419775" y="256735"/>
                      </a:lnTo>
                      <a:lnTo>
                        <a:pt x="1404592" y="280119"/>
                      </a:lnTo>
                      <a:lnTo>
                        <a:pt x="1396434" y="292606"/>
                      </a:lnTo>
                      <a:lnTo>
                        <a:pt x="1387596" y="304866"/>
                      </a:lnTo>
                      <a:lnTo>
                        <a:pt x="1378531" y="317580"/>
                      </a:lnTo>
                      <a:lnTo>
                        <a:pt x="1369014" y="330748"/>
                      </a:lnTo>
                      <a:lnTo>
                        <a:pt x="1359270" y="343916"/>
                      </a:lnTo>
                      <a:lnTo>
                        <a:pt x="1348845" y="357311"/>
                      </a:lnTo>
                      <a:lnTo>
                        <a:pt x="1338421" y="370933"/>
                      </a:lnTo>
                      <a:lnTo>
                        <a:pt x="1327317" y="384782"/>
                      </a:lnTo>
                      <a:lnTo>
                        <a:pt x="1315760" y="398632"/>
                      </a:lnTo>
                      <a:lnTo>
                        <a:pt x="1303750" y="412935"/>
                      </a:lnTo>
                      <a:lnTo>
                        <a:pt x="1291513" y="426784"/>
                      </a:lnTo>
                      <a:lnTo>
                        <a:pt x="1278823" y="441314"/>
                      </a:lnTo>
                      <a:lnTo>
                        <a:pt x="1265679" y="455390"/>
                      </a:lnTo>
                      <a:lnTo>
                        <a:pt x="1252082" y="469920"/>
                      </a:lnTo>
                      <a:lnTo>
                        <a:pt x="1233500" y="488991"/>
                      </a:lnTo>
                      <a:lnTo>
                        <a:pt x="1214465" y="507608"/>
                      </a:lnTo>
                      <a:lnTo>
                        <a:pt x="1195430" y="525998"/>
                      </a:lnTo>
                      <a:lnTo>
                        <a:pt x="1175715" y="543707"/>
                      </a:lnTo>
                      <a:lnTo>
                        <a:pt x="1156226" y="560961"/>
                      </a:lnTo>
                      <a:lnTo>
                        <a:pt x="1136058" y="577762"/>
                      </a:lnTo>
                      <a:lnTo>
                        <a:pt x="1115663" y="594336"/>
                      </a:lnTo>
                      <a:lnTo>
                        <a:pt x="1095041" y="610455"/>
                      </a:lnTo>
                      <a:lnTo>
                        <a:pt x="1074193" y="625893"/>
                      </a:lnTo>
                      <a:lnTo>
                        <a:pt x="1053118" y="641105"/>
                      </a:lnTo>
                      <a:lnTo>
                        <a:pt x="1031590" y="655408"/>
                      </a:lnTo>
                      <a:lnTo>
                        <a:pt x="1010062" y="669711"/>
                      </a:lnTo>
                      <a:lnTo>
                        <a:pt x="988081" y="683333"/>
                      </a:lnTo>
                      <a:lnTo>
                        <a:pt x="966099" y="696501"/>
                      </a:lnTo>
                      <a:lnTo>
                        <a:pt x="943891" y="709442"/>
                      </a:lnTo>
                      <a:lnTo>
                        <a:pt x="921004" y="721702"/>
                      </a:lnTo>
                      <a:lnTo>
                        <a:pt x="906954" y="729194"/>
                      </a:lnTo>
                      <a:lnTo>
                        <a:pt x="892451" y="736232"/>
                      </a:lnTo>
                      <a:lnTo>
                        <a:pt x="878174" y="743497"/>
                      </a:lnTo>
                      <a:lnTo>
                        <a:pt x="863671" y="750309"/>
                      </a:lnTo>
                      <a:lnTo>
                        <a:pt x="848941" y="756893"/>
                      </a:lnTo>
                      <a:lnTo>
                        <a:pt x="834212" y="763477"/>
                      </a:lnTo>
                      <a:lnTo>
                        <a:pt x="819482" y="769834"/>
                      </a:lnTo>
                      <a:lnTo>
                        <a:pt x="804526" y="775736"/>
                      </a:lnTo>
                      <a:lnTo>
                        <a:pt x="789569" y="781866"/>
                      </a:lnTo>
                      <a:lnTo>
                        <a:pt x="774613" y="787542"/>
                      </a:lnTo>
                      <a:lnTo>
                        <a:pt x="759430" y="793218"/>
                      </a:lnTo>
                      <a:lnTo>
                        <a:pt x="744247" y="798440"/>
                      </a:lnTo>
                      <a:lnTo>
                        <a:pt x="729064" y="803435"/>
                      </a:lnTo>
                      <a:lnTo>
                        <a:pt x="713655" y="808657"/>
                      </a:lnTo>
                      <a:lnTo>
                        <a:pt x="698472" y="813197"/>
                      </a:lnTo>
                      <a:lnTo>
                        <a:pt x="682609" y="817965"/>
                      </a:lnTo>
                      <a:lnTo>
                        <a:pt x="667199" y="822279"/>
                      </a:lnTo>
                      <a:lnTo>
                        <a:pt x="651563" y="826365"/>
                      </a:lnTo>
                      <a:lnTo>
                        <a:pt x="635701" y="830452"/>
                      </a:lnTo>
                      <a:lnTo>
                        <a:pt x="620064" y="834084"/>
                      </a:lnTo>
                      <a:lnTo>
                        <a:pt x="604202" y="837717"/>
                      </a:lnTo>
                      <a:lnTo>
                        <a:pt x="588112" y="841350"/>
                      </a:lnTo>
                      <a:lnTo>
                        <a:pt x="572249" y="844528"/>
                      </a:lnTo>
                      <a:lnTo>
                        <a:pt x="555933" y="847479"/>
                      </a:lnTo>
                      <a:lnTo>
                        <a:pt x="539618" y="850431"/>
                      </a:lnTo>
                      <a:lnTo>
                        <a:pt x="523528" y="852928"/>
                      </a:lnTo>
                      <a:lnTo>
                        <a:pt x="507212" y="855653"/>
                      </a:lnTo>
                      <a:lnTo>
                        <a:pt x="490896" y="857923"/>
                      </a:lnTo>
                      <a:lnTo>
                        <a:pt x="474353" y="859966"/>
                      </a:lnTo>
                      <a:lnTo>
                        <a:pt x="458037" y="861783"/>
                      </a:lnTo>
                      <a:lnTo>
                        <a:pt x="441268" y="863372"/>
                      </a:lnTo>
                      <a:lnTo>
                        <a:pt x="424726" y="864961"/>
                      </a:lnTo>
                      <a:lnTo>
                        <a:pt x="419287" y="865188"/>
                      </a:lnTo>
                      <a:lnTo>
                        <a:pt x="414075" y="864734"/>
                      </a:lnTo>
                      <a:lnTo>
                        <a:pt x="409089" y="863826"/>
                      </a:lnTo>
                      <a:lnTo>
                        <a:pt x="404104" y="862464"/>
                      </a:lnTo>
                      <a:lnTo>
                        <a:pt x="400252" y="861329"/>
                      </a:lnTo>
                      <a:lnTo>
                        <a:pt x="396626" y="859739"/>
                      </a:lnTo>
                      <a:lnTo>
                        <a:pt x="393227" y="857923"/>
                      </a:lnTo>
                      <a:lnTo>
                        <a:pt x="389827" y="855880"/>
                      </a:lnTo>
                      <a:lnTo>
                        <a:pt x="386882" y="853609"/>
                      </a:lnTo>
                      <a:lnTo>
                        <a:pt x="383936" y="850885"/>
                      </a:lnTo>
                      <a:lnTo>
                        <a:pt x="381216" y="848161"/>
                      </a:lnTo>
                      <a:lnTo>
                        <a:pt x="378497" y="845209"/>
                      </a:lnTo>
                      <a:lnTo>
                        <a:pt x="376231" y="842258"/>
                      </a:lnTo>
                      <a:lnTo>
                        <a:pt x="374191" y="838852"/>
                      </a:lnTo>
                      <a:lnTo>
                        <a:pt x="372378" y="835447"/>
                      </a:lnTo>
                      <a:lnTo>
                        <a:pt x="370566" y="831814"/>
                      </a:lnTo>
                      <a:lnTo>
                        <a:pt x="369206" y="827955"/>
                      </a:lnTo>
                      <a:lnTo>
                        <a:pt x="368299" y="824095"/>
                      </a:lnTo>
                      <a:lnTo>
                        <a:pt x="367620" y="820008"/>
                      </a:lnTo>
                      <a:lnTo>
                        <a:pt x="366940" y="815922"/>
                      </a:lnTo>
                      <a:lnTo>
                        <a:pt x="366713" y="810473"/>
                      </a:lnTo>
                      <a:lnTo>
                        <a:pt x="367167" y="805024"/>
                      </a:lnTo>
                      <a:lnTo>
                        <a:pt x="368073" y="799802"/>
                      </a:lnTo>
                      <a:lnTo>
                        <a:pt x="369206" y="795034"/>
                      </a:lnTo>
                      <a:lnTo>
                        <a:pt x="371472" y="790040"/>
                      </a:lnTo>
                      <a:lnTo>
                        <a:pt x="373738" y="785272"/>
                      </a:lnTo>
                      <a:lnTo>
                        <a:pt x="376231" y="780958"/>
                      </a:lnTo>
                      <a:lnTo>
                        <a:pt x="379403" y="776872"/>
                      </a:lnTo>
                      <a:lnTo>
                        <a:pt x="383029" y="773239"/>
                      </a:lnTo>
                      <a:lnTo>
                        <a:pt x="386882" y="769607"/>
                      </a:lnTo>
                      <a:lnTo>
                        <a:pt x="390961" y="766882"/>
                      </a:lnTo>
                      <a:lnTo>
                        <a:pt x="395266" y="763931"/>
                      </a:lnTo>
                      <a:lnTo>
                        <a:pt x="400252" y="761887"/>
                      </a:lnTo>
                      <a:lnTo>
                        <a:pt x="405237" y="760071"/>
                      </a:lnTo>
                      <a:lnTo>
                        <a:pt x="410222" y="758709"/>
                      </a:lnTo>
                      <a:lnTo>
                        <a:pt x="415661" y="758255"/>
                      </a:lnTo>
                      <a:lnTo>
                        <a:pt x="431071" y="756666"/>
                      </a:lnTo>
                      <a:lnTo>
                        <a:pt x="446027" y="755076"/>
                      </a:lnTo>
                      <a:lnTo>
                        <a:pt x="461210" y="753714"/>
                      </a:lnTo>
                      <a:lnTo>
                        <a:pt x="476166" y="751898"/>
                      </a:lnTo>
                      <a:lnTo>
                        <a:pt x="491123" y="749854"/>
                      </a:lnTo>
                      <a:lnTo>
                        <a:pt x="506079" y="747357"/>
                      </a:lnTo>
                      <a:lnTo>
                        <a:pt x="521035" y="745087"/>
                      </a:lnTo>
                      <a:lnTo>
                        <a:pt x="535765" y="742589"/>
                      </a:lnTo>
                      <a:lnTo>
                        <a:pt x="550495" y="739638"/>
                      </a:lnTo>
                      <a:lnTo>
                        <a:pt x="565224" y="736913"/>
                      </a:lnTo>
                      <a:lnTo>
                        <a:pt x="579728" y="733735"/>
                      </a:lnTo>
                      <a:lnTo>
                        <a:pt x="594231" y="730329"/>
                      </a:lnTo>
                      <a:lnTo>
                        <a:pt x="608734" y="726697"/>
                      </a:lnTo>
                      <a:lnTo>
                        <a:pt x="623010" y="723064"/>
                      </a:lnTo>
                      <a:lnTo>
                        <a:pt x="637287" y="719432"/>
                      </a:lnTo>
                      <a:lnTo>
                        <a:pt x="651563" y="715345"/>
                      </a:lnTo>
                      <a:lnTo>
                        <a:pt x="665613" y="711259"/>
                      </a:lnTo>
                      <a:lnTo>
                        <a:pt x="679890" y="706945"/>
                      </a:lnTo>
                      <a:lnTo>
                        <a:pt x="693713" y="702404"/>
                      </a:lnTo>
                      <a:lnTo>
                        <a:pt x="707763" y="697864"/>
                      </a:lnTo>
                      <a:lnTo>
                        <a:pt x="721586" y="692869"/>
                      </a:lnTo>
                      <a:lnTo>
                        <a:pt x="735183" y="687874"/>
                      </a:lnTo>
                      <a:lnTo>
                        <a:pt x="749233" y="682652"/>
                      </a:lnTo>
                      <a:lnTo>
                        <a:pt x="762603" y="677430"/>
                      </a:lnTo>
                      <a:lnTo>
                        <a:pt x="776199" y="671755"/>
                      </a:lnTo>
                      <a:lnTo>
                        <a:pt x="789569" y="666079"/>
                      </a:lnTo>
                      <a:lnTo>
                        <a:pt x="803166" y="660176"/>
                      </a:lnTo>
                      <a:lnTo>
                        <a:pt x="816536" y="654273"/>
                      </a:lnTo>
                      <a:lnTo>
                        <a:pt x="829679" y="648143"/>
                      </a:lnTo>
                      <a:lnTo>
                        <a:pt x="842823" y="641559"/>
                      </a:lnTo>
                      <a:lnTo>
                        <a:pt x="855966" y="634975"/>
                      </a:lnTo>
                      <a:lnTo>
                        <a:pt x="868883" y="628164"/>
                      </a:lnTo>
                      <a:lnTo>
                        <a:pt x="889505" y="617039"/>
                      </a:lnTo>
                      <a:lnTo>
                        <a:pt x="910126" y="605460"/>
                      </a:lnTo>
                      <a:lnTo>
                        <a:pt x="930068" y="593655"/>
                      </a:lnTo>
                      <a:lnTo>
                        <a:pt x="950237" y="580941"/>
                      </a:lnTo>
                      <a:lnTo>
                        <a:pt x="970178" y="568000"/>
                      </a:lnTo>
                      <a:lnTo>
                        <a:pt x="989667" y="554832"/>
                      </a:lnTo>
                      <a:lnTo>
                        <a:pt x="1008929" y="540982"/>
                      </a:lnTo>
                      <a:lnTo>
                        <a:pt x="1027964" y="526906"/>
                      </a:lnTo>
                      <a:lnTo>
                        <a:pt x="1046773" y="512149"/>
                      </a:lnTo>
                      <a:lnTo>
                        <a:pt x="1065355" y="497165"/>
                      </a:lnTo>
                      <a:lnTo>
                        <a:pt x="1083937" y="481726"/>
                      </a:lnTo>
                      <a:lnTo>
                        <a:pt x="1102066" y="466061"/>
                      </a:lnTo>
                      <a:lnTo>
                        <a:pt x="1119742" y="449714"/>
                      </a:lnTo>
                      <a:lnTo>
                        <a:pt x="1137644" y="433141"/>
                      </a:lnTo>
                      <a:lnTo>
                        <a:pt x="1154866" y="416113"/>
                      </a:lnTo>
                      <a:lnTo>
                        <a:pt x="1171862" y="398859"/>
                      </a:lnTo>
                      <a:lnTo>
                        <a:pt x="1184779" y="385236"/>
                      </a:lnTo>
                      <a:lnTo>
                        <a:pt x="1197469" y="371841"/>
                      </a:lnTo>
                      <a:lnTo>
                        <a:pt x="1209480" y="358219"/>
                      </a:lnTo>
                      <a:lnTo>
                        <a:pt x="1221037" y="344597"/>
                      </a:lnTo>
                      <a:lnTo>
                        <a:pt x="1232367" y="331429"/>
                      </a:lnTo>
                      <a:lnTo>
                        <a:pt x="1243245" y="318261"/>
                      </a:lnTo>
                      <a:lnTo>
                        <a:pt x="1253895" y="305093"/>
                      </a:lnTo>
                      <a:lnTo>
                        <a:pt x="1263866" y="292606"/>
                      </a:lnTo>
                      <a:lnTo>
                        <a:pt x="1273384" y="279665"/>
                      </a:lnTo>
                      <a:lnTo>
                        <a:pt x="1282675" y="267178"/>
                      </a:lnTo>
                      <a:lnTo>
                        <a:pt x="1291739" y="255145"/>
                      </a:lnTo>
                      <a:lnTo>
                        <a:pt x="1300124" y="242886"/>
                      </a:lnTo>
                      <a:lnTo>
                        <a:pt x="1308282" y="231307"/>
                      </a:lnTo>
                      <a:lnTo>
                        <a:pt x="1316213" y="219728"/>
                      </a:lnTo>
                      <a:lnTo>
                        <a:pt x="1330263" y="197706"/>
                      </a:lnTo>
                      <a:lnTo>
                        <a:pt x="1107958" y="281027"/>
                      </a:lnTo>
                      <a:lnTo>
                        <a:pt x="1102746" y="282390"/>
                      </a:lnTo>
                      <a:lnTo>
                        <a:pt x="1097534" y="283525"/>
                      </a:lnTo>
                      <a:lnTo>
                        <a:pt x="1092322" y="283979"/>
                      </a:lnTo>
                      <a:lnTo>
                        <a:pt x="1087110" y="283979"/>
                      </a:lnTo>
                      <a:lnTo>
                        <a:pt x="1081898" y="283752"/>
                      </a:lnTo>
                      <a:lnTo>
                        <a:pt x="1076686" y="282844"/>
                      </a:lnTo>
                      <a:lnTo>
                        <a:pt x="1071927" y="281255"/>
                      </a:lnTo>
                      <a:lnTo>
                        <a:pt x="1067168" y="279438"/>
                      </a:lnTo>
                      <a:lnTo>
                        <a:pt x="1062636" y="277168"/>
                      </a:lnTo>
                      <a:lnTo>
                        <a:pt x="1058103" y="274216"/>
                      </a:lnTo>
                      <a:lnTo>
                        <a:pt x="1054251" y="270811"/>
                      </a:lnTo>
                      <a:lnTo>
                        <a:pt x="1050399" y="267178"/>
                      </a:lnTo>
                      <a:lnTo>
                        <a:pt x="1047226" y="263319"/>
                      </a:lnTo>
                      <a:lnTo>
                        <a:pt x="1044054" y="259005"/>
                      </a:lnTo>
                      <a:lnTo>
                        <a:pt x="1041561" y="254237"/>
                      </a:lnTo>
                      <a:lnTo>
                        <a:pt x="1039295" y="249470"/>
                      </a:lnTo>
                      <a:lnTo>
                        <a:pt x="1037482" y="244021"/>
                      </a:lnTo>
                      <a:lnTo>
                        <a:pt x="1036575" y="238799"/>
                      </a:lnTo>
                      <a:lnTo>
                        <a:pt x="1036122" y="233350"/>
                      </a:lnTo>
                      <a:lnTo>
                        <a:pt x="1036122" y="228355"/>
                      </a:lnTo>
                      <a:lnTo>
                        <a:pt x="1036349" y="223134"/>
                      </a:lnTo>
                      <a:lnTo>
                        <a:pt x="1037255" y="218139"/>
                      </a:lnTo>
                      <a:lnTo>
                        <a:pt x="1038841" y="213144"/>
                      </a:lnTo>
                      <a:lnTo>
                        <a:pt x="1040654" y="208376"/>
                      </a:lnTo>
                      <a:lnTo>
                        <a:pt x="1042920" y="203836"/>
                      </a:lnTo>
                      <a:lnTo>
                        <a:pt x="1045866" y="199295"/>
                      </a:lnTo>
                      <a:lnTo>
                        <a:pt x="1049266" y="195435"/>
                      </a:lnTo>
                      <a:lnTo>
                        <a:pt x="1052891" y="191576"/>
                      </a:lnTo>
                      <a:lnTo>
                        <a:pt x="1056744" y="188170"/>
                      </a:lnTo>
                      <a:lnTo>
                        <a:pt x="1061049" y="185219"/>
                      </a:lnTo>
                      <a:lnTo>
                        <a:pt x="1065582" y="182494"/>
                      </a:lnTo>
                      <a:lnTo>
                        <a:pt x="1070567" y="180451"/>
                      </a:lnTo>
                      <a:lnTo>
                        <a:pt x="1443569" y="41279"/>
                      </a:lnTo>
                      <a:lnTo>
                        <a:pt x="1446288" y="40370"/>
                      </a:lnTo>
                      <a:lnTo>
                        <a:pt x="1449461" y="39462"/>
                      </a:lnTo>
                      <a:lnTo>
                        <a:pt x="1452633" y="38781"/>
                      </a:lnTo>
                      <a:lnTo>
                        <a:pt x="1455579" y="38327"/>
                      </a:lnTo>
                      <a:lnTo>
                        <a:pt x="1458752" y="38100"/>
                      </a:lnTo>
                      <a:close/>
                      <a:moveTo>
                        <a:pt x="102528" y="0"/>
                      </a:moveTo>
                      <a:lnTo>
                        <a:pt x="107971" y="454"/>
                      </a:lnTo>
                      <a:lnTo>
                        <a:pt x="113189" y="681"/>
                      </a:lnTo>
                      <a:lnTo>
                        <a:pt x="118406" y="1361"/>
                      </a:lnTo>
                      <a:lnTo>
                        <a:pt x="123169" y="2268"/>
                      </a:lnTo>
                      <a:lnTo>
                        <a:pt x="128386" y="3403"/>
                      </a:lnTo>
                      <a:lnTo>
                        <a:pt x="133376" y="4764"/>
                      </a:lnTo>
                      <a:lnTo>
                        <a:pt x="137913" y="6578"/>
                      </a:lnTo>
                      <a:lnTo>
                        <a:pt x="142450" y="8393"/>
                      </a:lnTo>
                      <a:lnTo>
                        <a:pt x="147213" y="10434"/>
                      </a:lnTo>
                      <a:lnTo>
                        <a:pt x="151523" y="12476"/>
                      </a:lnTo>
                      <a:lnTo>
                        <a:pt x="156059" y="14971"/>
                      </a:lnTo>
                      <a:lnTo>
                        <a:pt x="160143" y="17693"/>
                      </a:lnTo>
                      <a:lnTo>
                        <a:pt x="164225" y="20642"/>
                      </a:lnTo>
                      <a:lnTo>
                        <a:pt x="168082" y="23590"/>
                      </a:lnTo>
                      <a:lnTo>
                        <a:pt x="171711" y="26993"/>
                      </a:lnTo>
                      <a:lnTo>
                        <a:pt x="175340" y="30169"/>
                      </a:lnTo>
                      <a:lnTo>
                        <a:pt x="178743" y="33798"/>
                      </a:lnTo>
                      <a:lnTo>
                        <a:pt x="181918" y="37427"/>
                      </a:lnTo>
                      <a:lnTo>
                        <a:pt x="185094" y="41510"/>
                      </a:lnTo>
                      <a:lnTo>
                        <a:pt x="188043" y="45593"/>
                      </a:lnTo>
                      <a:lnTo>
                        <a:pt x="190538" y="49676"/>
                      </a:lnTo>
                      <a:lnTo>
                        <a:pt x="193033" y="53986"/>
                      </a:lnTo>
                      <a:lnTo>
                        <a:pt x="195074" y="58296"/>
                      </a:lnTo>
                      <a:lnTo>
                        <a:pt x="197343" y="63059"/>
                      </a:lnTo>
                      <a:lnTo>
                        <a:pt x="199157" y="67596"/>
                      </a:lnTo>
                      <a:lnTo>
                        <a:pt x="200745" y="72359"/>
                      </a:lnTo>
                      <a:lnTo>
                        <a:pt x="202106" y="77122"/>
                      </a:lnTo>
                      <a:lnTo>
                        <a:pt x="203467" y="82340"/>
                      </a:lnTo>
                      <a:lnTo>
                        <a:pt x="204148" y="87330"/>
                      </a:lnTo>
                      <a:lnTo>
                        <a:pt x="205055" y="92320"/>
                      </a:lnTo>
                      <a:lnTo>
                        <a:pt x="205282" y="97537"/>
                      </a:lnTo>
                      <a:lnTo>
                        <a:pt x="205509" y="102981"/>
                      </a:lnTo>
                      <a:lnTo>
                        <a:pt x="205509" y="2092965"/>
                      </a:lnTo>
                      <a:lnTo>
                        <a:pt x="2195719" y="2092965"/>
                      </a:lnTo>
                      <a:lnTo>
                        <a:pt x="2201163" y="2093192"/>
                      </a:lnTo>
                      <a:lnTo>
                        <a:pt x="2206380" y="2093419"/>
                      </a:lnTo>
                      <a:lnTo>
                        <a:pt x="2211597" y="2094326"/>
                      </a:lnTo>
                      <a:lnTo>
                        <a:pt x="2216587" y="2095233"/>
                      </a:lnTo>
                      <a:lnTo>
                        <a:pt x="2221578" y="2096367"/>
                      </a:lnTo>
                      <a:lnTo>
                        <a:pt x="2226568" y="2097501"/>
                      </a:lnTo>
                      <a:lnTo>
                        <a:pt x="2231105" y="2099316"/>
                      </a:lnTo>
                      <a:lnTo>
                        <a:pt x="2235868" y="2101131"/>
                      </a:lnTo>
                      <a:lnTo>
                        <a:pt x="2240405" y="2103172"/>
                      </a:lnTo>
                      <a:lnTo>
                        <a:pt x="2244714" y="2105667"/>
                      </a:lnTo>
                      <a:lnTo>
                        <a:pt x="2249251" y="2107936"/>
                      </a:lnTo>
                      <a:lnTo>
                        <a:pt x="2253334" y="2110658"/>
                      </a:lnTo>
                      <a:lnTo>
                        <a:pt x="2257417" y="2113606"/>
                      </a:lnTo>
                      <a:lnTo>
                        <a:pt x="2261273" y="2116328"/>
                      </a:lnTo>
                      <a:lnTo>
                        <a:pt x="2264902" y="2119731"/>
                      </a:lnTo>
                      <a:lnTo>
                        <a:pt x="2268532" y="2123133"/>
                      </a:lnTo>
                      <a:lnTo>
                        <a:pt x="2271934" y="2126763"/>
                      </a:lnTo>
                      <a:lnTo>
                        <a:pt x="2275337" y="2130619"/>
                      </a:lnTo>
                      <a:lnTo>
                        <a:pt x="2278285" y="2134475"/>
                      </a:lnTo>
                      <a:lnTo>
                        <a:pt x="2281234" y="2138331"/>
                      </a:lnTo>
                      <a:lnTo>
                        <a:pt x="2283729" y="2142414"/>
                      </a:lnTo>
                      <a:lnTo>
                        <a:pt x="2286224" y="2146724"/>
                      </a:lnTo>
                      <a:lnTo>
                        <a:pt x="2288720" y="2151260"/>
                      </a:lnTo>
                      <a:lnTo>
                        <a:pt x="2290761" y="2155797"/>
                      </a:lnTo>
                      <a:lnTo>
                        <a:pt x="2292576" y="2160560"/>
                      </a:lnTo>
                      <a:lnTo>
                        <a:pt x="2294164" y="2165324"/>
                      </a:lnTo>
                      <a:lnTo>
                        <a:pt x="2295298" y="2170087"/>
                      </a:lnTo>
                      <a:lnTo>
                        <a:pt x="2296659" y="2175304"/>
                      </a:lnTo>
                      <a:lnTo>
                        <a:pt x="2297339" y="2180068"/>
                      </a:lnTo>
                      <a:lnTo>
                        <a:pt x="2298246" y="2185285"/>
                      </a:lnTo>
                      <a:lnTo>
                        <a:pt x="2298473" y="2190729"/>
                      </a:lnTo>
                      <a:lnTo>
                        <a:pt x="2298700" y="2195946"/>
                      </a:lnTo>
                      <a:lnTo>
                        <a:pt x="2298473" y="2201163"/>
                      </a:lnTo>
                      <a:lnTo>
                        <a:pt x="2298246" y="2206380"/>
                      </a:lnTo>
                      <a:lnTo>
                        <a:pt x="2297339" y="2211597"/>
                      </a:lnTo>
                      <a:lnTo>
                        <a:pt x="2296659" y="2216361"/>
                      </a:lnTo>
                      <a:lnTo>
                        <a:pt x="2295298" y="2221578"/>
                      </a:lnTo>
                      <a:lnTo>
                        <a:pt x="2294164" y="2226568"/>
                      </a:lnTo>
                      <a:lnTo>
                        <a:pt x="2292576" y="2231105"/>
                      </a:lnTo>
                      <a:lnTo>
                        <a:pt x="2290761" y="2235868"/>
                      </a:lnTo>
                      <a:lnTo>
                        <a:pt x="2288720" y="2240405"/>
                      </a:lnTo>
                      <a:lnTo>
                        <a:pt x="2286224" y="2244941"/>
                      </a:lnTo>
                      <a:lnTo>
                        <a:pt x="2283729" y="2249251"/>
                      </a:lnTo>
                      <a:lnTo>
                        <a:pt x="2281234" y="2253334"/>
                      </a:lnTo>
                      <a:lnTo>
                        <a:pt x="2278285" y="2257417"/>
                      </a:lnTo>
                      <a:lnTo>
                        <a:pt x="2275337" y="2261273"/>
                      </a:lnTo>
                      <a:lnTo>
                        <a:pt x="2271934" y="2264902"/>
                      </a:lnTo>
                      <a:lnTo>
                        <a:pt x="2268532" y="2268532"/>
                      </a:lnTo>
                      <a:lnTo>
                        <a:pt x="2264902" y="2271934"/>
                      </a:lnTo>
                      <a:lnTo>
                        <a:pt x="2261273" y="2275337"/>
                      </a:lnTo>
                      <a:lnTo>
                        <a:pt x="2257417" y="2278059"/>
                      </a:lnTo>
                      <a:lnTo>
                        <a:pt x="2253334" y="2281234"/>
                      </a:lnTo>
                      <a:lnTo>
                        <a:pt x="2249251" y="2283729"/>
                      </a:lnTo>
                      <a:lnTo>
                        <a:pt x="2244714" y="2286451"/>
                      </a:lnTo>
                      <a:lnTo>
                        <a:pt x="2240405" y="2288493"/>
                      </a:lnTo>
                      <a:lnTo>
                        <a:pt x="2235868" y="2290534"/>
                      </a:lnTo>
                      <a:lnTo>
                        <a:pt x="2231105" y="2292349"/>
                      </a:lnTo>
                      <a:lnTo>
                        <a:pt x="2226568" y="2294164"/>
                      </a:lnTo>
                      <a:lnTo>
                        <a:pt x="2221578" y="2295298"/>
                      </a:lnTo>
                      <a:lnTo>
                        <a:pt x="2216587" y="2296659"/>
                      </a:lnTo>
                      <a:lnTo>
                        <a:pt x="2211597" y="2297566"/>
                      </a:lnTo>
                      <a:lnTo>
                        <a:pt x="2206380" y="2298246"/>
                      </a:lnTo>
                      <a:lnTo>
                        <a:pt x="2201163" y="2298473"/>
                      </a:lnTo>
                      <a:lnTo>
                        <a:pt x="2195719" y="2298700"/>
                      </a:lnTo>
                      <a:lnTo>
                        <a:pt x="102528" y="2298700"/>
                      </a:lnTo>
                      <a:lnTo>
                        <a:pt x="97310" y="2298473"/>
                      </a:lnTo>
                      <a:lnTo>
                        <a:pt x="92093" y="2298246"/>
                      </a:lnTo>
                      <a:lnTo>
                        <a:pt x="86876" y="2297566"/>
                      </a:lnTo>
                      <a:lnTo>
                        <a:pt x="81886" y="2296659"/>
                      </a:lnTo>
                      <a:lnTo>
                        <a:pt x="77122" y="2295298"/>
                      </a:lnTo>
                      <a:lnTo>
                        <a:pt x="72132" y="2294164"/>
                      </a:lnTo>
                      <a:lnTo>
                        <a:pt x="67142" y="2292349"/>
                      </a:lnTo>
                      <a:lnTo>
                        <a:pt x="62605" y="2290534"/>
                      </a:lnTo>
                      <a:lnTo>
                        <a:pt x="57842" y="2288493"/>
                      </a:lnTo>
                      <a:lnTo>
                        <a:pt x="53532" y="2286451"/>
                      </a:lnTo>
                      <a:lnTo>
                        <a:pt x="49449" y="2283729"/>
                      </a:lnTo>
                      <a:lnTo>
                        <a:pt x="45139" y="2281234"/>
                      </a:lnTo>
                      <a:lnTo>
                        <a:pt x="41283" y="2278059"/>
                      </a:lnTo>
                      <a:lnTo>
                        <a:pt x="37200" y="2275337"/>
                      </a:lnTo>
                      <a:lnTo>
                        <a:pt x="33344" y="2271934"/>
                      </a:lnTo>
                      <a:lnTo>
                        <a:pt x="29715" y="2268532"/>
                      </a:lnTo>
                      <a:lnTo>
                        <a:pt x="26539" y="2264902"/>
                      </a:lnTo>
                      <a:lnTo>
                        <a:pt x="23364" y="2261273"/>
                      </a:lnTo>
                      <a:lnTo>
                        <a:pt x="20188" y="2257417"/>
                      </a:lnTo>
                      <a:lnTo>
                        <a:pt x="17466" y="2253334"/>
                      </a:lnTo>
                      <a:lnTo>
                        <a:pt x="14517" y="2249251"/>
                      </a:lnTo>
                      <a:lnTo>
                        <a:pt x="12249" y="2244941"/>
                      </a:lnTo>
                      <a:lnTo>
                        <a:pt x="9981" y="2240405"/>
                      </a:lnTo>
                      <a:lnTo>
                        <a:pt x="7939" y="2235868"/>
                      </a:lnTo>
                      <a:lnTo>
                        <a:pt x="6125" y="2231105"/>
                      </a:lnTo>
                      <a:lnTo>
                        <a:pt x="4537" y="2226568"/>
                      </a:lnTo>
                      <a:lnTo>
                        <a:pt x="2949" y="2221578"/>
                      </a:lnTo>
                      <a:lnTo>
                        <a:pt x="2042" y="2216361"/>
                      </a:lnTo>
                      <a:lnTo>
                        <a:pt x="907" y="2211597"/>
                      </a:lnTo>
                      <a:lnTo>
                        <a:pt x="454" y="2206380"/>
                      </a:lnTo>
                      <a:lnTo>
                        <a:pt x="0" y="2201163"/>
                      </a:lnTo>
                      <a:lnTo>
                        <a:pt x="0" y="2195946"/>
                      </a:lnTo>
                      <a:lnTo>
                        <a:pt x="0" y="102981"/>
                      </a:lnTo>
                      <a:lnTo>
                        <a:pt x="0" y="97537"/>
                      </a:lnTo>
                      <a:lnTo>
                        <a:pt x="454" y="92320"/>
                      </a:lnTo>
                      <a:lnTo>
                        <a:pt x="907" y="87330"/>
                      </a:lnTo>
                      <a:lnTo>
                        <a:pt x="2042" y="82340"/>
                      </a:lnTo>
                      <a:lnTo>
                        <a:pt x="2949" y="77122"/>
                      </a:lnTo>
                      <a:lnTo>
                        <a:pt x="4537" y="72359"/>
                      </a:lnTo>
                      <a:lnTo>
                        <a:pt x="6125" y="67596"/>
                      </a:lnTo>
                      <a:lnTo>
                        <a:pt x="7939" y="63059"/>
                      </a:lnTo>
                      <a:lnTo>
                        <a:pt x="9981" y="58296"/>
                      </a:lnTo>
                      <a:lnTo>
                        <a:pt x="12249" y="53986"/>
                      </a:lnTo>
                      <a:lnTo>
                        <a:pt x="14517" y="49676"/>
                      </a:lnTo>
                      <a:lnTo>
                        <a:pt x="17466" y="45593"/>
                      </a:lnTo>
                      <a:lnTo>
                        <a:pt x="20188" y="41510"/>
                      </a:lnTo>
                      <a:lnTo>
                        <a:pt x="23364" y="37427"/>
                      </a:lnTo>
                      <a:lnTo>
                        <a:pt x="26539" y="33798"/>
                      </a:lnTo>
                      <a:lnTo>
                        <a:pt x="29715" y="30169"/>
                      </a:lnTo>
                      <a:lnTo>
                        <a:pt x="33344" y="26993"/>
                      </a:lnTo>
                      <a:lnTo>
                        <a:pt x="37200" y="23590"/>
                      </a:lnTo>
                      <a:lnTo>
                        <a:pt x="41283" y="20642"/>
                      </a:lnTo>
                      <a:lnTo>
                        <a:pt x="45139" y="17693"/>
                      </a:lnTo>
                      <a:lnTo>
                        <a:pt x="49449" y="14971"/>
                      </a:lnTo>
                      <a:lnTo>
                        <a:pt x="53532" y="12476"/>
                      </a:lnTo>
                      <a:lnTo>
                        <a:pt x="57842" y="10434"/>
                      </a:lnTo>
                      <a:lnTo>
                        <a:pt x="62605" y="8393"/>
                      </a:lnTo>
                      <a:lnTo>
                        <a:pt x="67142" y="6578"/>
                      </a:lnTo>
                      <a:lnTo>
                        <a:pt x="72132" y="4764"/>
                      </a:lnTo>
                      <a:lnTo>
                        <a:pt x="77122" y="3403"/>
                      </a:lnTo>
                      <a:lnTo>
                        <a:pt x="81886" y="2268"/>
                      </a:lnTo>
                      <a:lnTo>
                        <a:pt x="86876" y="1361"/>
                      </a:lnTo>
                      <a:lnTo>
                        <a:pt x="92093" y="681"/>
                      </a:lnTo>
                      <a:lnTo>
                        <a:pt x="97310" y="454"/>
                      </a:lnTo>
                      <a:lnTo>
                        <a:pt x="102528" y="0"/>
                      </a:lnTo>
                      <a:close/>
                    </a:path>
                  </a:pathLst>
                </a:custGeom>
                <a:solidFill>
                  <a:srgbClr val="371C0D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5915" y="3533"/>
                <a:ext cx="11373" cy="1257"/>
                <a:chOff x="8336" y="3420"/>
                <a:chExt cx="11373" cy="1257"/>
              </a:xfrm>
            </p:grpSpPr>
            <p:sp>
              <p:nvSpPr>
                <p:cNvPr id="23" name="矩形 22"/>
                <p:cNvSpPr/>
                <p:nvPr/>
              </p:nvSpPr>
              <p:spPr>
                <a:xfrm flipH="1">
                  <a:off x="8336" y="3871"/>
                  <a:ext cx="11373" cy="8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flipH="1">
                  <a:off x="8336" y="3420"/>
                  <a:ext cx="2528" cy="4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>
                      <a:solidFill>
                        <a:srgbClr val="1D2129"/>
                      </a:solidFill>
                      <a:latin typeface="思源宋体 CN Heavy" panose="02020900000000000000" charset="-122"/>
                      <a:ea typeface="思源宋体 CN Heavy" panose="02020900000000000000" charset="-122"/>
                      <a:cs typeface="+mn-ea"/>
                      <a:sym typeface="+mn-lt"/>
                    </a:rPr>
                    <a:t>CHANGE TITLE</a:t>
                  </a:r>
                  <a:endParaRPr lang="en-US" altLang="en-US" sz="1400" b="1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5915" y="5702"/>
                <a:ext cx="11373" cy="1257"/>
                <a:chOff x="8336" y="3420"/>
                <a:chExt cx="11373" cy="1257"/>
              </a:xfrm>
            </p:grpSpPr>
            <p:sp>
              <p:nvSpPr>
                <p:cNvPr id="26" name="矩形 25"/>
                <p:cNvSpPr/>
                <p:nvPr/>
              </p:nvSpPr>
              <p:spPr>
                <a:xfrm flipH="1">
                  <a:off x="8336" y="3871"/>
                  <a:ext cx="11373" cy="8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flipH="1">
                  <a:off x="8336" y="3420"/>
                  <a:ext cx="2528" cy="4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>
                      <a:solidFill>
                        <a:srgbClr val="1D2129"/>
                      </a:solidFill>
                      <a:latin typeface="思源宋体 CN Heavy" panose="02020900000000000000" charset="-122"/>
                      <a:ea typeface="思源宋体 CN Heavy" panose="02020900000000000000" charset="-122"/>
                      <a:cs typeface="+mn-ea"/>
                      <a:sym typeface="+mn-lt"/>
                    </a:rPr>
                    <a:t>CHANGE TITLE</a:t>
                  </a:r>
                  <a:endParaRPr lang="en-US" altLang="en-US" sz="1400" b="1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5915" y="7871"/>
                <a:ext cx="11373" cy="1257"/>
                <a:chOff x="8336" y="3420"/>
                <a:chExt cx="11373" cy="1257"/>
              </a:xfrm>
            </p:grpSpPr>
            <p:sp>
              <p:nvSpPr>
                <p:cNvPr id="29" name="矩形 28"/>
                <p:cNvSpPr/>
                <p:nvPr/>
              </p:nvSpPr>
              <p:spPr>
                <a:xfrm flipH="1">
                  <a:off x="8336" y="3871"/>
                  <a:ext cx="11373" cy="8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14000"/>
                    </a:lnSpc>
                  </a:pPr>
                  <a:r>
                    <a:rPr lang="en-US" altLang="zh-CN" sz="1200" dirty="0">
                      <a:solidFill>
                        <a:srgbClr val="0E2A47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The user can demonstrate on a projector or computer, or print the presentation The user can demonstrate on a projector or computer, or print the presentation 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 flipH="1">
                  <a:off x="8336" y="3420"/>
                  <a:ext cx="2528" cy="4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dirty="0">
                      <a:solidFill>
                        <a:srgbClr val="1D2129"/>
                      </a:solidFill>
                      <a:latin typeface="思源宋体 CN Heavy" panose="02020900000000000000" charset="-122"/>
                      <a:ea typeface="思源宋体 CN Heavy" panose="02020900000000000000" charset="-122"/>
                      <a:cs typeface="+mn-ea"/>
                      <a:sym typeface="+mn-lt"/>
                    </a:rPr>
                    <a:t>CHANGE TITLE</a:t>
                  </a:r>
                  <a:endParaRPr lang="en-US" altLang="en-US" sz="1400" b="1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33" name="直接连接符 32"/>
            <p:cNvCxnSpPr/>
            <p:nvPr/>
          </p:nvCxnSpPr>
          <p:spPr>
            <a:xfrm>
              <a:off x="3045" y="5284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45" y="7436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701290" y="-2772410"/>
            <a:ext cx="16029940" cy="13395960"/>
            <a:chOff x="-4254" y="-4366"/>
            <a:chExt cx="25244" cy="21096"/>
          </a:xfrm>
        </p:grpSpPr>
        <p:grpSp>
          <p:nvGrpSpPr>
            <p:cNvPr id="23" name="组合 22"/>
            <p:cNvGrpSpPr/>
            <p:nvPr/>
          </p:nvGrpSpPr>
          <p:grpSpPr>
            <a:xfrm>
              <a:off x="-4254" y="-2851"/>
              <a:ext cx="25244" cy="19581"/>
              <a:chOff x="-4254" y="-2851"/>
              <a:chExt cx="25244" cy="195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835" y="-2851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4254" y="5114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4170680" y="4467225"/>
            <a:ext cx="3872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39210" y="1677670"/>
            <a:ext cx="4410075" cy="2861310"/>
            <a:chOff x="6046" y="3118"/>
            <a:chExt cx="6945" cy="450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46" y="3735"/>
              <a:ext cx="6945" cy="2738"/>
              <a:chOff x="5262" y="3735"/>
              <a:chExt cx="8656" cy="273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6595" y="3118"/>
              <a:ext cx="6045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PART 004 BUSINESS</a:t>
              </a:r>
            </a:p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RESUME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026285" y="2049780"/>
            <a:ext cx="7889240" cy="3559725"/>
            <a:chOff x="3152" y="2207"/>
            <a:chExt cx="12424" cy="5606"/>
          </a:xfrm>
        </p:grpSpPr>
        <p:sp>
          <p:nvSpPr>
            <p:cNvPr id="2" name="任意多边形 1"/>
            <p:cNvSpPr/>
            <p:nvPr/>
          </p:nvSpPr>
          <p:spPr>
            <a:xfrm rot="5400000">
              <a:off x="9809" y="1782"/>
              <a:ext cx="1840" cy="2690"/>
            </a:xfrm>
            <a:custGeom>
              <a:avLst/>
              <a:gdLst>
                <a:gd name="connsiteX0" fmla="*/ 0 w 1557753"/>
                <a:gd name="connsiteY0" fmla="*/ 936737 h 2277385"/>
                <a:gd name="connsiteX1" fmla="*/ 9646 w 1557753"/>
                <a:gd name="connsiteY1" fmla="*/ 901069 h 2277385"/>
                <a:gd name="connsiteX2" fmla="*/ 15362 w 1557753"/>
                <a:gd name="connsiteY2" fmla="*/ 894742 h 2277385"/>
                <a:gd name="connsiteX3" fmla="*/ 13409 w 1557753"/>
                <a:gd name="connsiteY3" fmla="*/ 894184 h 2277385"/>
                <a:gd name="connsiteX4" fmla="*/ 677067 w 1557753"/>
                <a:gd name="connsiteY4" fmla="*/ 40023 h 2277385"/>
                <a:gd name="connsiteX5" fmla="*/ 678024 w 1557753"/>
                <a:gd name="connsiteY5" fmla="*/ 41497 h 2277385"/>
                <a:gd name="connsiteX6" fmla="*/ 691263 w 1557753"/>
                <a:gd name="connsiteY6" fmla="*/ 26840 h 2277385"/>
                <a:gd name="connsiteX7" fmla="*/ 778061 w 1557753"/>
                <a:gd name="connsiteY7" fmla="*/ 0 h 2277385"/>
                <a:gd name="connsiteX8" fmla="*/ 864860 w 1557753"/>
                <a:gd name="connsiteY8" fmla="*/ 26840 h 2277385"/>
                <a:gd name="connsiteX9" fmla="*/ 878704 w 1557753"/>
                <a:gd name="connsiteY9" fmla="*/ 42168 h 2277385"/>
                <a:gd name="connsiteX10" fmla="*/ 880154 w 1557753"/>
                <a:gd name="connsiteY10" fmla="*/ 41436 h 2277385"/>
                <a:gd name="connsiteX11" fmla="*/ 1542082 w 1557753"/>
                <a:gd name="connsiteY11" fmla="*/ 893370 h 2277385"/>
                <a:gd name="connsiteX12" fmla="*/ 1541355 w 1557753"/>
                <a:gd name="connsiteY12" fmla="*/ 893594 h 2277385"/>
                <a:gd name="connsiteX13" fmla="*/ 1548106 w 1557753"/>
                <a:gd name="connsiteY13" fmla="*/ 901069 h 2277385"/>
                <a:gd name="connsiteX14" fmla="*/ 1557753 w 1557753"/>
                <a:gd name="connsiteY14" fmla="*/ 936737 h 2277385"/>
                <a:gd name="connsiteX15" fmla="*/ 1482782 w 1557753"/>
                <a:gd name="connsiteY15" fmla="*/ 1021169 h 2277385"/>
                <a:gd name="connsiteX16" fmla="*/ 1444460 w 1557753"/>
                <a:gd name="connsiteY16" fmla="*/ 1026944 h 2277385"/>
                <a:gd name="connsiteX17" fmla="*/ 1444118 w 1557753"/>
                <a:gd name="connsiteY17" fmla="*/ 1028369 h 2277385"/>
                <a:gd name="connsiteX18" fmla="*/ 1435006 w 1557753"/>
                <a:gd name="connsiteY18" fmla="*/ 1028369 h 2277385"/>
                <a:gd name="connsiteX19" fmla="*/ 1435002 w 1557753"/>
                <a:gd name="connsiteY19" fmla="*/ 1028369 h 2277385"/>
                <a:gd name="connsiteX20" fmla="*/ 1434998 w 1557753"/>
                <a:gd name="connsiteY20" fmla="*/ 1028369 h 2277385"/>
                <a:gd name="connsiteX21" fmla="*/ 1231107 w 1557753"/>
                <a:gd name="connsiteY21" fmla="*/ 1028369 h 2277385"/>
                <a:gd name="connsiteX22" fmla="*/ 1231107 w 1557753"/>
                <a:gd name="connsiteY22" fmla="*/ 2277385 h 2277385"/>
                <a:gd name="connsiteX23" fmla="*/ 326646 w 1557753"/>
                <a:gd name="connsiteY23" fmla="*/ 2277385 h 2277385"/>
                <a:gd name="connsiteX24" fmla="*/ 326646 w 1557753"/>
                <a:gd name="connsiteY24" fmla="*/ 1028369 h 2277385"/>
                <a:gd name="connsiteX25" fmla="*/ 122756 w 1557753"/>
                <a:gd name="connsiteY25" fmla="*/ 1028369 h 2277385"/>
                <a:gd name="connsiteX26" fmla="*/ 122751 w 1557753"/>
                <a:gd name="connsiteY26" fmla="*/ 1028369 h 2277385"/>
                <a:gd name="connsiteX27" fmla="*/ 122747 w 1557753"/>
                <a:gd name="connsiteY27" fmla="*/ 1028369 h 2277385"/>
                <a:gd name="connsiteX28" fmla="*/ 113310 w 1557753"/>
                <a:gd name="connsiteY28" fmla="*/ 1028369 h 2277385"/>
                <a:gd name="connsiteX29" fmla="*/ 113189 w 1557753"/>
                <a:gd name="connsiteY29" fmla="*/ 1026928 h 2277385"/>
                <a:gd name="connsiteX30" fmla="*/ 74971 w 1557753"/>
                <a:gd name="connsiteY30" fmla="*/ 1021169 h 2277385"/>
                <a:gd name="connsiteX31" fmla="*/ 0 w 1557753"/>
                <a:gd name="connsiteY31" fmla="*/ 936737 h 227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7753" h="2277385">
                  <a:moveTo>
                    <a:pt x="0" y="936737"/>
                  </a:moveTo>
                  <a:cubicBezTo>
                    <a:pt x="0" y="924085"/>
                    <a:pt x="3434" y="912032"/>
                    <a:pt x="9646" y="901069"/>
                  </a:cubicBezTo>
                  <a:lnTo>
                    <a:pt x="15362" y="894742"/>
                  </a:lnTo>
                  <a:lnTo>
                    <a:pt x="13409" y="894184"/>
                  </a:lnTo>
                  <a:lnTo>
                    <a:pt x="677067" y="40023"/>
                  </a:lnTo>
                  <a:lnTo>
                    <a:pt x="678024" y="41497"/>
                  </a:lnTo>
                  <a:lnTo>
                    <a:pt x="691263" y="26840"/>
                  </a:lnTo>
                  <a:cubicBezTo>
                    <a:pt x="713476" y="10258"/>
                    <a:pt x="744164" y="0"/>
                    <a:pt x="778061" y="0"/>
                  </a:cubicBezTo>
                  <a:cubicBezTo>
                    <a:pt x="811958" y="0"/>
                    <a:pt x="842646" y="10258"/>
                    <a:pt x="864860" y="26840"/>
                  </a:cubicBezTo>
                  <a:lnTo>
                    <a:pt x="878704" y="42168"/>
                  </a:lnTo>
                  <a:lnTo>
                    <a:pt x="880154" y="41436"/>
                  </a:lnTo>
                  <a:lnTo>
                    <a:pt x="1542082" y="893370"/>
                  </a:lnTo>
                  <a:lnTo>
                    <a:pt x="1541355" y="893594"/>
                  </a:lnTo>
                  <a:lnTo>
                    <a:pt x="1548106" y="901069"/>
                  </a:lnTo>
                  <a:cubicBezTo>
                    <a:pt x="1554318" y="912032"/>
                    <a:pt x="1557753" y="924085"/>
                    <a:pt x="1557753" y="936737"/>
                  </a:cubicBezTo>
                  <a:cubicBezTo>
                    <a:pt x="1557753" y="974692"/>
                    <a:pt x="1526840" y="1007258"/>
                    <a:pt x="1482782" y="1021169"/>
                  </a:cubicBezTo>
                  <a:lnTo>
                    <a:pt x="1444460" y="1026944"/>
                  </a:lnTo>
                  <a:lnTo>
                    <a:pt x="1444118" y="1028369"/>
                  </a:lnTo>
                  <a:lnTo>
                    <a:pt x="1435006" y="1028369"/>
                  </a:lnTo>
                  <a:lnTo>
                    <a:pt x="1435002" y="1028369"/>
                  </a:lnTo>
                  <a:lnTo>
                    <a:pt x="1434998" y="1028369"/>
                  </a:lnTo>
                  <a:lnTo>
                    <a:pt x="1231107" y="1028369"/>
                  </a:lnTo>
                  <a:lnTo>
                    <a:pt x="1231107" y="2277385"/>
                  </a:lnTo>
                  <a:lnTo>
                    <a:pt x="326646" y="2277385"/>
                  </a:lnTo>
                  <a:lnTo>
                    <a:pt x="326646" y="1028369"/>
                  </a:lnTo>
                  <a:lnTo>
                    <a:pt x="122756" y="1028369"/>
                  </a:lnTo>
                  <a:lnTo>
                    <a:pt x="122751" y="1028369"/>
                  </a:lnTo>
                  <a:lnTo>
                    <a:pt x="122747" y="1028369"/>
                  </a:lnTo>
                  <a:lnTo>
                    <a:pt x="113310" y="1028369"/>
                  </a:lnTo>
                  <a:lnTo>
                    <a:pt x="113189" y="1026928"/>
                  </a:lnTo>
                  <a:lnTo>
                    <a:pt x="74971" y="1021169"/>
                  </a:lnTo>
                  <a:cubicBezTo>
                    <a:pt x="30913" y="1007258"/>
                    <a:pt x="0" y="974692"/>
                    <a:pt x="0" y="936737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396" y="2827"/>
              <a:ext cx="124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</a:p>
          </p:txBody>
        </p:sp>
        <p:sp>
          <p:nvSpPr>
            <p:cNvPr id="4" name="任意多边形 5"/>
            <p:cNvSpPr/>
            <p:nvPr/>
          </p:nvSpPr>
          <p:spPr>
            <a:xfrm>
              <a:off x="6571" y="2243"/>
              <a:ext cx="1840" cy="2690"/>
            </a:xfrm>
            <a:custGeom>
              <a:avLst/>
              <a:gdLst>
                <a:gd name="connsiteX0" fmla="*/ 0 w 1557753"/>
                <a:gd name="connsiteY0" fmla="*/ 936737 h 2277385"/>
                <a:gd name="connsiteX1" fmla="*/ 9646 w 1557753"/>
                <a:gd name="connsiteY1" fmla="*/ 901069 h 2277385"/>
                <a:gd name="connsiteX2" fmla="*/ 15362 w 1557753"/>
                <a:gd name="connsiteY2" fmla="*/ 894742 h 2277385"/>
                <a:gd name="connsiteX3" fmla="*/ 13409 w 1557753"/>
                <a:gd name="connsiteY3" fmla="*/ 894184 h 2277385"/>
                <a:gd name="connsiteX4" fmla="*/ 677067 w 1557753"/>
                <a:gd name="connsiteY4" fmla="*/ 40023 h 2277385"/>
                <a:gd name="connsiteX5" fmla="*/ 678024 w 1557753"/>
                <a:gd name="connsiteY5" fmla="*/ 41497 h 2277385"/>
                <a:gd name="connsiteX6" fmla="*/ 691263 w 1557753"/>
                <a:gd name="connsiteY6" fmla="*/ 26840 h 2277385"/>
                <a:gd name="connsiteX7" fmla="*/ 778061 w 1557753"/>
                <a:gd name="connsiteY7" fmla="*/ 0 h 2277385"/>
                <a:gd name="connsiteX8" fmla="*/ 864860 w 1557753"/>
                <a:gd name="connsiteY8" fmla="*/ 26840 h 2277385"/>
                <a:gd name="connsiteX9" fmla="*/ 878704 w 1557753"/>
                <a:gd name="connsiteY9" fmla="*/ 42168 h 2277385"/>
                <a:gd name="connsiteX10" fmla="*/ 880154 w 1557753"/>
                <a:gd name="connsiteY10" fmla="*/ 41436 h 2277385"/>
                <a:gd name="connsiteX11" fmla="*/ 1542082 w 1557753"/>
                <a:gd name="connsiteY11" fmla="*/ 893370 h 2277385"/>
                <a:gd name="connsiteX12" fmla="*/ 1541355 w 1557753"/>
                <a:gd name="connsiteY12" fmla="*/ 893594 h 2277385"/>
                <a:gd name="connsiteX13" fmla="*/ 1548106 w 1557753"/>
                <a:gd name="connsiteY13" fmla="*/ 901069 h 2277385"/>
                <a:gd name="connsiteX14" fmla="*/ 1557753 w 1557753"/>
                <a:gd name="connsiteY14" fmla="*/ 936737 h 2277385"/>
                <a:gd name="connsiteX15" fmla="*/ 1482782 w 1557753"/>
                <a:gd name="connsiteY15" fmla="*/ 1021169 h 2277385"/>
                <a:gd name="connsiteX16" fmla="*/ 1444460 w 1557753"/>
                <a:gd name="connsiteY16" fmla="*/ 1026944 h 2277385"/>
                <a:gd name="connsiteX17" fmla="*/ 1444118 w 1557753"/>
                <a:gd name="connsiteY17" fmla="*/ 1028369 h 2277385"/>
                <a:gd name="connsiteX18" fmla="*/ 1435006 w 1557753"/>
                <a:gd name="connsiteY18" fmla="*/ 1028369 h 2277385"/>
                <a:gd name="connsiteX19" fmla="*/ 1435002 w 1557753"/>
                <a:gd name="connsiteY19" fmla="*/ 1028369 h 2277385"/>
                <a:gd name="connsiteX20" fmla="*/ 1434998 w 1557753"/>
                <a:gd name="connsiteY20" fmla="*/ 1028369 h 2277385"/>
                <a:gd name="connsiteX21" fmla="*/ 1231107 w 1557753"/>
                <a:gd name="connsiteY21" fmla="*/ 1028369 h 2277385"/>
                <a:gd name="connsiteX22" fmla="*/ 1231107 w 1557753"/>
                <a:gd name="connsiteY22" fmla="*/ 2277385 h 2277385"/>
                <a:gd name="connsiteX23" fmla="*/ 326646 w 1557753"/>
                <a:gd name="connsiteY23" fmla="*/ 2277385 h 2277385"/>
                <a:gd name="connsiteX24" fmla="*/ 326646 w 1557753"/>
                <a:gd name="connsiteY24" fmla="*/ 1028369 h 2277385"/>
                <a:gd name="connsiteX25" fmla="*/ 122756 w 1557753"/>
                <a:gd name="connsiteY25" fmla="*/ 1028369 h 2277385"/>
                <a:gd name="connsiteX26" fmla="*/ 122751 w 1557753"/>
                <a:gd name="connsiteY26" fmla="*/ 1028369 h 2277385"/>
                <a:gd name="connsiteX27" fmla="*/ 122747 w 1557753"/>
                <a:gd name="connsiteY27" fmla="*/ 1028369 h 2277385"/>
                <a:gd name="connsiteX28" fmla="*/ 113310 w 1557753"/>
                <a:gd name="connsiteY28" fmla="*/ 1028369 h 2277385"/>
                <a:gd name="connsiteX29" fmla="*/ 113189 w 1557753"/>
                <a:gd name="connsiteY29" fmla="*/ 1026928 h 2277385"/>
                <a:gd name="connsiteX30" fmla="*/ 74971 w 1557753"/>
                <a:gd name="connsiteY30" fmla="*/ 1021169 h 2277385"/>
                <a:gd name="connsiteX31" fmla="*/ 0 w 1557753"/>
                <a:gd name="connsiteY31" fmla="*/ 936737 h 227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7753" h="2277385">
                  <a:moveTo>
                    <a:pt x="0" y="936737"/>
                  </a:moveTo>
                  <a:cubicBezTo>
                    <a:pt x="0" y="924085"/>
                    <a:pt x="3434" y="912032"/>
                    <a:pt x="9646" y="901069"/>
                  </a:cubicBezTo>
                  <a:lnTo>
                    <a:pt x="15362" y="894742"/>
                  </a:lnTo>
                  <a:lnTo>
                    <a:pt x="13409" y="894184"/>
                  </a:lnTo>
                  <a:lnTo>
                    <a:pt x="677067" y="40023"/>
                  </a:lnTo>
                  <a:lnTo>
                    <a:pt x="678024" y="41497"/>
                  </a:lnTo>
                  <a:lnTo>
                    <a:pt x="691263" y="26840"/>
                  </a:lnTo>
                  <a:cubicBezTo>
                    <a:pt x="713476" y="10258"/>
                    <a:pt x="744164" y="0"/>
                    <a:pt x="778061" y="0"/>
                  </a:cubicBezTo>
                  <a:cubicBezTo>
                    <a:pt x="811958" y="0"/>
                    <a:pt x="842646" y="10258"/>
                    <a:pt x="864860" y="26840"/>
                  </a:cubicBezTo>
                  <a:lnTo>
                    <a:pt x="878704" y="42168"/>
                  </a:lnTo>
                  <a:lnTo>
                    <a:pt x="880154" y="41436"/>
                  </a:lnTo>
                  <a:lnTo>
                    <a:pt x="1542082" y="893370"/>
                  </a:lnTo>
                  <a:lnTo>
                    <a:pt x="1541355" y="893594"/>
                  </a:lnTo>
                  <a:lnTo>
                    <a:pt x="1548106" y="901069"/>
                  </a:lnTo>
                  <a:cubicBezTo>
                    <a:pt x="1554318" y="912032"/>
                    <a:pt x="1557753" y="924085"/>
                    <a:pt x="1557753" y="936737"/>
                  </a:cubicBezTo>
                  <a:cubicBezTo>
                    <a:pt x="1557753" y="974692"/>
                    <a:pt x="1526840" y="1007258"/>
                    <a:pt x="1482782" y="1021169"/>
                  </a:cubicBezTo>
                  <a:lnTo>
                    <a:pt x="1444460" y="1026944"/>
                  </a:lnTo>
                  <a:lnTo>
                    <a:pt x="1444118" y="1028369"/>
                  </a:lnTo>
                  <a:lnTo>
                    <a:pt x="1435006" y="1028369"/>
                  </a:lnTo>
                  <a:lnTo>
                    <a:pt x="1435002" y="1028369"/>
                  </a:lnTo>
                  <a:lnTo>
                    <a:pt x="1434998" y="1028369"/>
                  </a:lnTo>
                  <a:lnTo>
                    <a:pt x="1231107" y="1028369"/>
                  </a:lnTo>
                  <a:lnTo>
                    <a:pt x="1231107" y="2277385"/>
                  </a:lnTo>
                  <a:lnTo>
                    <a:pt x="326646" y="2277385"/>
                  </a:lnTo>
                  <a:lnTo>
                    <a:pt x="326646" y="1028369"/>
                  </a:lnTo>
                  <a:lnTo>
                    <a:pt x="122756" y="1028369"/>
                  </a:lnTo>
                  <a:lnTo>
                    <a:pt x="122751" y="1028369"/>
                  </a:lnTo>
                  <a:lnTo>
                    <a:pt x="122747" y="1028369"/>
                  </a:lnTo>
                  <a:lnTo>
                    <a:pt x="113310" y="1028369"/>
                  </a:lnTo>
                  <a:lnTo>
                    <a:pt x="113189" y="1026928"/>
                  </a:lnTo>
                  <a:lnTo>
                    <a:pt x="74971" y="1021169"/>
                  </a:lnTo>
                  <a:cubicBezTo>
                    <a:pt x="30913" y="1007258"/>
                    <a:pt x="0" y="974692"/>
                    <a:pt x="0" y="936737"/>
                  </a:cubicBezTo>
                  <a:close/>
                </a:path>
              </a:pathLst>
            </a:custGeom>
            <a:blipFill>
              <a:blip r:embed="rId7" cstate="screen"/>
              <a:tile tx="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869" y="3733"/>
              <a:ext cx="124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</a:p>
          </p:txBody>
        </p:sp>
        <p:sp>
          <p:nvSpPr>
            <p:cNvPr id="7" name="任意多边形 21"/>
            <p:cNvSpPr/>
            <p:nvPr/>
          </p:nvSpPr>
          <p:spPr>
            <a:xfrm rot="10800000">
              <a:off x="10234" y="5114"/>
              <a:ext cx="1840" cy="2690"/>
            </a:xfrm>
            <a:custGeom>
              <a:avLst/>
              <a:gdLst>
                <a:gd name="connsiteX0" fmla="*/ 0 w 1557753"/>
                <a:gd name="connsiteY0" fmla="*/ 936737 h 2277385"/>
                <a:gd name="connsiteX1" fmla="*/ 9646 w 1557753"/>
                <a:gd name="connsiteY1" fmla="*/ 901069 h 2277385"/>
                <a:gd name="connsiteX2" fmla="*/ 15362 w 1557753"/>
                <a:gd name="connsiteY2" fmla="*/ 894742 h 2277385"/>
                <a:gd name="connsiteX3" fmla="*/ 13409 w 1557753"/>
                <a:gd name="connsiteY3" fmla="*/ 894184 h 2277385"/>
                <a:gd name="connsiteX4" fmla="*/ 677067 w 1557753"/>
                <a:gd name="connsiteY4" fmla="*/ 40023 h 2277385"/>
                <a:gd name="connsiteX5" fmla="*/ 678024 w 1557753"/>
                <a:gd name="connsiteY5" fmla="*/ 41497 h 2277385"/>
                <a:gd name="connsiteX6" fmla="*/ 691263 w 1557753"/>
                <a:gd name="connsiteY6" fmla="*/ 26840 h 2277385"/>
                <a:gd name="connsiteX7" fmla="*/ 778061 w 1557753"/>
                <a:gd name="connsiteY7" fmla="*/ 0 h 2277385"/>
                <a:gd name="connsiteX8" fmla="*/ 864860 w 1557753"/>
                <a:gd name="connsiteY8" fmla="*/ 26840 h 2277385"/>
                <a:gd name="connsiteX9" fmla="*/ 878704 w 1557753"/>
                <a:gd name="connsiteY9" fmla="*/ 42168 h 2277385"/>
                <a:gd name="connsiteX10" fmla="*/ 880154 w 1557753"/>
                <a:gd name="connsiteY10" fmla="*/ 41436 h 2277385"/>
                <a:gd name="connsiteX11" fmla="*/ 1542082 w 1557753"/>
                <a:gd name="connsiteY11" fmla="*/ 893370 h 2277385"/>
                <a:gd name="connsiteX12" fmla="*/ 1541355 w 1557753"/>
                <a:gd name="connsiteY12" fmla="*/ 893594 h 2277385"/>
                <a:gd name="connsiteX13" fmla="*/ 1548106 w 1557753"/>
                <a:gd name="connsiteY13" fmla="*/ 901069 h 2277385"/>
                <a:gd name="connsiteX14" fmla="*/ 1557753 w 1557753"/>
                <a:gd name="connsiteY14" fmla="*/ 936737 h 2277385"/>
                <a:gd name="connsiteX15" fmla="*/ 1482782 w 1557753"/>
                <a:gd name="connsiteY15" fmla="*/ 1021169 h 2277385"/>
                <a:gd name="connsiteX16" fmla="*/ 1444460 w 1557753"/>
                <a:gd name="connsiteY16" fmla="*/ 1026944 h 2277385"/>
                <a:gd name="connsiteX17" fmla="*/ 1444118 w 1557753"/>
                <a:gd name="connsiteY17" fmla="*/ 1028369 h 2277385"/>
                <a:gd name="connsiteX18" fmla="*/ 1435006 w 1557753"/>
                <a:gd name="connsiteY18" fmla="*/ 1028369 h 2277385"/>
                <a:gd name="connsiteX19" fmla="*/ 1435002 w 1557753"/>
                <a:gd name="connsiteY19" fmla="*/ 1028369 h 2277385"/>
                <a:gd name="connsiteX20" fmla="*/ 1434998 w 1557753"/>
                <a:gd name="connsiteY20" fmla="*/ 1028369 h 2277385"/>
                <a:gd name="connsiteX21" fmla="*/ 1231107 w 1557753"/>
                <a:gd name="connsiteY21" fmla="*/ 1028369 h 2277385"/>
                <a:gd name="connsiteX22" fmla="*/ 1231107 w 1557753"/>
                <a:gd name="connsiteY22" fmla="*/ 2277385 h 2277385"/>
                <a:gd name="connsiteX23" fmla="*/ 326646 w 1557753"/>
                <a:gd name="connsiteY23" fmla="*/ 2277385 h 2277385"/>
                <a:gd name="connsiteX24" fmla="*/ 326646 w 1557753"/>
                <a:gd name="connsiteY24" fmla="*/ 1028369 h 2277385"/>
                <a:gd name="connsiteX25" fmla="*/ 122756 w 1557753"/>
                <a:gd name="connsiteY25" fmla="*/ 1028369 h 2277385"/>
                <a:gd name="connsiteX26" fmla="*/ 122751 w 1557753"/>
                <a:gd name="connsiteY26" fmla="*/ 1028369 h 2277385"/>
                <a:gd name="connsiteX27" fmla="*/ 122747 w 1557753"/>
                <a:gd name="connsiteY27" fmla="*/ 1028369 h 2277385"/>
                <a:gd name="connsiteX28" fmla="*/ 113310 w 1557753"/>
                <a:gd name="connsiteY28" fmla="*/ 1028369 h 2277385"/>
                <a:gd name="connsiteX29" fmla="*/ 113189 w 1557753"/>
                <a:gd name="connsiteY29" fmla="*/ 1026928 h 2277385"/>
                <a:gd name="connsiteX30" fmla="*/ 74971 w 1557753"/>
                <a:gd name="connsiteY30" fmla="*/ 1021169 h 2277385"/>
                <a:gd name="connsiteX31" fmla="*/ 0 w 1557753"/>
                <a:gd name="connsiteY31" fmla="*/ 936737 h 227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7753" h="2277385">
                  <a:moveTo>
                    <a:pt x="0" y="936737"/>
                  </a:moveTo>
                  <a:cubicBezTo>
                    <a:pt x="0" y="924085"/>
                    <a:pt x="3434" y="912032"/>
                    <a:pt x="9646" y="901069"/>
                  </a:cubicBezTo>
                  <a:lnTo>
                    <a:pt x="15362" y="894742"/>
                  </a:lnTo>
                  <a:lnTo>
                    <a:pt x="13409" y="894184"/>
                  </a:lnTo>
                  <a:lnTo>
                    <a:pt x="677067" y="40023"/>
                  </a:lnTo>
                  <a:lnTo>
                    <a:pt x="678024" y="41497"/>
                  </a:lnTo>
                  <a:lnTo>
                    <a:pt x="691263" y="26840"/>
                  </a:lnTo>
                  <a:cubicBezTo>
                    <a:pt x="713476" y="10258"/>
                    <a:pt x="744164" y="0"/>
                    <a:pt x="778061" y="0"/>
                  </a:cubicBezTo>
                  <a:cubicBezTo>
                    <a:pt x="811958" y="0"/>
                    <a:pt x="842646" y="10258"/>
                    <a:pt x="864860" y="26840"/>
                  </a:cubicBezTo>
                  <a:lnTo>
                    <a:pt x="878704" y="42168"/>
                  </a:lnTo>
                  <a:lnTo>
                    <a:pt x="880154" y="41436"/>
                  </a:lnTo>
                  <a:lnTo>
                    <a:pt x="1542082" y="893370"/>
                  </a:lnTo>
                  <a:lnTo>
                    <a:pt x="1541355" y="893594"/>
                  </a:lnTo>
                  <a:lnTo>
                    <a:pt x="1548106" y="901069"/>
                  </a:lnTo>
                  <a:cubicBezTo>
                    <a:pt x="1554318" y="912032"/>
                    <a:pt x="1557753" y="924085"/>
                    <a:pt x="1557753" y="936737"/>
                  </a:cubicBezTo>
                  <a:cubicBezTo>
                    <a:pt x="1557753" y="974692"/>
                    <a:pt x="1526840" y="1007258"/>
                    <a:pt x="1482782" y="1021169"/>
                  </a:cubicBezTo>
                  <a:lnTo>
                    <a:pt x="1444460" y="1026944"/>
                  </a:lnTo>
                  <a:lnTo>
                    <a:pt x="1444118" y="1028369"/>
                  </a:lnTo>
                  <a:lnTo>
                    <a:pt x="1435006" y="1028369"/>
                  </a:lnTo>
                  <a:lnTo>
                    <a:pt x="1435002" y="1028369"/>
                  </a:lnTo>
                  <a:lnTo>
                    <a:pt x="1434998" y="1028369"/>
                  </a:lnTo>
                  <a:lnTo>
                    <a:pt x="1231107" y="1028369"/>
                  </a:lnTo>
                  <a:lnTo>
                    <a:pt x="1231107" y="2277385"/>
                  </a:lnTo>
                  <a:lnTo>
                    <a:pt x="326646" y="2277385"/>
                  </a:lnTo>
                  <a:lnTo>
                    <a:pt x="326646" y="1028369"/>
                  </a:lnTo>
                  <a:lnTo>
                    <a:pt x="122756" y="1028369"/>
                  </a:lnTo>
                  <a:lnTo>
                    <a:pt x="122751" y="1028369"/>
                  </a:lnTo>
                  <a:lnTo>
                    <a:pt x="122747" y="1028369"/>
                  </a:lnTo>
                  <a:lnTo>
                    <a:pt x="113310" y="1028369"/>
                  </a:lnTo>
                  <a:lnTo>
                    <a:pt x="113189" y="1026928"/>
                  </a:lnTo>
                  <a:lnTo>
                    <a:pt x="74971" y="1021169"/>
                  </a:lnTo>
                  <a:cubicBezTo>
                    <a:pt x="30913" y="1007258"/>
                    <a:pt x="0" y="974692"/>
                    <a:pt x="0" y="936737"/>
                  </a:cubicBezTo>
                  <a:close/>
                </a:path>
              </a:pathLst>
            </a:custGeom>
            <a:blipFill>
              <a:blip r:embed="rId7" cstate="screen"/>
              <a:tile tx="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39" y="5433"/>
              <a:ext cx="124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</a:p>
          </p:txBody>
        </p:sp>
        <p:sp>
          <p:nvSpPr>
            <p:cNvPr id="9" name="任意多边形 24"/>
            <p:cNvSpPr/>
            <p:nvPr/>
          </p:nvSpPr>
          <p:spPr>
            <a:xfrm rot="16200000">
              <a:off x="6998" y="5548"/>
              <a:ext cx="1840" cy="2690"/>
            </a:xfrm>
            <a:custGeom>
              <a:avLst/>
              <a:gdLst>
                <a:gd name="connsiteX0" fmla="*/ 0 w 1557753"/>
                <a:gd name="connsiteY0" fmla="*/ 936737 h 2277385"/>
                <a:gd name="connsiteX1" fmla="*/ 9646 w 1557753"/>
                <a:gd name="connsiteY1" fmla="*/ 901069 h 2277385"/>
                <a:gd name="connsiteX2" fmla="*/ 15362 w 1557753"/>
                <a:gd name="connsiteY2" fmla="*/ 894742 h 2277385"/>
                <a:gd name="connsiteX3" fmla="*/ 13409 w 1557753"/>
                <a:gd name="connsiteY3" fmla="*/ 894184 h 2277385"/>
                <a:gd name="connsiteX4" fmla="*/ 677067 w 1557753"/>
                <a:gd name="connsiteY4" fmla="*/ 40023 h 2277385"/>
                <a:gd name="connsiteX5" fmla="*/ 678024 w 1557753"/>
                <a:gd name="connsiteY5" fmla="*/ 41497 h 2277385"/>
                <a:gd name="connsiteX6" fmla="*/ 691263 w 1557753"/>
                <a:gd name="connsiteY6" fmla="*/ 26840 h 2277385"/>
                <a:gd name="connsiteX7" fmla="*/ 778061 w 1557753"/>
                <a:gd name="connsiteY7" fmla="*/ 0 h 2277385"/>
                <a:gd name="connsiteX8" fmla="*/ 864860 w 1557753"/>
                <a:gd name="connsiteY8" fmla="*/ 26840 h 2277385"/>
                <a:gd name="connsiteX9" fmla="*/ 878704 w 1557753"/>
                <a:gd name="connsiteY9" fmla="*/ 42168 h 2277385"/>
                <a:gd name="connsiteX10" fmla="*/ 880154 w 1557753"/>
                <a:gd name="connsiteY10" fmla="*/ 41436 h 2277385"/>
                <a:gd name="connsiteX11" fmla="*/ 1542082 w 1557753"/>
                <a:gd name="connsiteY11" fmla="*/ 893370 h 2277385"/>
                <a:gd name="connsiteX12" fmla="*/ 1541355 w 1557753"/>
                <a:gd name="connsiteY12" fmla="*/ 893594 h 2277385"/>
                <a:gd name="connsiteX13" fmla="*/ 1548106 w 1557753"/>
                <a:gd name="connsiteY13" fmla="*/ 901069 h 2277385"/>
                <a:gd name="connsiteX14" fmla="*/ 1557753 w 1557753"/>
                <a:gd name="connsiteY14" fmla="*/ 936737 h 2277385"/>
                <a:gd name="connsiteX15" fmla="*/ 1482782 w 1557753"/>
                <a:gd name="connsiteY15" fmla="*/ 1021169 h 2277385"/>
                <a:gd name="connsiteX16" fmla="*/ 1444460 w 1557753"/>
                <a:gd name="connsiteY16" fmla="*/ 1026944 h 2277385"/>
                <a:gd name="connsiteX17" fmla="*/ 1444118 w 1557753"/>
                <a:gd name="connsiteY17" fmla="*/ 1028369 h 2277385"/>
                <a:gd name="connsiteX18" fmla="*/ 1435006 w 1557753"/>
                <a:gd name="connsiteY18" fmla="*/ 1028369 h 2277385"/>
                <a:gd name="connsiteX19" fmla="*/ 1435002 w 1557753"/>
                <a:gd name="connsiteY19" fmla="*/ 1028369 h 2277385"/>
                <a:gd name="connsiteX20" fmla="*/ 1434998 w 1557753"/>
                <a:gd name="connsiteY20" fmla="*/ 1028369 h 2277385"/>
                <a:gd name="connsiteX21" fmla="*/ 1231107 w 1557753"/>
                <a:gd name="connsiteY21" fmla="*/ 1028369 h 2277385"/>
                <a:gd name="connsiteX22" fmla="*/ 1231107 w 1557753"/>
                <a:gd name="connsiteY22" fmla="*/ 2277385 h 2277385"/>
                <a:gd name="connsiteX23" fmla="*/ 326646 w 1557753"/>
                <a:gd name="connsiteY23" fmla="*/ 2277385 h 2277385"/>
                <a:gd name="connsiteX24" fmla="*/ 326646 w 1557753"/>
                <a:gd name="connsiteY24" fmla="*/ 1028369 h 2277385"/>
                <a:gd name="connsiteX25" fmla="*/ 122756 w 1557753"/>
                <a:gd name="connsiteY25" fmla="*/ 1028369 h 2277385"/>
                <a:gd name="connsiteX26" fmla="*/ 122751 w 1557753"/>
                <a:gd name="connsiteY26" fmla="*/ 1028369 h 2277385"/>
                <a:gd name="connsiteX27" fmla="*/ 122747 w 1557753"/>
                <a:gd name="connsiteY27" fmla="*/ 1028369 h 2277385"/>
                <a:gd name="connsiteX28" fmla="*/ 113310 w 1557753"/>
                <a:gd name="connsiteY28" fmla="*/ 1028369 h 2277385"/>
                <a:gd name="connsiteX29" fmla="*/ 113189 w 1557753"/>
                <a:gd name="connsiteY29" fmla="*/ 1026928 h 2277385"/>
                <a:gd name="connsiteX30" fmla="*/ 74971 w 1557753"/>
                <a:gd name="connsiteY30" fmla="*/ 1021169 h 2277385"/>
                <a:gd name="connsiteX31" fmla="*/ 0 w 1557753"/>
                <a:gd name="connsiteY31" fmla="*/ 936737 h 227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7753" h="2277385">
                  <a:moveTo>
                    <a:pt x="0" y="936737"/>
                  </a:moveTo>
                  <a:cubicBezTo>
                    <a:pt x="0" y="924085"/>
                    <a:pt x="3434" y="912032"/>
                    <a:pt x="9646" y="901069"/>
                  </a:cubicBezTo>
                  <a:lnTo>
                    <a:pt x="15362" y="894742"/>
                  </a:lnTo>
                  <a:lnTo>
                    <a:pt x="13409" y="894184"/>
                  </a:lnTo>
                  <a:lnTo>
                    <a:pt x="677067" y="40023"/>
                  </a:lnTo>
                  <a:lnTo>
                    <a:pt x="678024" y="41497"/>
                  </a:lnTo>
                  <a:lnTo>
                    <a:pt x="691263" y="26840"/>
                  </a:lnTo>
                  <a:cubicBezTo>
                    <a:pt x="713476" y="10258"/>
                    <a:pt x="744164" y="0"/>
                    <a:pt x="778061" y="0"/>
                  </a:cubicBezTo>
                  <a:cubicBezTo>
                    <a:pt x="811958" y="0"/>
                    <a:pt x="842646" y="10258"/>
                    <a:pt x="864860" y="26840"/>
                  </a:cubicBezTo>
                  <a:lnTo>
                    <a:pt x="878704" y="42168"/>
                  </a:lnTo>
                  <a:lnTo>
                    <a:pt x="880154" y="41436"/>
                  </a:lnTo>
                  <a:lnTo>
                    <a:pt x="1542082" y="893370"/>
                  </a:lnTo>
                  <a:lnTo>
                    <a:pt x="1541355" y="893594"/>
                  </a:lnTo>
                  <a:lnTo>
                    <a:pt x="1548106" y="901069"/>
                  </a:lnTo>
                  <a:cubicBezTo>
                    <a:pt x="1554318" y="912032"/>
                    <a:pt x="1557753" y="924085"/>
                    <a:pt x="1557753" y="936737"/>
                  </a:cubicBezTo>
                  <a:cubicBezTo>
                    <a:pt x="1557753" y="974692"/>
                    <a:pt x="1526840" y="1007258"/>
                    <a:pt x="1482782" y="1021169"/>
                  </a:cubicBezTo>
                  <a:lnTo>
                    <a:pt x="1444460" y="1026944"/>
                  </a:lnTo>
                  <a:lnTo>
                    <a:pt x="1444118" y="1028369"/>
                  </a:lnTo>
                  <a:lnTo>
                    <a:pt x="1435006" y="1028369"/>
                  </a:lnTo>
                  <a:lnTo>
                    <a:pt x="1435002" y="1028369"/>
                  </a:lnTo>
                  <a:lnTo>
                    <a:pt x="1434998" y="1028369"/>
                  </a:lnTo>
                  <a:lnTo>
                    <a:pt x="1231107" y="1028369"/>
                  </a:lnTo>
                  <a:lnTo>
                    <a:pt x="1231107" y="2277385"/>
                  </a:lnTo>
                  <a:lnTo>
                    <a:pt x="326646" y="2277385"/>
                  </a:lnTo>
                  <a:lnTo>
                    <a:pt x="326646" y="1028369"/>
                  </a:lnTo>
                  <a:lnTo>
                    <a:pt x="122756" y="1028369"/>
                  </a:lnTo>
                  <a:lnTo>
                    <a:pt x="122751" y="1028369"/>
                  </a:lnTo>
                  <a:lnTo>
                    <a:pt x="122747" y="1028369"/>
                  </a:lnTo>
                  <a:lnTo>
                    <a:pt x="113310" y="1028369"/>
                  </a:lnTo>
                  <a:lnTo>
                    <a:pt x="113189" y="1026928"/>
                  </a:lnTo>
                  <a:lnTo>
                    <a:pt x="74971" y="1021169"/>
                  </a:lnTo>
                  <a:cubicBezTo>
                    <a:pt x="30913" y="1007258"/>
                    <a:pt x="0" y="974692"/>
                    <a:pt x="0" y="936737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40" y="6583"/>
              <a:ext cx="124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</a:p>
          </p:txBody>
        </p:sp>
        <p:sp>
          <p:nvSpPr>
            <p:cNvPr id="15" name="Freeform 271"/>
            <p:cNvSpPr>
              <a:spLocks noEditPoints="1"/>
            </p:cNvSpPr>
            <p:nvPr/>
          </p:nvSpPr>
          <p:spPr bwMode="auto">
            <a:xfrm>
              <a:off x="12265" y="2889"/>
              <a:ext cx="297" cy="473"/>
            </a:xfrm>
            <a:custGeom>
              <a:avLst/>
              <a:gdLst>
                <a:gd name="T0" fmla="*/ 146 w 168"/>
                <a:gd name="T1" fmla="*/ 163 h 268"/>
                <a:gd name="T2" fmla="*/ 124 w 168"/>
                <a:gd name="T3" fmla="*/ 149 h 268"/>
                <a:gd name="T4" fmla="*/ 153 w 168"/>
                <a:gd name="T5" fmla="*/ 76 h 268"/>
                <a:gd name="T6" fmla="*/ 84 w 168"/>
                <a:gd name="T7" fmla="*/ 0 h 268"/>
                <a:gd name="T8" fmla="*/ 16 w 168"/>
                <a:gd name="T9" fmla="*/ 76 h 268"/>
                <a:gd name="T10" fmla="*/ 44 w 168"/>
                <a:gd name="T11" fmla="*/ 149 h 268"/>
                <a:gd name="T12" fmla="*/ 23 w 168"/>
                <a:gd name="T13" fmla="*/ 163 h 268"/>
                <a:gd name="T14" fmla="*/ 0 w 168"/>
                <a:gd name="T15" fmla="*/ 206 h 268"/>
                <a:gd name="T16" fmla="*/ 84 w 168"/>
                <a:gd name="T17" fmla="*/ 268 h 268"/>
                <a:gd name="T18" fmla="*/ 168 w 168"/>
                <a:gd name="T19" fmla="*/ 206 h 268"/>
                <a:gd name="T20" fmla="*/ 146 w 168"/>
                <a:gd name="T21" fmla="*/ 163 h 268"/>
                <a:gd name="T22" fmla="*/ 37 w 168"/>
                <a:gd name="T23" fmla="*/ 76 h 268"/>
                <a:gd name="T24" fmla="*/ 84 w 168"/>
                <a:gd name="T25" fmla="*/ 21 h 268"/>
                <a:gd name="T26" fmla="*/ 131 w 168"/>
                <a:gd name="T27" fmla="*/ 76 h 268"/>
                <a:gd name="T28" fmla="*/ 84 w 168"/>
                <a:gd name="T29" fmla="*/ 144 h 268"/>
                <a:gd name="T30" fmla="*/ 37 w 168"/>
                <a:gd name="T31" fmla="*/ 76 h 268"/>
                <a:gd name="T32" fmla="*/ 84 w 168"/>
                <a:gd name="T33" fmla="*/ 246 h 268"/>
                <a:gd name="T34" fmla="*/ 22 w 168"/>
                <a:gd name="T35" fmla="*/ 206 h 268"/>
                <a:gd name="T36" fmla="*/ 33 w 168"/>
                <a:gd name="T37" fmla="*/ 182 h 268"/>
                <a:gd name="T38" fmla="*/ 63 w 168"/>
                <a:gd name="T39" fmla="*/ 162 h 268"/>
                <a:gd name="T40" fmla="*/ 84 w 168"/>
                <a:gd name="T41" fmla="*/ 166 h 268"/>
                <a:gd name="T42" fmla="*/ 106 w 168"/>
                <a:gd name="T43" fmla="*/ 162 h 268"/>
                <a:gd name="T44" fmla="*/ 135 w 168"/>
                <a:gd name="T45" fmla="*/ 182 h 268"/>
                <a:gd name="T46" fmla="*/ 147 w 168"/>
                <a:gd name="T47" fmla="*/ 206 h 268"/>
                <a:gd name="T48" fmla="*/ 84 w 168"/>
                <a:gd name="T49" fmla="*/ 24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68">
                  <a:moveTo>
                    <a:pt x="146" y="163"/>
                  </a:moveTo>
                  <a:cubicBezTo>
                    <a:pt x="140" y="160"/>
                    <a:pt x="133" y="156"/>
                    <a:pt x="124" y="149"/>
                  </a:cubicBezTo>
                  <a:cubicBezTo>
                    <a:pt x="142" y="131"/>
                    <a:pt x="153" y="103"/>
                    <a:pt x="153" y="76"/>
                  </a:cubicBezTo>
                  <a:cubicBezTo>
                    <a:pt x="153" y="32"/>
                    <a:pt x="124" y="0"/>
                    <a:pt x="84" y="0"/>
                  </a:cubicBezTo>
                  <a:cubicBezTo>
                    <a:pt x="44" y="0"/>
                    <a:pt x="16" y="32"/>
                    <a:pt x="16" y="76"/>
                  </a:cubicBezTo>
                  <a:cubicBezTo>
                    <a:pt x="16" y="103"/>
                    <a:pt x="26" y="131"/>
                    <a:pt x="44" y="149"/>
                  </a:cubicBezTo>
                  <a:cubicBezTo>
                    <a:pt x="35" y="156"/>
                    <a:pt x="28" y="160"/>
                    <a:pt x="23" y="163"/>
                  </a:cubicBezTo>
                  <a:cubicBezTo>
                    <a:pt x="6" y="173"/>
                    <a:pt x="0" y="179"/>
                    <a:pt x="0" y="206"/>
                  </a:cubicBezTo>
                  <a:cubicBezTo>
                    <a:pt x="0" y="243"/>
                    <a:pt x="33" y="268"/>
                    <a:pt x="84" y="268"/>
                  </a:cubicBezTo>
                  <a:cubicBezTo>
                    <a:pt x="135" y="268"/>
                    <a:pt x="168" y="243"/>
                    <a:pt x="168" y="206"/>
                  </a:cubicBezTo>
                  <a:cubicBezTo>
                    <a:pt x="168" y="179"/>
                    <a:pt x="163" y="173"/>
                    <a:pt x="146" y="163"/>
                  </a:cubicBezTo>
                  <a:close/>
                  <a:moveTo>
                    <a:pt x="37" y="76"/>
                  </a:moveTo>
                  <a:cubicBezTo>
                    <a:pt x="37" y="49"/>
                    <a:pt x="52" y="21"/>
                    <a:pt x="84" y="21"/>
                  </a:cubicBezTo>
                  <a:cubicBezTo>
                    <a:pt x="117" y="21"/>
                    <a:pt x="131" y="49"/>
                    <a:pt x="131" y="76"/>
                  </a:cubicBezTo>
                  <a:cubicBezTo>
                    <a:pt x="131" y="108"/>
                    <a:pt x="112" y="144"/>
                    <a:pt x="84" y="144"/>
                  </a:cubicBezTo>
                  <a:cubicBezTo>
                    <a:pt x="57" y="144"/>
                    <a:pt x="37" y="108"/>
                    <a:pt x="37" y="76"/>
                  </a:cubicBezTo>
                  <a:close/>
                  <a:moveTo>
                    <a:pt x="84" y="246"/>
                  </a:moveTo>
                  <a:cubicBezTo>
                    <a:pt x="70" y="246"/>
                    <a:pt x="22" y="243"/>
                    <a:pt x="22" y="206"/>
                  </a:cubicBezTo>
                  <a:cubicBezTo>
                    <a:pt x="22" y="189"/>
                    <a:pt x="22" y="189"/>
                    <a:pt x="33" y="182"/>
                  </a:cubicBezTo>
                  <a:cubicBezTo>
                    <a:pt x="40" y="178"/>
                    <a:pt x="50" y="172"/>
                    <a:pt x="63" y="162"/>
                  </a:cubicBezTo>
                  <a:cubicBezTo>
                    <a:pt x="70" y="165"/>
                    <a:pt x="77" y="166"/>
                    <a:pt x="84" y="166"/>
                  </a:cubicBezTo>
                  <a:cubicBezTo>
                    <a:pt x="92" y="166"/>
                    <a:pt x="99" y="165"/>
                    <a:pt x="106" y="162"/>
                  </a:cubicBezTo>
                  <a:cubicBezTo>
                    <a:pt x="119" y="172"/>
                    <a:pt x="128" y="178"/>
                    <a:pt x="135" y="182"/>
                  </a:cubicBezTo>
                  <a:cubicBezTo>
                    <a:pt x="147" y="189"/>
                    <a:pt x="147" y="189"/>
                    <a:pt x="147" y="206"/>
                  </a:cubicBezTo>
                  <a:cubicBezTo>
                    <a:pt x="147" y="243"/>
                    <a:pt x="99" y="246"/>
                    <a:pt x="84" y="246"/>
                  </a:cubicBezTo>
                  <a:close/>
                </a:path>
              </a:pathLst>
            </a:custGeom>
            <a:solidFill>
              <a:srgbClr val="F9CF4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75" y="3644"/>
              <a:ext cx="398" cy="398"/>
              <a:chOff x="5207806" y="4161042"/>
              <a:chExt cx="499165" cy="499165"/>
            </a:xfrm>
            <a:solidFill>
              <a:srgbClr val="AECB9C"/>
            </a:solidFill>
          </p:grpSpPr>
          <p:sp>
            <p:nvSpPr>
              <p:cNvPr id="23" name="Freeform 228"/>
              <p:cNvSpPr>
                <a:spLocks noEditPoints="1"/>
              </p:cNvSpPr>
              <p:nvPr/>
            </p:nvSpPr>
            <p:spPr bwMode="auto">
              <a:xfrm>
                <a:off x="5207806" y="4161042"/>
                <a:ext cx="499165" cy="499165"/>
              </a:xfrm>
              <a:custGeom>
                <a:avLst/>
                <a:gdLst>
                  <a:gd name="T0" fmla="*/ 225 w 236"/>
                  <a:gd name="T1" fmla="*/ 204 h 236"/>
                  <a:gd name="T2" fmla="*/ 173 w 236"/>
                  <a:gd name="T3" fmla="*/ 151 h 236"/>
                  <a:gd name="T4" fmla="*/ 191 w 236"/>
                  <a:gd name="T5" fmla="*/ 95 h 236"/>
                  <a:gd name="T6" fmla="*/ 96 w 236"/>
                  <a:gd name="T7" fmla="*/ 0 h 236"/>
                  <a:gd name="T8" fmla="*/ 0 w 236"/>
                  <a:gd name="T9" fmla="*/ 95 h 236"/>
                  <a:gd name="T10" fmla="*/ 96 w 236"/>
                  <a:gd name="T11" fmla="*/ 190 h 236"/>
                  <a:gd name="T12" fmla="*/ 152 w 236"/>
                  <a:gd name="T13" fmla="*/ 172 h 236"/>
                  <a:gd name="T14" fmla="*/ 205 w 236"/>
                  <a:gd name="T15" fmla="*/ 225 h 236"/>
                  <a:gd name="T16" fmla="*/ 230 w 236"/>
                  <a:gd name="T17" fmla="*/ 230 h 236"/>
                  <a:gd name="T18" fmla="*/ 225 w 236"/>
                  <a:gd name="T19" fmla="*/ 204 h 236"/>
                  <a:gd name="T20" fmla="*/ 95 w 236"/>
                  <a:gd name="T21" fmla="*/ 168 h 236"/>
                  <a:gd name="T22" fmla="*/ 67 w 236"/>
                  <a:gd name="T23" fmla="*/ 162 h 236"/>
                  <a:gd name="T24" fmla="*/ 43 w 236"/>
                  <a:gd name="T25" fmla="*/ 146 h 236"/>
                  <a:gd name="T26" fmla="*/ 21 w 236"/>
                  <a:gd name="T27" fmla="*/ 93 h 236"/>
                  <a:gd name="T28" fmla="*/ 95 w 236"/>
                  <a:gd name="T29" fmla="*/ 20 h 236"/>
                  <a:gd name="T30" fmla="*/ 146 w 236"/>
                  <a:gd name="T31" fmla="*/ 41 h 236"/>
                  <a:gd name="T32" fmla="*/ 168 w 236"/>
                  <a:gd name="T33" fmla="*/ 93 h 236"/>
                  <a:gd name="T34" fmla="*/ 152 w 236"/>
                  <a:gd name="T35" fmla="*/ 139 h 236"/>
                  <a:gd name="T36" fmla="*/ 146 w 236"/>
                  <a:gd name="T37" fmla="*/ 146 h 236"/>
                  <a:gd name="T38" fmla="*/ 140 w 236"/>
                  <a:gd name="T39" fmla="*/ 151 h 236"/>
                  <a:gd name="T40" fmla="*/ 95 w 236"/>
                  <a:gd name="T41" fmla="*/ 16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36">
                    <a:moveTo>
                      <a:pt x="225" y="204"/>
                    </a:moveTo>
                    <a:cubicBezTo>
                      <a:pt x="173" y="151"/>
                      <a:pt x="173" y="151"/>
                      <a:pt x="173" y="151"/>
                    </a:cubicBezTo>
                    <a:cubicBezTo>
                      <a:pt x="184" y="136"/>
                      <a:pt x="191" y="116"/>
                      <a:pt x="191" y="95"/>
                    </a:cubicBezTo>
                    <a:cubicBezTo>
                      <a:pt x="191" y="43"/>
                      <a:pt x="148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148"/>
                      <a:pt x="43" y="190"/>
                      <a:pt x="96" y="190"/>
                    </a:cubicBezTo>
                    <a:cubicBezTo>
                      <a:pt x="117" y="190"/>
                      <a:pt x="136" y="184"/>
                      <a:pt x="152" y="172"/>
                    </a:cubicBezTo>
                    <a:cubicBezTo>
                      <a:pt x="205" y="225"/>
                      <a:pt x="205" y="225"/>
                      <a:pt x="205" y="225"/>
                    </a:cubicBezTo>
                    <a:cubicBezTo>
                      <a:pt x="213" y="233"/>
                      <a:pt x="225" y="236"/>
                      <a:pt x="230" y="230"/>
                    </a:cubicBezTo>
                    <a:cubicBezTo>
                      <a:pt x="236" y="224"/>
                      <a:pt x="234" y="213"/>
                      <a:pt x="225" y="204"/>
                    </a:cubicBezTo>
                    <a:close/>
                    <a:moveTo>
                      <a:pt x="95" y="168"/>
                    </a:moveTo>
                    <a:cubicBezTo>
                      <a:pt x="85" y="168"/>
                      <a:pt x="75" y="166"/>
                      <a:pt x="67" y="162"/>
                    </a:cubicBezTo>
                    <a:cubicBezTo>
                      <a:pt x="58" y="158"/>
                      <a:pt x="50" y="152"/>
                      <a:pt x="43" y="146"/>
                    </a:cubicBezTo>
                    <a:cubicBezTo>
                      <a:pt x="29" y="132"/>
                      <a:pt x="21" y="113"/>
                      <a:pt x="21" y="93"/>
                    </a:cubicBezTo>
                    <a:cubicBezTo>
                      <a:pt x="21" y="53"/>
                      <a:pt x="54" y="20"/>
                      <a:pt x="95" y="20"/>
                    </a:cubicBezTo>
                    <a:cubicBezTo>
                      <a:pt x="114" y="20"/>
                      <a:pt x="133" y="27"/>
                      <a:pt x="146" y="41"/>
                    </a:cubicBezTo>
                    <a:cubicBezTo>
                      <a:pt x="160" y="55"/>
                      <a:pt x="168" y="73"/>
                      <a:pt x="168" y="93"/>
                    </a:cubicBezTo>
                    <a:cubicBezTo>
                      <a:pt x="168" y="109"/>
                      <a:pt x="162" y="126"/>
                      <a:pt x="152" y="139"/>
                    </a:cubicBezTo>
                    <a:cubicBezTo>
                      <a:pt x="150" y="142"/>
                      <a:pt x="148" y="144"/>
                      <a:pt x="146" y="146"/>
                    </a:cubicBezTo>
                    <a:cubicBezTo>
                      <a:pt x="144" y="148"/>
                      <a:pt x="142" y="150"/>
                      <a:pt x="140" y="151"/>
                    </a:cubicBezTo>
                    <a:cubicBezTo>
                      <a:pt x="127" y="162"/>
                      <a:pt x="111" y="168"/>
                      <a:pt x="9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29"/>
              <p:cNvSpPr/>
              <p:nvPr/>
            </p:nvSpPr>
            <p:spPr bwMode="auto">
              <a:xfrm>
                <a:off x="5284497" y="4232351"/>
                <a:ext cx="247564" cy="247564"/>
              </a:xfrm>
              <a:custGeom>
                <a:avLst/>
                <a:gdLst>
                  <a:gd name="T0" fmla="*/ 100 w 117"/>
                  <a:gd name="T1" fmla="*/ 17 h 117"/>
                  <a:gd name="T2" fmla="*/ 59 w 117"/>
                  <a:gd name="T3" fmla="*/ 0 h 117"/>
                  <a:gd name="T4" fmla="*/ 0 w 117"/>
                  <a:gd name="T5" fmla="*/ 59 h 117"/>
                  <a:gd name="T6" fmla="*/ 17 w 117"/>
                  <a:gd name="T7" fmla="*/ 100 h 117"/>
                  <a:gd name="T8" fmla="*/ 59 w 117"/>
                  <a:gd name="T9" fmla="*/ 117 h 117"/>
                  <a:gd name="T10" fmla="*/ 100 w 117"/>
                  <a:gd name="T11" fmla="*/ 100 h 117"/>
                  <a:gd name="T12" fmla="*/ 117 w 117"/>
                  <a:gd name="T13" fmla="*/ 59 h 117"/>
                  <a:gd name="T14" fmla="*/ 100 w 117"/>
                  <a:gd name="T15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17">
                    <a:moveTo>
                      <a:pt x="100" y="17"/>
                    </a:moveTo>
                    <a:cubicBezTo>
                      <a:pt x="89" y="6"/>
                      <a:pt x="74" y="0"/>
                      <a:pt x="59" y="0"/>
                    </a:cubicBezTo>
                    <a:cubicBezTo>
                      <a:pt x="26" y="0"/>
                      <a:pt x="0" y="26"/>
                      <a:pt x="0" y="59"/>
                    </a:cubicBezTo>
                    <a:cubicBezTo>
                      <a:pt x="0" y="74"/>
                      <a:pt x="6" y="89"/>
                      <a:pt x="17" y="100"/>
                    </a:cubicBezTo>
                    <a:cubicBezTo>
                      <a:pt x="28" y="111"/>
                      <a:pt x="43" y="117"/>
                      <a:pt x="59" y="117"/>
                    </a:cubicBezTo>
                    <a:cubicBezTo>
                      <a:pt x="74" y="117"/>
                      <a:pt x="89" y="111"/>
                      <a:pt x="100" y="100"/>
                    </a:cubicBezTo>
                    <a:cubicBezTo>
                      <a:pt x="111" y="89"/>
                      <a:pt x="117" y="74"/>
                      <a:pt x="117" y="59"/>
                    </a:cubicBezTo>
                    <a:cubicBezTo>
                      <a:pt x="117" y="43"/>
                      <a:pt x="111" y="28"/>
                      <a:pt x="10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2288" y="5562"/>
              <a:ext cx="291" cy="404"/>
              <a:chOff x="8032306" y="5624901"/>
              <a:chExt cx="429201" cy="596039"/>
            </a:xfrm>
            <a:solidFill>
              <a:srgbClr val="AECB9C"/>
            </a:solidFill>
          </p:grpSpPr>
          <p:sp>
            <p:nvSpPr>
              <p:cNvPr id="26" name="Freeform 276"/>
              <p:cNvSpPr/>
              <p:nvPr/>
            </p:nvSpPr>
            <p:spPr bwMode="auto">
              <a:xfrm>
                <a:off x="8032306" y="5715047"/>
                <a:ext cx="429201" cy="505893"/>
              </a:xfrm>
              <a:custGeom>
                <a:avLst/>
                <a:gdLst>
                  <a:gd name="T0" fmla="*/ 166 w 203"/>
                  <a:gd name="T1" fmla="*/ 0 h 239"/>
                  <a:gd name="T2" fmla="*/ 166 w 203"/>
                  <a:gd name="T3" fmla="*/ 22 h 239"/>
                  <a:gd name="T4" fmla="*/ 181 w 203"/>
                  <a:gd name="T5" fmla="*/ 37 h 239"/>
                  <a:gd name="T6" fmla="*/ 181 w 203"/>
                  <a:gd name="T7" fmla="*/ 203 h 239"/>
                  <a:gd name="T8" fmla="*/ 166 w 203"/>
                  <a:gd name="T9" fmla="*/ 218 h 239"/>
                  <a:gd name="T10" fmla="*/ 36 w 203"/>
                  <a:gd name="T11" fmla="*/ 218 h 239"/>
                  <a:gd name="T12" fmla="*/ 22 w 203"/>
                  <a:gd name="T13" fmla="*/ 203 h 239"/>
                  <a:gd name="T14" fmla="*/ 22 w 203"/>
                  <a:gd name="T15" fmla="*/ 37 h 239"/>
                  <a:gd name="T16" fmla="*/ 36 w 203"/>
                  <a:gd name="T17" fmla="*/ 22 h 239"/>
                  <a:gd name="T18" fmla="*/ 36 w 203"/>
                  <a:gd name="T19" fmla="*/ 0 h 239"/>
                  <a:gd name="T20" fmla="*/ 0 w 203"/>
                  <a:gd name="T21" fmla="*/ 37 h 239"/>
                  <a:gd name="T22" fmla="*/ 0 w 203"/>
                  <a:gd name="T23" fmla="*/ 203 h 239"/>
                  <a:gd name="T24" fmla="*/ 36 w 203"/>
                  <a:gd name="T25" fmla="*/ 239 h 239"/>
                  <a:gd name="T26" fmla="*/ 166 w 203"/>
                  <a:gd name="T27" fmla="*/ 239 h 239"/>
                  <a:gd name="T28" fmla="*/ 203 w 203"/>
                  <a:gd name="T29" fmla="*/ 203 h 239"/>
                  <a:gd name="T30" fmla="*/ 203 w 203"/>
                  <a:gd name="T31" fmla="*/ 37 h 239"/>
                  <a:gd name="T32" fmla="*/ 166 w 203"/>
                  <a:gd name="T3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239">
                    <a:moveTo>
                      <a:pt x="166" y="0"/>
                    </a:moveTo>
                    <a:cubicBezTo>
                      <a:pt x="166" y="22"/>
                      <a:pt x="166" y="22"/>
                      <a:pt x="166" y="22"/>
                    </a:cubicBezTo>
                    <a:cubicBezTo>
                      <a:pt x="174" y="22"/>
                      <a:pt x="181" y="29"/>
                      <a:pt x="181" y="37"/>
                    </a:cubicBezTo>
                    <a:cubicBezTo>
                      <a:pt x="181" y="203"/>
                      <a:pt x="181" y="203"/>
                      <a:pt x="181" y="203"/>
                    </a:cubicBezTo>
                    <a:cubicBezTo>
                      <a:pt x="181" y="211"/>
                      <a:pt x="174" y="218"/>
                      <a:pt x="166" y="218"/>
                    </a:cubicBezTo>
                    <a:cubicBezTo>
                      <a:pt x="36" y="218"/>
                      <a:pt x="36" y="218"/>
                      <a:pt x="36" y="218"/>
                    </a:cubicBezTo>
                    <a:cubicBezTo>
                      <a:pt x="28" y="218"/>
                      <a:pt x="22" y="211"/>
                      <a:pt x="22" y="203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29"/>
                      <a:pt x="28" y="22"/>
                      <a:pt x="36" y="2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3"/>
                      <a:pt x="16" y="239"/>
                      <a:pt x="36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86" y="239"/>
                      <a:pt x="203" y="223"/>
                      <a:pt x="203" y="203"/>
                    </a:cubicBezTo>
                    <a:cubicBezTo>
                      <a:pt x="203" y="37"/>
                      <a:pt x="203" y="37"/>
                      <a:pt x="203" y="37"/>
                    </a:cubicBezTo>
                    <a:cubicBezTo>
                      <a:pt x="203" y="17"/>
                      <a:pt x="186" y="0"/>
                      <a:pt x="1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77"/>
              <p:cNvSpPr/>
              <p:nvPr/>
            </p:nvSpPr>
            <p:spPr bwMode="auto">
              <a:xfrm>
                <a:off x="8139943" y="5624901"/>
                <a:ext cx="213928" cy="137237"/>
              </a:xfrm>
              <a:custGeom>
                <a:avLst/>
                <a:gdLst>
                  <a:gd name="T0" fmla="*/ 101 w 101"/>
                  <a:gd name="T1" fmla="*/ 29 h 65"/>
                  <a:gd name="T2" fmla="*/ 79 w 101"/>
                  <a:gd name="T3" fmla="*/ 29 h 65"/>
                  <a:gd name="T4" fmla="*/ 50 w 101"/>
                  <a:gd name="T5" fmla="*/ 0 h 65"/>
                  <a:gd name="T6" fmla="*/ 21 w 101"/>
                  <a:gd name="T7" fmla="*/ 29 h 65"/>
                  <a:gd name="T8" fmla="*/ 0 w 101"/>
                  <a:gd name="T9" fmla="*/ 29 h 65"/>
                  <a:gd name="T10" fmla="*/ 0 w 101"/>
                  <a:gd name="T11" fmla="*/ 65 h 65"/>
                  <a:gd name="T12" fmla="*/ 101 w 101"/>
                  <a:gd name="T13" fmla="*/ 65 h 65"/>
                  <a:gd name="T14" fmla="*/ 101 w 101"/>
                  <a:gd name="T15" fmla="*/ 2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65">
                    <a:moveTo>
                      <a:pt x="101" y="29"/>
                    </a:move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13"/>
                      <a:pt x="66" y="0"/>
                      <a:pt x="50" y="0"/>
                    </a:cubicBezTo>
                    <a:cubicBezTo>
                      <a:pt x="34" y="0"/>
                      <a:pt x="21" y="13"/>
                      <a:pt x="2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1" y="65"/>
                      <a:pt x="101" y="65"/>
                      <a:pt x="101" y="65"/>
                    </a:cubicBezTo>
                    <a:lnTo>
                      <a:pt x="101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 278"/>
              <p:cNvSpPr>
                <a:spLocks noChangeArrowheads="1"/>
              </p:cNvSpPr>
              <p:nvPr/>
            </p:nvSpPr>
            <p:spPr bwMode="auto">
              <a:xfrm>
                <a:off x="8123797" y="5837484"/>
                <a:ext cx="244874" cy="32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Rectangle 279"/>
              <p:cNvSpPr>
                <a:spLocks noChangeArrowheads="1"/>
              </p:cNvSpPr>
              <p:nvPr/>
            </p:nvSpPr>
            <p:spPr bwMode="auto">
              <a:xfrm>
                <a:off x="8123797" y="5914175"/>
                <a:ext cx="244874" cy="32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280"/>
              <p:cNvSpPr>
                <a:spLocks noChangeArrowheads="1"/>
              </p:cNvSpPr>
              <p:nvPr/>
            </p:nvSpPr>
            <p:spPr bwMode="auto">
              <a:xfrm>
                <a:off x="8123797" y="5992211"/>
                <a:ext cx="244874" cy="29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Rectangle 281"/>
              <p:cNvSpPr>
                <a:spLocks noChangeArrowheads="1"/>
              </p:cNvSpPr>
              <p:nvPr/>
            </p:nvSpPr>
            <p:spPr bwMode="auto">
              <a:xfrm>
                <a:off x="8123797" y="6068903"/>
                <a:ext cx="244874" cy="29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198" y="6015"/>
              <a:ext cx="422" cy="288"/>
              <a:chOff x="5129769" y="2718710"/>
              <a:chExt cx="636402" cy="433238"/>
            </a:xfrm>
            <a:solidFill>
              <a:srgbClr val="F9CF48"/>
            </a:solidFill>
          </p:grpSpPr>
          <p:sp>
            <p:nvSpPr>
              <p:cNvPr id="33" name="Freeform 230"/>
              <p:cNvSpPr/>
              <p:nvPr/>
            </p:nvSpPr>
            <p:spPr bwMode="auto">
              <a:xfrm>
                <a:off x="5129769" y="2718710"/>
                <a:ext cx="491093" cy="392874"/>
              </a:xfrm>
              <a:custGeom>
                <a:avLst/>
                <a:gdLst>
                  <a:gd name="T0" fmla="*/ 66 w 232"/>
                  <a:gd name="T1" fmla="*/ 110 h 186"/>
                  <a:gd name="T2" fmla="*/ 66 w 232"/>
                  <a:gd name="T3" fmla="*/ 59 h 186"/>
                  <a:gd name="T4" fmla="*/ 81 w 232"/>
                  <a:gd name="T5" fmla="*/ 44 h 186"/>
                  <a:gd name="T6" fmla="*/ 210 w 232"/>
                  <a:gd name="T7" fmla="*/ 44 h 186"/>
                  <a:gd name="T8" fmla="*/ 232 w 232"/>
                  <a:gd name="T9" fmla="*/ 0 h 186"/>
                  <a:gd name="T10" fmla="*/ 81 w 232"/>
                  <a:gd name="T11" fmla="*/ 0 h 186"/>
                  <a:gd name="T12" fmla="*/ 22 w 232"/>
                  <a:gd name="T13" fmla="*/ 59 h 186"/>
                  <a:gd name="T14" fmla="*/ 22 w 232"/>
                  <a:gd name="T15" fmla="*/ 110 h 186"/>
                  <a:gd name="T16" fmla="*/ 0 w 232"/>
                  <a:gd name="T17" fmla="*/ 110 h 186"/>
                  <a:gd name="T18" fmla="*/ 44 w 232"/>
                  <a:gd name="T19" fmla="*/ 186 h 186"/>
                  <a:gd name="T20" fmla="*/ 88 w 232"/>
                  <a:gd name="T21" fmla="*/ 110 h 186"/>
                  <a:gd name="T22" fmla="*/ 66 w 232"/>
                  <a:gd name="T23" fmla="*/ 11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186">
                    <a:moveTo>
                      <a:pt x="66" y="110"/>
                    </a:move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1"/>
                      <a:pt x="73" y="44"/>
                      <a:pt x="81" y="44"/>
                    </a:cubicBezTo>
                    <a:cubicBezTo>
                      <a:pt x="210" y="44"/>
                      <a:pt x="210" y="44"/>
                      <a:pt x="210" y="44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49" y="0"/>
                      <a:pt x="22" y="26"/>
                      <a:pt x="22" y="59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44" y="186"/>
                      <a:pt x="44" y="186"/>
                      <a:pt x="44" y="186"/>
                    </a:cubicBezTo>
                    <a:cubicBezTo>
                      <a:pt x="88" y="110"/>
                      <a:pt x="88" y="110"/>
                      <a:pt x="88" y="110"/>
                    </a:cubicBezTo>
                    <a:lnTo>
                      <a:pt x="66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31"/>
              <p:cNvSpPr/>
              <p:nvPr/>
            </p:nvSpPr>
            <p:spPr bwMode="auto">
              <a:xfrm>
                <a:off x="5261624" y="2759074"/>
                <a:ext cx="504547" cy="392874"/>
              </a:xfrm>
              <a:custGeom>
                <a:avLst/>
                <a:gdLst>
                  <a:gd name="T0" fmla="*/ 239 w 239"/>
                  <a:gd name="T1" fmla="*/ 76 h 186"/>
                  <a:gd name="T2" fmla="*/ 195 w 239"/>
                  <a:gd name="T3" fmla="*/ 0 h 186"/>
                  <a:gd name="T4" fmla="*/ 151 w 239"/>
                  <a:gd name="T5" fmla="*/ 76 h 186"/>
                  <a:gd name="T6" fmla="*/ 173 w 239"/>
                  <a:gd name="T7" fmla="*/ 76 h 186"/>
                  <a:gd name="T8" fmla="*/ 173 w 239"/>
                  <a:gd name="T9" fmla="*/ 128 h 186"/>
                  <a:gd name="T10" fmla="*/ 158 w 239"/>
                  <a:gd name="T11" fmla="*/ 142 h 186"/>
                  <a:gd name="T12" fmla="*/ 22 w 239"/>
                  <a:gd name="T13" fmla="*/ 142 h 186"/>
                  <a:gd name="T14" fmla="*/ 0 w 239"/>
                  <a:gd name="T15" fmla="*/ 186 h 186"/>
                  <a:gd name="T16" fmla="*/ 158 w 239"/>
                  <a:gd name="T17" fmla="*/ 186 h 186"/>
                  <a:gd name="T18" fmla="*/ 217 w 239"/>
                  <a:gd name="T19" fmla="*/ 128 h 186"/>
                  <a:gd name="T20" fmla="*/ 217 w 239"/>
                  <a:gd name="T21" fmla="*/ 76 h 186"/>
                  <a:gd name="T22" fmla="*/ 239 w 239"/>
                  <a:gd name="T23" fmla="*/ 7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186">
                    <a:moveTo>
                      <a:pt x="239" y="76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73" y="76"/>
                      <a:pt x="173" y="76"/>
                      <a:pt x="173" y="76"/>
                    </a:cubicBez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3" y="136"/>
                      <a:pt x="166" y="142"/>
                      <a:pt x="158" y="142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58" y="186"/>
                      <a:pt x="158" y="186"/>
                      <a:pt x="158" y="186"/>
                    </a:cubicBezTo>
                    <a:cubicBezTo>
                      <a:pt x="191" y="186"/>
                      <a:pt x="217" y="160"/>
                      <a:pt x="217" y="128"/>
                    </a:cubicBezTo>
                    <a:cubicBezTo>
                      <a:pt x="217" y="76"/>
                      <a:pt x="217" y="76"/>
                      <a:pt x="217" y="76"/>
                    </a:cubicBezTo>
                    <a:lnTo>
                      <a:pt x="239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2561" y="3169"/>
              <a:ext cx="2848" cy="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561" y="2705"/>
              <a:ext cx="284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152" y="3949"/>
              <a:ext cx="3015" cy="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72" y="3484"/>
              <a:ext cx="27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152" y="6322"/>
              <a:ext cx="3015" cy="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72" y="5856"/>
              <a:ext cx="27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561" y="5832"/>
              <a:ext cx="3015" cy="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561" y="5369"/>
              <a:ext cx="284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rPr>
                <a:t>CHANGE TITLE</a:t>
              </a:r>
              <a:endParaRPr lang="en-US" altLang="en-US" sz="1200" dirty="0">
                <a:solidFill>
                  <a:srgbClr val="1D2129"/>
                </a:solidFill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124585" y="1666240"/>
            <a:ext cx="9883775" cy="7376160"/>
            <a:chOff x="1729" y="2624"/>
            <a:chExt cx="15565" cy="11616"/>
          </a:xfrm>
        </p:grpSpPr>
        <p:grpSp>
          <p:nvGrpSpPr>
            <p:cNvPr id="3" name="组合 2"/>
            <p:cNvGrpSpPr/>
            <p:nvPr/>
          </p:nvGrpSpPr>
          <p:grpSpPr>
            <a:xfrm>
              <a:off x="3646" y="2624"/>
              <a:ext cx="11820" cy="11616"/>
              <a:chOff x="-1532" y="1546"/>
              <a:chExt cx="11820" cy="1161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1532" y="1546"/>
                <a:ext cx="11820" cy="11616"/>
              </a:xfrm>
              <a:prstGeom prst="rect">
                <a:avLst/>
              </a:prstGeom>
            </p:spPr>
          </p:pic>
          <p:pic>
            <p:nvPicPr>
              <p:cNvPr id="285" name="图片 284" descr="D:\PPT\微信截图_20210928113032.png微信截图_20210928113032"/>
              <p:cNvPicPr>
                <a:picLocks noChangeAspect="1"/>
              </p:cNvPicPr>
              <p:nvPr/>
            </p:nvPicPr>
            <p:blipFill>
              <a:blip r:embed="rId6"/>
              <a:srcRect l="16483" t="21463"/>
              <a:stretch>
                <a:fillRect/>
              </a:stretch>
            </p:blipFill>
            <p:spPr>
              <a:xfrm>
                <a:off x="791" y="3785"/>
                <a:ext cx="7174" cy="7139"/>
              </a:xfrm>
              <a:prstGeom prst="ellipse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1729" y="4315"/>
              <a:ext cx="2824" cy="3244"/>
              <a:chOff x="5201" y="3533"/>
              <a:chExt cx="2824" cy="3244"/>
            </a:xfrm>
          </p:grpSpPr>
          <p:sp>
            <p:nvSpPr>
              <p:cNvPr id="23" name="矩形 22"/>
              <p:cNvSpPr/>
              <p:nvPr/>
            </p:nvSpPr>
            <p:spPr>
              <a:xfrm flipH="1">
                <a:off x="5201" y="3984"/>
                <a:ext cx="2824" cy="27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The user can demonstrate on a projector or computer, or print the presentation 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>
                <a:off x="5201" y="3533"/>
                <a:ext cx="252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CHANGE TITLE</a:t>
                </a:r>
                <a:endParaRPr lang="en-US" altLang="en-US" sz="1400" b="1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4470" y="4315"/>
              <a:ext cx="2824" cy="3244"/>
              <a:chOff x="5201" y="3533"/>
              <a:chExt cx="2824" cy="3244"/>
            </a:xfrm>
          </p:grpSpPr>
          <p:sp>
            <p:nvSpPr>
              <p:cNvPr id="7" name="矩形 6"/>
              <p:cNvSpPr/>
              <p:nvPr/>
            </p:nvSpPr>
            <p:spPr>
              <a:xfrm flipH="1">
                <a:off x="5201" y="3984"/>
                <a:ext cx="2824" cy="27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The user can demonstrate on a projector or computer, or print the presentation 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 flipH="1">
                <a:off x="5497" y="3533"/>
                <a:ext cx="252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1D2129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+mn-ea"/>
                    <a:sym typeface="+mn-lt"/>
                  </a:rPr>
                  <a:t>CHANGE TITLE</a:t>
                </a:r>
                <a:endParaRPr lang="en-US" altLang="en-US" sz="1400" b="1" dirty="0">
                  <a:solidFill>
                    <a:srgbClr val="1D2129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170680" y="4467225"/>
            <a:ext cx="3872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39210" y="1677670"/>
            <a:ext cx="4409440" cy="2861310"/>
            <a:chOff x="6046" y="3118"/>
            <a:chExt cx="6944" cy="450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46" y="3735"/>
              <a:ext cx="6945" cy="2738"/>
              <a:chOff x="5262" y="3735"/>
              <a:chExt cx="8656" cy="273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6595" y="3118"/>
              <a:ext cx="6045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COLORS BUSINESS</a:t>
              </a:r>
            </a:p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RESUME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2701290" y="-2772410"/>
            <a:ext cx="16029940" cy="13395960"/>
            <a:chOff x="-4254" y="-4366"/>
            <a:chExt cx="25244" cy="21096"/>
          </a:xfrm>
        </p:grpSpPr>
        <p:grpSp>
          <p:nvGrpSpPr>
            <p:cNvPr id="23" name="组合 22"/>
            <p:cNvGrpSpPr/>
            <p:nvPr/>
          </p:nvGrpSpPr>
          <p:grpSpPr>
            <a:xfrm>
              <a:off x="-4254" y="-2851"/>
              <a:ext cx="25244" cy="19581"/>
              <a:chOff x="-4254" y="-2851"/>
              <a:chExt cx="25244" cy="195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835" y="-2851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4254" y="5114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748790" y="-2772410"/>
            <a:ext cx="15350490" cy="11572875"/>
            <a:chOff x="-2754" y="-4366"/>
            <a:chExt cx="24174" cy="18225"/>
          </a:xfrm>
        </p:grpSpPr>
        <p:grpSp>
          <p:nvGrpSpPr>
            <p:cNvPr id="23" name="组合 22"/>
            <p:cNvGrpSpPr/>
            <p:nvPr/>
          </p:nvGrpSpPr>
          <p:grpSpPr>
            <a:xfrm>
              <a:off x="-2645" y="-2498"/>
              <a:ext cx="24065" cy="16357"/>
              <a:chOff x="-2645" y="-2498"/>
              <a:chExt cx="24065" cy="16357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2645" y="5122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9600" y="-2498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53A2C8-2D93-4DFB-A476-EA799FD0315D}"/>
              </a:ext>
            </a:extLst>
          </p:cNvPr>
          <p:cNvGrpSpPr/>
          <p:nvPr/>
        </p:nvGrpSpPr>
        <p:grpSpPr>
          <a:xfrm>
            <a:off x="401606" y="39251"/>
            <a:ext cx="14456595" cy="6818749"/>
            <a:chOff x="584237" y="0"/>
            <a:chExt cx="21878057" cy="10319234"/>
          </a:xfrm>
        </p:grpSpPr>
        <p:pic>
          <p:nvPicPr>
            <p:cNvPr id="17" name="Picture 2" descr="Tha chet khong de nhuc menh vua, Tham hoa Giang Van Minh khi phach sao?">
              <a:extLst>
                <a:ext uri="{FF2B5EF4-FFF2-40B4-BE49-F238E27FC236}">
                  <a16:creationId xmlns:a16="http://schemas.microsoft.com/office/drawing/2014/main" id="{994B5836-7CD9-452E-ACC9-9B2DDD5E9D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8676" r="73168">
                          <a14:foregroundMark x1="43853" y1="15576" x2="47636" y2="39955"/>
                          <a14:foregroundMark x1="38298" y1="46953" x2="27896" y2="53273"/>
                          <a14:foregroundMark x1="30024" y1="53725" x2="23286" y2="85102"/>
                          <a14:foregroundMark x1="26714" y1="51467" x2="35343" y2="44470"/>
                          <a14:foregroundMark x1="28132" y1="54628" x2="22577" y2="75395"/>
                          <a14:foregroundMark x1="22813" y1="75395" x2="22577" y2="88713"/>
                          <a14:foregroundMark x1="58983" y1="48758" x2="58983" y2="48758"/>
                          <a14:backgroundMark x1="32506" y1="6772" x2="20213" y2="2099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60"/>
            <a:stretch/>
          </p:blipFill>
          <p:spPr bwMode="auto">
            <a:xfrm flipH="1">
              <a:off x="9982200" y="0"/>
              <a:ext cx="12480094" cy="1031923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B79841-AA19-4AE2-BB9E-A94D8FD8496F}"/>
                </a:ext>
              </a:extLst>
            </p:cNvPr>
            <p:cNvSpPr/>
            <p:nvPr/>
          </p:nvSpPr>
          <p:spPr>
            <a:xfrm>
              <a:off x="584237" y="1886803"/>
              <a:ext cx="10979826" cy="18165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7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Ong Do Gia" panose="02040603050506020204" pitchFamily="18" charset="0"/>
                </a:rPr>
                <a:t>Trí dũng song toàn</a:t>
              </a:r>
              <a:endPara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Ong Do Gia" panose="020406030505060202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80D800-E034-41EA-88F3-8F8B44686473}"/>
                </a:ext>
              </a:extLst>
            </p:cNvPr>
            <p:cNvSpPr/>
            <p:nvPr/>
          </p:nvSpPr>
          <p:spPr>
            <a:xfrm>
              <a:off x="3926895" y="186537"/>
              <a:ext cx="4611393" cy="22824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8800" b="1" cap="none" spc="0">
                  <a:ln w="38100">
                    <a:solidFill>
                      <a:sysClr val="windowText" lastClr="000000"/>
                    </a:solidFill>
                  </a:ln>
                  <a:solidFill>
                    <a:srgbClr val="B5745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Ong Do Gia" panose="02040603050506020204" pitchFamily="18" charset="0"/>
                </a:rPr>
                <a:t>Tập đọc</a:t>
              </a:r>
              <a:endParaRPr lang="en-US" sz="8800" b="1" cap="none" spc="0">
                <a:ln w="38100">
                  <a:solidFill>
                    <a:sysClr val="windowText" lastClr="000000"/>
                  </a:solidFill>
                </a:ln>
                <a:solidFill>
                  <a:srgbClr val="B574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Lok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CE8CC50E-B24C-4309-B2C1-45FC0C136F2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1484" y="2151419"/>
            <a:ext cx="6802452" cy="6491865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B74FAFEC-22FF-4246-86B7-FDF43BFA5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5000" contrast="30000"/>
          </a:blip>
          <a:stretch>
            <a:fillRect/>
          </a:stretch>
        </p:blipFill>
        <p:spPr>
          <a:xfrm rot="10800000">
            <a:off x="8779840" y="-1618058"/>
            <a:ext cx="5177547" cy="50881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20331E0-0532-406A-87F8-DE3FDCB9B234}"/>
              </a:ext>
            </a:extLst>
          </p:cNvPr>
          <p:cNvGrpSpPr/>
          <p:nvPr/>
        </p:nvGrpSpPr>
        <p:grpSpPr>
          <a:xfrm>
            <a:off x="364678" y="499494"/>
            <a:ext cx="10938739" cy="5859011"/>
            <a:chOff x="-315833" y="0"/>
            <a:chExt cx="19205770" cy="10287000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877F95EC-299C-436A-AE50-02377F769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28700" y="1237095"/>
              <a:ext cx="6775838" cy="7812811"/>
            </a:xfrm>
            <a:prstGeom prst="rect">
              <a:avLst/>
            </a:prstGeom>
          </p:spPr>
        </p:pic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8CC2B76-8F42-468E-95EA-3FB39EC60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15833" y="5539405"/>
              <a:ext cx="5394994" cy="4747595"/>
            </a:xfrm>
            <a:prstGeom prst="rect">
              <a:avLst/>
            </a:prstGeom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FF0F866-C005-46D9-B4EA-447685F37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749006" y="0"/>
              <a:ext cx="5394994" cy="4747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D15FCF-CF5C-4760-8851-0D2B62EDC459}"/>
                </a:ext>
              </a:extLst>
            </p:cNvPr>
            <p:cNvSpPr txBox="1"/>
            <p:nvPr/>
          </p:nvSpPr>
          <p:spPr>
            <a:xfrm>
              <a:off x="3655928" y="3519335"/>
              <a:ext cx="3352800" cy="3618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>
                  <a:latin typeface="UTM Ong Do Gia" panose="02040603050506020204" pitchFamily="18" charset="0"/>
                </a:rPr>
                <a:t>1</a:t>
              </a:r>
              <a:endParaRPr lang="vi-VN" sz="138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E97BB7-2F19-478F-B12E-3056F0C94B19}"/>
                </a:ext>
              </a:extLst>
            </p:cNvPr>
            <p:cNvSpPr/>
            <p:nvPr/>
          </p:nvSpPr>
          <p:spPr>
            <a:xfrm>
              <a:off x="9717368" y="3519334"/>
              <a:ext cx="9172569" cy="36185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13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Ong Do Gia" panose="02040603050506020204" pitchFamily="18" charset="0"/>
                </a:rPr>
                <a:t>Khởi động</a:t>
              </a:r>
              <a:endParaRPr lang="en-US" sz="13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Ong Do Gia" panose="02040603050506020204" pitchFamily="18" charset="0"/>
              </a:endParaRPr>
            </a:p>
          </p:txBody>
        </p:sp>
      </p:grpSp>
      <p:pic>
        <p:nvPicPr>
          <p:cNvPr id="11" name="图片 25" descr="图片包含 鲜花, 植物, 室内&#10;&#10;已生成高可信度的说明">
            <a:extLst>
              <a:ext uri="{FF2B5EF4-FFF2-40B4-BE49-F238E27FC236}">
                <a16:creationId xmlns:a16="http://schemas.microsoft.com/office/drawing/2014/main" id="{4798AC85-B33A-40B2-B0A9-DE073D324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66769">
            <a:off x="-1748790" y="-2772410"/>
            <a:ext cx="4958715" cy="70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-1748790" y="-2772410"/>
            <a:ext cx="14027785" cy="11790045"/>
            <a:chOff x="-2754" y="-4366"/>
            <a:chExt cx="22091" cy="18567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807" y="-3181"/>
              <a:ext cx="17530" cy="17382"/>
              <a:chOff x="1788" y="-3122"/>
              <a:chExt cx="17530" cy="1738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788" y="7834"/>
                <a:ext cx="15623" cy="6426"/>
                <a:chOff x="3018" y="7834"/>
                <a:chExt cx="15623" cy="6426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tretch>
                  <a:fillRect/>
                </a:stretch>
              </p:blipFill>
              <p:spPr>
                <a:xfrm>
                  <a:off x="3018" y="7834"/>
                  <a:ext cx="6539" cy="6426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12653" y="7834"/>
                  <a:ext cx="5989" cy="5716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6330" y="-3122"/>
                <a:ext cx="12987" cy="6426"/>
                <a:chOff x="7947" y="-3526"/>
                <a:chExt cx="12987" cy="6426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tretch>
                  <a:fillRect/>
                </a:stretch>
              </p:blipFill>
              <p:spPr>
                <a:xfrm>
                  <a:off x="7947" y="-3526"/>
                  <a:ext cx="6539" cy="6426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14945" y="-2816"/>
                  <a:ext cx="5989" cy="571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7" name="图片 106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sp>
        <p:nvSpPr>
          <p:cNvPr id="105" name="矩形 104"/>
          <p:cNvSpPr/>
          <p:nvPr/>
        </p:nvSpPr>
        <p:spPr>
          <a:xfrm>
            <a:off x="56515" y="886778"/>
            <a:ext cx="12221845" cy="508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488950" y="1579880"/>
            <a:ext cx="2503170" cy="2753995"/>
            <a:chOff x="1233" y="3385"/>
            <a:chExt cx="3942" cy="4337"/>
          </a:xfrm>
        </p:grpSpPr>
        <p:grpSp>
          <p:nvGrpSpPr>
            <p:cNvPr id="15" name="组合 14"/>
            <p:cNvGrpSpPr/>
            <p:nvPr/>
          </p:nvGrpSpPr>
          <p:grpSpPr>
            <a:xfrm>
              <a:off x="1233" y="4002"/>
              <a:ext cx="3942" cy="3688"/>
              <a:chOff x="5262" y="3735"/>
              <a:chExt cx="8656" cy="2738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文本框 63"/>
            <p:cNvSpPr txBox="1"/>
            <p:nvPr/>
          </p:nvSpPr>
          <p:spPr>
            <a:xfrm>
              <a:off x="2081" y="3385"/>
              <a:ext cx="226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424" y="4794"/>
              <a:ext cx="3582" cy="2929"/>
              <a:chOff x="1713" y="5317"/>
              <a:chExt cx="3582" cy="2929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713" y="5317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101" y="6169"/>
                <a:ext cx="2807" cy="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3360420" y="2539365"/>
            <a:ext cx="2503170" cy="2754630"/>
            <a:chOff x="1233" y="3385"/>
            <a:chExt cx="3942" cy="4338"/>
          </a:xfrm>
        </p:grpSpPr>
        <p:grpSp>
          <p:nvGrpSpPr>
            <p:cNvPr id="70" name="组合 69"/>
            <p:cNvGrpSpPr/>
            <p:nvPr/>
          </p:nvGrpSpPr>
          <p:grpSpPr>
            <a:xfrm>
              <a:off x="1233" y="4002"/>
              <a:ext cx="3942" cy="3688"/>
              <a:chOff x="5262" y="3735"/>
              <a:chExt cx="8656" cy="2738"/>
            </a:xfrm>
          </p:grpSpPr>
          <p:cxnSp>
            <p:nvCxnSpPr>
              <p:cNvPr id="71" name="直接连接符 70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/>
            <p:cNvSpPr txBox="1"/>
            <p:nvPr/>
          </p:nvSpPr>
          <p:spPr>
            <a:xfrm>
              <a:off x="2081" y="3385"/>
              <a:ext cx="226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424" y="4794"/>
              <a:ext cx="3582" cy="2929"/>
              <a:chOff x="1713" y="5317"/>
              <a:chExt cx="3582" cy="2929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1713" y="5317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101" y="6169"/>
                <a:ext cx="2807" cy="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6231890" y="1579880"/>
            <a:ext cx="2503170" cy="2754630"/>
            <a:chOff x="1233" y="3385"/>
            <a:chExt cx="3942" cy="4338"/>
          </a:xfrm>
        </p:grpSpPr>
        <p:grpSp>
          <p:nvGrpSpPr>
            <p:cNvPr id="82" name="组合 81"/>
            <p:cNvGrpSpPr/>
            <p:nvPr/>
          </p:nvGrpSpPr>
          <p:grpSpPr>
            <a:xfrm>
              <a:off x="1233" y="4002"/>
              <a:ext cx="3942" cy="3688"/>
              <a:chOff x="5262" y="3735"/>
              <a:chExt cx="8656" cy="2738"/>
            </a:xfrm>
          </p:grpSpPr>
          <p:cxnSp>
            <p:nvCxnSpPr>
              <p:cNvPr id="83" name="直接连接符 82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文本框 88"/>
            <p:cNvSpPr txBox="1"/>
            <p:nvPr/>
          </p:nvSpPr>
          <p:spPr>
            <a:xfrm>
              <a:off x="2081" y="3385"/>
              <a:ext cx="226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424" y="4794"/>
              <a:ext cx="3582" cy="2929"/>
              <a:chOff x="1713" y="5317"/>
              <a:chExt cx="3582" cy="2929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713" y="5317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101" y="6169"/>
                <a:ext cx="2807" cy="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9103360" y="2539365"/>
            <a:ext cx="2503170" cy="2754630"/>
            <a:chOff x="1233" y="3385"/>
            <a:chExt cx="3942" cy="4338"/>
          </a:xfrm>
        </p:grpSpPr>
        <p:grpSp>
          <p:nvGrpSpPr>
            <p:cNvPr id="94" name="组合 93"/>
            <p:cNvGrpSpPr/>
            <p:nvPr/>
          </p:nvGrpSpPr>
          <p:grpSpPr>
            <a:xfrm>
              <a:off x="1233" y="4002"/>
              <a:ext cx="3942" cy="3688"/>
              <a:chOff x="5262" y="3735"/>
              <a:chExt cx="8656" cy="2738"/>
            </a:xfrm>
          </p:grpSpPr>
          <p:cxnSp>
            <p:nvCxnSpPr>
              <p:cNvPr id="95" name="直接连接符 94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文本框 100"/>
            <p:cNvSpPr txBox="1"/>
            <p:nvPr/>
          </p:nvSpPr>
          <p:spPr>
            <a:xfrm>
              <a:off x="2081" y="3385"/>
              <a:ext cx="226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1424" y="4794"/>
              <a:ext cx="3582" cy="2929"/>
              <a:chOff x="1713" y="5317"/>
              <a:chExt cx="3582" cy="2929"/>
            </a:xfrm>
          </p:grpSpPr>
          <p:sp>
            <p:nvSpPr>
              <p:cNvPr id="103" name="文本框 102"/>
              <p:cNvSpPr txBox="1"/>
              <p:nvPr/>
            </p:nvSpPr>
            <p:spPr>
              <a:xfrm>
                <a:off x="1713" y="5317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2101" y="6169"/>
                <a:ext cx="2807" cy="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2139315" y="2194560"/>
            <a:ext cx="7912100" cy="3503814"/>
            <a:chOff x="3673" y="2826"/>
            <a:chExt cx="11321" cy="5013"/>
          </a:xfrm>
        </p:grpSpPr>
        <p:grpSp>
          <p:nvGrpSpPr>
            <p:cNvPr id="23" name="Group 14"/>
            <p:cNvGrpSpPr/>
            <p:nvPr/>
          </p:nvGrpSpPr>
          <p:grpSpPr>
            <a:xfrm>
              <a:off x="8496" y="4379"/>
              <a:ext cx="1671" cy="1912"/>
              <a:chOff x="5379142" y="2991066"/>
              <a:chExt cx="1414667" cy="1619124"/>
            </a:xfrm>
          </p:grpSpPr>
          <p:sp>
            <p:nvSpPr>
              <p:cNvPr id="25" name="Shape 1723"/>
              <p:cNvSpPr/>
              <p:nvPr/>
            </p:nvSpPr>
            <p:spPr>
              <a:xfrm rot="18900000">
                <a:off x="5379143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Shape 1726"/>
              <p:cNvSpPr/>
              <p:nvPr/>
            </p:nvSpPr>
            <p:spPr>
              <a:xfrm rot="18900000">
                <a:off x="5379142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blipFill dpi="0" rotWithShape="1">
                <a:blip r:embed="rId6" cstate="screen"/>
                <a:srcRect/>
                <a:tile tx="0" ty="0" sx="50000" sy="50000" flip="none" algn="ctr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2"/>
            <p:cNvGrpSpPr/>
            <p:nvPr/>
          </p:nvGrpSpPr>
          <p:grpSpPr>
            <a:xfrm>
              <a:off x="6352" y="4625"/>
              <a:ext cx="1671" cy="1912"/>
              <a:chOff x="3563871" y="3199409"/>
              <a:chExt cx="1414666" cy="1619124"/>
            </a:xfrm>
          </p:grpSpPr>
          <p:sp>
            <p:nvSpPr>
              <p:cNvPr id="32" name="Shape 1722"/>
              <p:cNvSpPr/>
              <p:nvPr/>
            </p:nvSpPr>
            <p:spPr>
              <a:xfrm rot="8100000">
                <a:off x="3563871" y="3403867"/>
                <a:ext cx="1414666" cy="1414666"/>
              </a:xfrm>
              <a:prstGeom prst="roundRect">
                <a:avLst>
                  <a:gd name="adj" fmla="val 15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Shape 1729"/>
              <p:cNvSpPr/>
              <p:nvPr/>
            </p:nvSpPr>
            <p:spPr>
              <a:xfrm rot="8100000">
                <a:off x="3563871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blipFill dpi="0" rotWithShape="1">
                <a:blip r:embed="rId7" cstate="screen"/>
                <a:srcRect/>
                <a:tile tx="0" ty="0" sx="50000" sy="50000" flip="none" algn="ctr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11"/>
            <p:cNvGrpSpPr/>
            <p:nvPr/>
          </p:nvGrpSpPr>
          <p:grpSpPr>
            <a:xfrm>
              <a:off x="4201" y="4379"/>
              <a:ext cx="1671" cy="1912"/>
              <a:chOff x="1743076" y="2991066"/>
              <a:chExt cx="1414666" cy="1619124"/>
            </a:xfrm>
          </p:grpSpPr>
          <p:sp>
            <p:nvSpPr>
              <p:cNvPr id="35" name="Shape 1721"/>
              <p:cNvSpPr/>
              <p:nvPr/>
            </p:nvSpPr>
            <p:spPr>
              <a:xfrm rot="18900000">
                <a:off x="1743076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</a:pPr>
                <a:endParaRPr sz="25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Shape 1732"/>
              <p:cNvSpPr/>
              <p:nvPr/>
            </p:nvSpPr>
            <p:spPr>
              <a:xfrm rot="18900000">
                <a:off x="1743076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blipFill dpi="0" rotWithShape="1">
                <a:blip r:embed="rId6" cstate="screen"/>
                <a:srcRect/>
                <a:tile tx="0" ty="0" sx="50000" sy="50000" flip="none" algn="ctr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</a:pPr>
                <a:endParaRPr sz="25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5"/>
            <p:cNvGrpSpPr/>
            <p:nvPr/>
          </p:nvGrpSpPr>
          <p:grpSpPr>
            <a:xfrm>
              <a:off x="10646" y="4625"/>
              <a:ext cx="1671" cy="1912"/>
              <a:chOff x="7199937" y="3199409"/>
              <a:chExt cx="1414666" cy="1619125"/>
            </a:xfrm>
          </p:grpSpPr>
          <p:sp>
            <p:nvSpPr>
              <p:cNvPr id="38" name="Shape 1724"/>
              <p:cNvSpPr/>
              <p:nvPr/>
            </p:nvSpPr>
            <p:spPr>
              <a:xfrm rot="8100000">
                <a:off x="7199937" y="3403868"/>
                <a:ext cx="1414666" cy="1414666"/>
              </a:xfrm>
              <a:prstGeom prst="roundRect">
                <a:avLst>
                  <a:gd name="adj" fmla="val 15000"/>
                </a:avLst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</a:pPr>
                <a:endParaRPr sz="25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Shape 1735"/>
              <p:cNvSpPr/>
              <p:nvPr/>
            </p:nvSpPr>
            <p:spPr>
              <a:xfrm rot="8100000">
                <a:off x="7199937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blipFill dpi="0" rotWithShape="1">
                <a:blip r:embed="rId7" cstate="screen"/>
                <a:srcRect/>
                <a:tile tx="0" ty="0" sx="50000" sy="50000" flip="none" algn="ctr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</a:pPr>
                <a:endParaRPr sz="25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6"/>
            <p:cNvGrpSpPr/>
            <p:nvPr/>
          </p:nvGrpSpPr>
          <p:grpSpPr>
            <a:xfrm>
              <a:off x="12790" y="4379"/>
              <a:ext cx="1671" cy="1912"/>
              <a:chOff x="9015209" y="2991066"/>
              <a:chExt cx="1414666" cy="1619124"/>
            </a:xfrm>
          </p:grpSpPr>
          <p:sp>
            <p:nvSpPr>
              <p:cNvPr id="41" name="Shape 1725"/>
              <p:cNvSpPr/>
              <p:nvPr/>
            </p:nvSpPr>
            <p:spPr>
              <a:xfrm rot="18900000">
                <a:off x="9015209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Shape 1738"/>
              <p:cNvSpPr/>
              <p:nvPr/>
            </p:nvSpPr>
            <p:spPr>
              <a:xfrm rot="18900000">
                <a:off x="9015209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blipFill dpi="0" rotWithShape="1">
                <a:blip r:embed="rId6" cstate="screen"/>
                <a:srcRect/>
                <a:tile tx="0" ty="0" sx="50000" sy="50000" flip="none" algn="ctr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3375"/>
                  </a:spcBef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Text Placeholder 4"/>
            <p:cNvSpPr txBox="1"/>
            <p:nvPr/>
          </p:nvSpPr>
          <p:spPr>
            <a:xfrm>
              <a:off x="4322" y="5298"/>
              <a:ext cx="1430" cy="3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CHANGE THE TITLE</a:t>
              </a:r>
              <a:endParaRPr lang="en-GB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4" name="Text Placeholder 4"/>
            <p:cNvSpPr txBox="1"/>
            <p:nvPr/>
          </p:nvSpPr>
          <p:spPr>
            <a:xfrm>
              <a:off x="6469" y="5298"/>
              <a:ext cx="1430" cy="3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CHANGE THE TITLE</a:t>
              </a:r>
            </a:p>
          </p:txBody>
        </p:sp>
        <p:sp>
          <p:nvSpPr>
            <p:cNvPr id="45" name="Text Placeholder 4"/>
            <p:cNvSpPr txBox="1"/>
            <p:nvPr/>
          </p:nvSpPr>
          <p:spPr>
            <a:xfrm>
              <a:off x="8615" y="5298"/>
              <a:ext cx="1430" cy="3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CHANGE THE TITLE</a:t>
              </a:r>
              <a:endParaRPr lang="en-GB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 Placeholder 4"/>
            <p:cNvSpPr txBox="1"/>
            <p:nvPr/>
          </p:nvSpPr>
          <p:spPr>
            <a:xfrm>
              <a:off x="10763" y="5298"/>
              <a:ext cx="1430" cy="3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CHANGE THE TITLE</a:t>
              </a:r>
              <a:endParaRPr lang="en-GB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 Placeholder 4"/>
            <p:cNvSpPr txBox="1"/>
            <p:nvPr/>
          </p:nvSpPr>
          <p:spPr>
            <a:xfrm>
              <a:off x="12911" y="5298"/>
              <a:ext cx="1430" cy="3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b="1" dirty="0">
                  <a:solidFill>
                    <a:srgbClr val="371C0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CHANGE THE TITLE</a:t>
              </a:r>
              <a:endParaRPr lang="en-GB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21"/>
            <p:cNvSpPr txBox="1"/>
            <p:nvPr/>
          </p:nvSpPr>
          <p:spPr>
            <a:xfrm>
              <a:off x="3673" y="2826"/>
              <a:ext cx="2750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  <p:sp>
          <p:nvSpPr>
            <p:cNvPr id="49" name="TextBox 22"/>
            <p:cNvSpPr txBox="1"/>
            <p:nvPr/>
          </p:nvSpPr>
          <p:spPr>
            <a:xfrm>
              <a:off x="5827" y="6937"/>
              <a:ext cx="2750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  <p:sp>
          <p:nvSpPr>
            <p:cNvPr id="50" name="TextBox 23"/>
            <p:cNvSpPr txBox="1"/>
            <p:nvPr/>
          </p:nvSpPr>
          <p:spPr>
            <a:xfrm>
              <a:off x="7973" y="2826"/>
              <a:ext cx="2750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  <p:sp>
          <p:nvSpPr>
            <p:cNvPr id="51" name="TextBox 24"/>
            <p:cNvSpPr txBox="1"/>
            <p:nvPr/>
          </p:nvSpPr>
          <p:spPr>
            <a:xfrm>
              <a:off x="10120" y="6937"/>
              <a:ext cx="2750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  <p:sp>
          <p:nvSpPr>
            <p:cNvPr id="52" name="TextBox 25"/>
            <p:cNvSpPr txBox="1"/>
            <p:nvPr/>
          </p:nvSpPr>
          <p:spPr>
            <a:xfrm>
              <a:off x="12244" y="2826"/>
              <a:ext cx="2750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828800" y="2129790"/>
            <a:ext cx="1905000" cy="3376930"/>
            <a:chOff x="3398" y="3354"/>
            <a:chExt cx="3000" cy="5318"/>
          </a:xfrm>
        </p:grpSpPr>
        <p:grpSp>
          <p:nvGrpSpPr>
            <p:cNvPr id="8" name="组合 7"/>
            <p:cNvGrpSpPr/>
            <p:nvPr/>
          </p:nvGrpSpPr>
          <p:grpSpPr>
            <a:xfrm>
              <a:off x="3398" y="3354"/>
              <a:ext cx="3000" cy="5319"/>
              <a:chOff x="3399" y="3354"/>
              <a:chExt cx="1972" cy="3496"/>
            </a:xfrm>
          </p:grpSpPr>
          <p:sp>
            <p:nvSpPr>
              <p:cNvPr id="3" name="Rectangle 87"/>
              <p:cNvSpPr/>
              <p:nvPr/>
            </p:nvSpPr>
            <p:spPr>
              <a:xfrm>
                <a:off x="3399" y="3354"/>
                <a:ext cx="1971" cy="2355"/>
              </a:xfrm>
              <a:prstGeom prst="roundRect">
                <a:avLst/>
              </a:prstGeom>
              <a:solidFill>
                <a:srgbClr val="F9CF48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" name="Down Arrow 15"/>
              <p:cNvSpPr/>
              <p:nvPr/>
            </p:nvSpPr>
            <p:spPr>
              <a:xfrm>
                <a:off x="3400" y="4289"/>
                <a:ext cx="1971" cy="2561"/>
              </a:xfrm>
              <a:prstGeom prst="downArrow">
                <a:avLst>
                  <a:gd name="adj1" fmla="val 100000"/>
                  <a:gd name="adj2" fmla="val 52223"/>
                </a:avLst>
              </a:prstGeom>
              <a:blipFill dpi="0" rotWithShape="1">
                <a:blip r:embed="rId6" cstate="screen"/>
                <a:srcRect/>
                <a:tile tx="0" ty="0" sx="100000" sy="100000" flip="none" algn="ctr"/>
              </a:blip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" name="Text Placeholder 4"/>
              <p:cNvSpPr txBox="1"/>
              <p:nvPr/>
            </p:nvSpPr>
            <p:spPr>
              <a:xfrm>
                <a:off x="3615" y="3681"/>
                <a:ext cx="1563" cy="658"/>
              </a:xfrm>
              <a:prstGeom prst="rect">
                <a:avLst/>
              </a:prstGeom>
            </p:spPr>
            <p:txBody>
              <a:bodyPr lIns="34281" tIns="17140" rIns="34281" bIns="17140"/>
              <a:lstStyle>
                <a:lvl1pPr marL="779145" indent="-779145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687830" indent="-64897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6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971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3601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67487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»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71373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75259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7914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829675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35%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55" y="5342"/>
              <a:ext cx="2280" cy="2261"/>
              <a:chOff x="6093" y="6176"/>
              <a:chExt cx="2280" cy="2261"/>
            </a:xfrm>
          </p:grpSpPr>
          <p:sp>
            <p:nvSpPr>
              <p:cNvPr id="44" name="Text Placeholder 4"/>
              <p:cNvSpPr txBox="1"/>
              <p:nvPr/>
            </p:nvSpPr>
            <p:spPr>
              <a:xfrm>
                <a:off x="6446" y="6176"/>
                <a:ext cx="1574" cy="34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2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</a:p>
            </p:txBody>
          </p:sp>
          <p:sp>
            <p:nvSpPr>
              <p:cNvPr id="49" name="TextBox 22"/>
              <p:cNvSpPr txBox="1"/>
              <p:nvPr/>
            </p:nvSpPr>
            <p:spPr>
              <a:xfrm>
                <a:off x="6093" y="6781"/>
                <a:ext cx="2280" cy="1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112260" y="2129790"/>
            <a:ext cx="1905000" cy="3376930"/>
            <a:chOff x="3398" y="3354"/>
            <a:chExt cx="3000" cy="5318"/>
          </a:xfrm>
        </p:grpSpPr>
        <p:grpSp>
          <p:nvGrpSpPr>
            <p:cNvPr id="30" name="组合 29"/>
            <p:cNvGrpSpPr/>
            <p:nvPr/>
          </p:nvGrpSpPr>
          <p:grpSpPr>
            <a:xfrm>
              <a:off x="3398" y="3354"/>
              <a:ext cx="3000" cy="5319"/>
              <a:chOff x="3399" y="3354"/>
              <a:chExt cx="1972" cy="3496"/>
            </a:xfrm>
          </p:grpSpPr>
          <p:sp>
            <p:nvSpPr>
              <p:cNvPr id="31" name="Rectangle 87"/>
              <p:cNvSpPr/>
              <p:nvPr/>
            </p:nvSpPr>
            <p:spPr>
              <a:xfrm>
                <a:off x="3399" y="3354"/>
                <a:ext cx="1971" cy="2355"/>
              </a:xfrm>
              <a:prstGeom prst="roundRect">
                <a:avLst/>
              </a:prstGeom>
              <a:solidFill>
                <a:srgbClr val="AECB9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Down Arrow 15"/>
              <p:cNvSpPr/>
              <p:nvPr/>
            </p:nvSpPr>
            <p:spPr>
              <a:xfrm>
                <a:off x="3400" y="4289"/>
                <a:ext cx="1971" cy="2561"/>
              </a:xfrm>
              <a:prstGeom prst="downArrow">
                <a:avLst>
                  <a:gd name="adj1" fmla="val 100000"/>
                  <a:gd name="adj2" fmla="val 52223"/>
                </a:avLst>
              </a:pr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Text Placeholder 4"/>
              <p:cNvSpPr txBox="1"/>
              <p:nvPr/>
            </p:nvSpPr>
            <p:spPr>
              <a:xfrm>
                <a:off x="3615" y="3681"/>
                <a:ext cx="1563" cy="658"/>
              </a:xfrm>
              <a:prstGeom prst="rect">
                <a:avLst/>
              </a:prstGeom>
            </p:spPr>
            <p:txBody>
              <a:bodyPr lIns="34281" tIns="17140" rIns="34281" bIns="17140"/>
              <a:lstStyle>
                <a:lvl1pPr marL="779145" indent="-779145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687830" indent="-64897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6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971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3601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67487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»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71373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75259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7914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829675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80%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755" y="5342"/>
              <a:ext cx="2280" cy="2261"/>
              <a:chOff x="6093" y="6176"/>
              <a:chExt cx="2280" cy="2261"/>
            </a:xfrm>
          </p:grpSpPr>
          <p:sp>
            <p:nvSpPr>
              <p:cNvPr id="35" name="Text Placeholder 4"/>
              <p:cNvSpPr txBox="1"/>
              <p:nvPr/>
            </p:nvSpPr>
            <p:spPr>
              <a:xfrm>
                <a:off x="6446" y="6176"/>
                <a:ext cx="1574" cy="34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2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</a:p>
            </p:txBody>
          </p:sp>
          <p:sp>
            <p:nvSpPr>
              <p:cNvPr id="36" name="TextBox 22"/>
              <p:cNvSpPr txBox="1"/>
              <p:nvPr/>
            </p:nvSpPr>
            <p:spPr>
              <a:xfrm>
                <a:off x="6093" y="6781"/>
                <a:ext cx="2280" cy="1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355080" y="2129790"/>
            <a:ext cx="1905000" cy="3376930"/>
            <a:chOff x="3398" y="3354"/>
            <a:chExt cx="3000" cy="5318"/>
          </a:xfrm>
        </p:grpSpPr>
        <p:grpSp>
          <p:nvGrpSpPr>
            <p:cNvPr id="38" name="组合 37"/>
            <p:cNvGrpSpPr/>
            <p:nvPr/>
          </p:nvGrpSpPr>
          <p:grpSpPr>
            <a:xfrm>
              <a:off x="3398" y="3354"/>
              <a:ext cx="3000" cy="5319"/>
              <a:chOff x="3399" y="3354"/>
              <a:chExt cx="1972" cy="3496"/>
            </a:xfrm>
          </p:grpSpPr>
          <p:sp>
            <p:nvSpPr>
              <p:cNvPr id="39" name="Rectangle 87"/>
              <p:cNvSpPr/>
              <p:nvPr/>
            </p:nvSpPr>
            <p:spPr>
              <a:xfrm>
                <a:off x="3399" y="3354"/>
                <a:ext cx="1971" cy="2355"/>
              </a:xfrm>
              <a:prstGeom prst="roundRect">
                <a:avLst/>
              </a:prstGeom>
              <a:solidFill>
                <a:srgbClr val="F9CF48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Down Arrow 15"/>
              <p:cNvSpPr/>
              <p:nvPr/>
            </p:nvSpPr>
            <p:spPr>
              <a:xfrm>
                <a:off x="3400" y="4289"/>
                <a:ext cx="1971" cy="2561"/>
              </a:xfrm>
              <a:prstGeom prst="downArrow">
                <a:avLst>
                  <a:gd name="adj1" fmla="val 100000"/>
                  <a:gd name="adj2" fmla="val 52223"/>
                </a:avLst>
              </a:prstGeom>
              <a:blipFill dpi="0" rotWithShape="1">
                <a:blip r:embed="rId6" cstate="screen"/>
                <a:srcRect/>
                <a:tile tx="0" ty="0" sx="100000" sy="100000" flip="none" algn="ctr"/>
              </a:blip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Text Placeholder 4"/>
              <p:cNvSpPr txBox="1"/>
              <p:nvPr/>
            </p:nvSpPr>
            <p:spPr>
              <a:xfrm>
                <a:off x="3615" y="3681"/>
                <a:ext cx="1563" cy="658"/>
              </a:xfrm>
              <a:prstGeom prst="rect">
                <a:avLst/>
              </a:prstGeom>
            </p:spPr>
            <p:txBody>
              <a:bodyPr lIns="34281" tIns="17140" rIns="34281" bIns="17140"/>
              <a:lstStyle>
                <a:lvl1pPr marL="779145" indent="-779145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687830" indent="-64897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6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971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3601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67487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»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71373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75259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7914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829675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95%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755" y="5342"/>
              <a:ext cx="2280" cy="2261"/>
              <a:chOff x="6093" y="6176"/>
              <a:chExt cx="2280" cy="2261"/>
            </a:xfrm>
          </p:grpSpPr>
          <p:sp>
            <p:nvSpPr>
              <p:cNvPr id="43" name="Text Placeholder 4"/>
              <p:cNvSpPr txBox="1"/>
              <p:nvPr/>
            </p:nvSpPr>
            <p:spPr>
              <a:xfrm>
                <a:off x="6446" y="6176"/>
                <a:ext cx="1574" cy="34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2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</a:p>
            </p:txBody>
          </p:sp>
          <p:sp>
            <p:nvSpPr>
              <p:cNvPr id="45" name="TextBox 22"/>
              <p:cNvSpPr txBox="1"/>
              <p:nvPr/>
            </p:nvSpPr>
            <p:spPr>
              <a:xfrm>
                <a:off x="6093" y="6781"/>
                <a:ext cx="2280" cy="1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618220" y="2129790"/>
            <a:ext cx="1905000" cy="3376930"/>
            <a:chOff x="3398" y="3354"/>
            <a:chExt cx="3000" cy="5318"/>
          </a:xfrm>
        </p:grpSpPr>
        <p:grpSp>
          <p:nvGrpSpPr>
            <p:cNvPr id="47" name="组合 46"/>
            <p:cNvGrpSpPr/>
            <p:nvPr/>
          </p:nvGrpSpPr>
          <p:grpSpPr>
            <a:xfrm>
              <a:off x="3398" y="3354"/>
              <a:ext cx="3000" cy="5319"/>
              <a:chOff x="3399" y="3354"/>
              <a:chExt cx="1972" cy="3496"/>
            </a:xfrm>
          </p:grpSpPr>
          <p:sp>
            <p:nvSpPr>
              <p:cNvPr id="48" name="Rectangle 87"/>
              <p:cNvSpPr/>
              <p:nvPr/>
            </p:nvSpPr>
            <p:spPr>
              <a:xfrm>
                <a:off x="3399" y="3354"/>
                <a:ext cx="1971" cy="2355"/>
              </a:xfrm>
              <a:prstGeom prst="roundRect">
                <a:avLst/>
              </a:prstGeom>
              <a:solidFill>
                <a:srgbClr val="AECB9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Down Arrow 15"/>
              <p:cNvSpPr/>
              <p:nvPr/>
            </p:nvSpPr>
            <p:spPr>
              <a:xfrm>
                <a:off x="3400" y="4289"/>
                <a:ext cx="1971" cy="2561"/>
              </a:xfrm>
              <a:prstGeom prst="downArrow">
                <a:avLst>
                  <a:gd name="adj1" fmla="val 100000"/>
                  <a:gd name="adj2" fmla="val 52223"/>
                </a:avLst>
              </a:pr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4281" tIns="17140" rIns="34281" bIns="17140"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Text Placeholder 4"/>
              <p:cNvSpPr txBox="1"/>
              <p:nvPr/>
            </p:nvSpPr>
            <p:spPr>
              <a:xfrm>
                <a:off x="3615" y="3681"/>
                <a:ext cx="1563" cy="658"/>
              </a:xfrm>
              <a:prstGeom prst="rect">
                <a:avLst/>
              </a:prstGeom>
            </p:spPr>
            <p:txBody>
              <a:bodyPr lIns="34281" tIns="17140" rIns="34281" bIns="17140"/>
              <a:lstStyle>
                <a:lvl1pPr marL="779145" indent="-779145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687830" indent="-64897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6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5971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5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3601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67487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»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71373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75259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791450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829675" indent="-519430" algn="l" defTabSz="103822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4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20%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755" y="5342"/>
              <a:ext cx="2280" cy="2261"/>
              <a:chOff x="6093" y="6176"/>
              <a:chExt cx="2280" cy="2261"/>
            </a:xfrm>
          </p:grpSpPr>
          <p:sp>
            <p:nvSpPr>
              <p:cNvPr id="53" name="Text Placeholder 4"/>
              <p:cNvSpPr txBox="1"/>
              <p:nvPr/>
            </p:nvSpPr>
            <p:spPr>
              <a:xfrm>
                <a:off x="6446" y="6176"/>
                <a:ext cx="1574" cy="34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2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</a:p>
            </p:txBody>
          </p:sp>
          <p:sp>
            <p:nvSpPr>
              <p:cNvPr id="54" name="TextBox 22"/>
              <p:cNvSpPr txBox="1"/>
              <p:nvPr/>
            </p:nvSpPr>
            <p:spPr>
              <a:xfrm>
                <a:off x="6093" y="6781"/>
                <a:ext cx="2280" cy="1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rgbClr val="0E2A4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or computer, or print the presentation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6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6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7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731010" y="2013373"/>
            <a:ext cx="8478520" cy="3854450"/>
            <a:chOff x="2726" y="3171"/>
            <a:chExt cx="13352" cy="6070"/>
          </a:xfrm>
        </p:grpSpPr>
        <p:grpSp>
          <p:nvGrpSpPr>
            <p:cNvPr id="35" name="组合 34"/>
            <p:cNvGrpSpPr/>
            <p:nvPr/>
          </p:nvGrpSpPr>
          <p:grpSpPr>
            <a:xfrm>
              <a:off x="5938" y="3171"/>
              <a:ext cx="6810" cy="6070"/>
              <a:chOff x="5938" y="3171"/>
              <a:chExt cx="6810" cy="607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938" y="3171"/>
                <a:ext cx="6810" cy="6070"/>
                <a:chOff x="6162" y="2336"/>
                <a:chExt cx="6810" cy="6070"/>
              </a:xfrm>
              <a:solidFill>
                <a:srgbClr val="371C0D"/>
              </a:solidFill>
            </p:grpSpPr>
            <p:sp>
              <p:nvSpPr>
                <p:cNvPr id="2" name="MH_Other_1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6162" y="2336"/>
                  <a:ext cx="2655" cy="3115"/>
                </a:xfrm>
                <a:custGeom>
                  <a:avLst/>
                  <a:gdLst>
                    <a:gd name="connsiteX0" fmla="*/ 1505188 w 1685110"/>
                    <a:gd name="connsiteY0" fmla="*/ 1871330 h 1976954"/>
                    <a:gd name="connsiteX1" fmla="*/ 1558001 w 1685110"/>
                    <a:gd name="connsiteY1" fmla="*/ 1924142 h 1976954"/>
                    <a:gd name="connsiteX2" fmla="*/ 1505188 w 1685110"/>
                    <a:gd name="connsiteY2" fmla="*/ 1976954 h 1976954"/>
                    <a:gd name="connsiteX3" fmla="*/ 1452376 w 1685110"/>
                    <a:gd name="connsiteY3" fmla="*/ 1924142 h 1976954"/>
                    <a:gd name="connsiteX4" fmla="*/ 1505188 w 1685110"/>
                    <a:gd name="connsiteY4" fmla="*/ 1871330 h 1976954"/>
                    <a:gd name="connsiteX5" fmla="*/ 179922 w 1685110"/>
                    <a:gd name="connsiteY5" fmla="*/ 1871330 h 1976954"/>
                    <a:gd name="connsiteX6" fmla="*/ 232734 w 1685110"/>
                    <a:gd name="connsiteY6" fmla="*/ 1924142 h 1976954"/>
                    <a:gd name="connsiteX7" fmla="*/ 179922 w 1685110"/>
                    <a:gd name="connsiteY7" fmla="*/ 1976954 h 1976954"/>
                    <a:gd name="connsiteX8" fmla="*/ 127109 w 1685110"/>
                    <a:gd name="connsiteY8" fmla="*/ 1924142 h 1976954"/>
                    <a:gd name="connsiteX9" fmla="*/ 179922 w 1685110"/>
                    <a:gd name="connsiteY9" fmla="*/ 1871330 h 1976954"/>
                    <a:gd name="connsiteX10" fmla="*/ 851064 w 1685110"/>
                    <a:gd name="connsiteY10" fmla="*/ 0 h 1976954"/>
                    <a:gd name="connsiteX11" fmla="*/ 1685110 w 1685110"/>
                    <a:gd name="connsiteY11" fmla="*/ 834045 h 1976954"/>
                    <a:gd name="connsiteX12" fmla="*/ 1317387 w 1685110"/>
                    <a:gd name="connsiteY12" fmla="*/ 1525648 h 1976954"/>
                    <a:gd name="connsiteX13" fmla="*/ 1204499 w 1685110"/>
                    <a:gd name="connsiteY13" fmla="*/ 1586922 h 1976954"/>
                    <a:gd name="connsiteX14" fmla="*/ 1205188 w 1685110"/>
                    <a:gd name="connsiteY14" fmla="*/ 1587411 h 1976954"/>
                    <a:gd name="connsiteX15" fmla="*/ 1096842 w 1685110"/>
                    <a:gd name="connsiteY15" fmla="*/ 1920952 h 1976954"/>
                    <a:gd name="connsiteX16" fmla="*/ 1437117 w 1685110"/>
                    <a:gd name="connsiteY16" fmla="*/ 1940344 h 1976954"/>
                    <a:gd name="connsiteX17" fmla="*/ 1439652 w 1685110"/>
                    <a:gd name="connsiteY17" fmla="*/ 1959201 h 1976954"/>
                    <a:gd name="connsiteX18" fmla="*/ 1078909 w 1685110"/>
                    <a:gd name="connsiteY18" fmla="*/ 1931784 h 1976954"/>
                    <a:gd name="connsiteX19" fmla="*/ 1188163 w 1685110"/>
                    <a:gd name="connsiteY19" fmla="*/ 1575316 h 1976954"/>
                    <a:gd name="connsiteX20" fmla="*/ 1189182 w 1685110"/>
                    <a:gd name="connsiteY20" fmla="*/ 1576040 h 1976954"/>
                    <a:gd name="connsiteX21" fmla="*/ 1307912 w 1685110"/>
                    <a:gd name="connsiteY21" fmla="*/ 1511596 h 1976954"/>
                    <a:gd name="connsiteX22" fmla="*/ 1668162 w 1685110"/>
                    <a:gd name="connsiteY22" fmla="*/ 834045 h 1976954"/>
                    <a:gd name="connsiteX23" fmla="*/ 851064 w 1685110"/>
                    <a:gd name="connsiteY23" fmla="*/ 16948 h 1976954"/>
                    <a:gd name="connsiteX24" fmla="*/ 842681 w 1685110"/>
                    <a:gd name="connsiteY24" fmla="*/ 17793 h 1976954"/>
                    <a:gd name="connsiteX25" fmla="*/ 842681 w 1685110"/>
                    <a:gd name="connsiteY25" fmla="*/ 845 h 1976954"/>
                    <a:gd name="connsiteX26" fmla="*/ 834046 w 1685110"/>
                    <a:gd name="connsiteY26" fmla="*/ 0 h 1976954"/>
                    <a:gd name="connsiteX27" fmla="*/ 842429 w 1685110"/>
                    <a:gd name="connsiteY27" fmla="*/ 845 h 1976954"/>
                    <a:gd name="connsiteX28" fmla="*/ 842429 w 1685110"/>
                    <a:gd name="connsiteY28" fmla="*/ 17793 h 1976954"/>
                    <a:gd name="connsiteX29" fmla="*/ 834046 w 1685110"/>
                    <a:gd name="connsiteY29" fmla="*/ 16948 h 1976954"/>
                    <a:gd name="connsiteX30" fmla="*/ 16948 w 1685110"/>
                    <a:gd name="connsiteY30" fmla="*/ 834045 h 1976954"/>
                    <a:gd name="connsiteX31" fmla="*/ 377198 w 1685110"/>
                    <a:gd name="connsiteY31" fmla="*/ 1511596 h 1976954"/>
                    <a:gd name="connsiteX32" fmla="*/ 495928 w 1685110"/>
                    <a:gd name="connsiteY32" fmla="*/ 1576040 h 1976954"/>
                    <a:gd name="connsiteX33" fmla="*/ 496947 w 1685110"/>
                    <a:gd name="connsiteY33" fmla="*/ 1575316 h 1976954"/>
                    <a:gd name="connsiteX34" fmla="*/ 606201 w 1685110"/>
                    <a:gd name="connsiteY34" fmla="*/ 1931784 h 1976954"/>
                    <a:gd name="connsiteX35" fmla="*/ 245458 w 1685110"/>
                    <a:gd name="connsiteY35" fmla="*/ 1959201 h 1976954"/>
                    <a:gd name="connsiteX36" fmla="*/ 247993 w 1685110"/>
                    <a:gd name="connsiteY36" fmla="*/ 1940344 h 1976954"/>
                    <a:gd name="connsiteX37" fmla="*/ 588268 w 1685110"/>
                    <a:gd name="connsiteY37" fmla="*/ 1920952 h 1976954"/>
                    <a:gd name="connsiteX38" fmla="*/ 479922 w 1685110"/>
                    <a:gd name="connsiteY38" fmla="*/ 1587411 h 1976954"/>
                    <a:gd name="connsiteX39" fmla="*/ 480611 w 1685110"/>
                    <a:gd name="connsiteY39" fmla="*/ 1586922 h 1976954"/>
                    <a:gd name="connsiteX40" fmla="*/ 367723 w 1685110"/>
                    <a:gd name="connsiteY40" fmla="*/ 1525648 h 1976954"/>
                    <a:gd name="connsiteX41" fmla="*/ 0 w 1685110"/>
                    <a:gd name="connsiteY41" fmla="*/ 834045 h 1976954"/>
                    <a:gd name="connsiteX42" fmla="*/ 834046 w 1685110"/>
                    <a:gd name="connsiteY42" fmla="*/ 0 h 197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685110" h="1976954">
                      <a:moveTo>
                        <a:pt x="1505188" y="1871330"/>
                      </a:moveTo>
                      <a:cubicBezTo>
                        <a:pt x="1534356" y="1871330"/>
                        <a:pt x="1558001" y="1894974"/>
                        <a:pt x="1558001" y="1924142"/>
                      </a:cubicBezTo>
                      <a:cubicBezTo>
                        <a:pt x="1558001" y="1953309"/>
                        <a:pt x="1534356" y="1976954"/>
                        <a:pt x="1505188" y="1976954"/>
                      </a:cubicBezTo>
                      <a:cubicBezTo>
                        <a:pt x="1476021" y="1976954"/>
                        <a:pt x="1452376" y="1953309"/>
                        <a:pt x="1452376" y="1924142"/>
                      </a:cubicBezTo>
                      <a:cubicBezTo>
                        <a:pt x="1452376" y="1894974"/>
                        <a:pt x="1476021" y="1871330"/>
                        <a:pt x="1505188" y="1871330"/>
                      </a:cubicBezTo>
                      <a:close/>
                      <a:moveTo>
                        <a:pt x="179922" y="1871330"/>
                      </a:moveTo>
                      <a:cubicBezTo>
                        <a:pt x="209089" y="1871330"/>
                        <a:pt x="232734" y="1894974"/>
                        <a:pt x="232734" y="1924142"/>
                      </a:cubicBezTo>
                      <a:cubicBezTo>
                        <a:pt x="232734" y="1953309"/>
                        <a:pt x="209089" y="1976954"/>
                        <a:pt x="179922" y="1976954"/>
                      </a:cubicBezTo>
                      <a:cubicBezTo>
                        <a:pt x="150754" y="1976954"/>
                        <a:pt x="127109" y="1953309"/>
                        <a:pt x="127109" y="1924142"/>
                      </a:cubicBezTo>
                      <a:cubicBezTo>
                        <a:pt x="127109" y="1894974"/>
                        <a:pt x="150754" y="1871330"/>
                        <a:pt x="179922" y="1871330"/>
                      </a:cubicBezTo>
                      <a:close/>
                      <a:moveTo>
                        <a:pt x="851064" y="0"/>
                      </a:moveTo>
                      <a:cubicBezTo>
                        <a:pt x="1311695" y="0"/>
                        <a:pt x="1685110" y="373414"/>
                        <a:pt x="1685110" y="834045"/>
                      </a:cubicBezTo>
                      <a:cubicBezTo>
                        <a:pt x="1685110" y="1121940"/>
                        <a:pt x="1539245" y="1375765"/>
                        <a:pt x="1317387" y="1525648"/>
                      </a:cubicBezTo>
                      <a:lnTo>
                        <a:pt x="1204499" y="1586922"/>
                      </a:lnTo>
                      <a:lnTo>
                        <a:pt x="1205188" y="1587411"/>
                      </a:lnTo>
                      <a:cubicBezTo>
                        <a:pt x="1003994" y="1690931"/>
                        <a:pt x="953417" y="1846629"/>
                        <a:pt x="1096842" y="1920952"/>
                      </a:cubicBezTo>
                      <a:cubicBezTo>
                        <a:pt x="1177477" y="1962738"/>
                        <a:pt x="1305257" y="1970020"/>
                        <a:pt x="1437117" y="1940344"/>
                      </a:cubicBezTo>
                      <a:lnTo>
                        <a:pt x="1439652" y="1959201"/>
                      </a:lnTo>
                      <a:cubicBezTo>
                        <a:pt x="1299336" y="1990374"/>
                        <a:pt x="1163385" y="1980041"/>
                        <a:pt x="1078909" y="1931784"/>
                      </a:cubicBezTo>
                      <a:cubicBezTo>
                        <a:pt x="934232" y="1849137"/>
                        <a:pt x="984601" y="1684798"/>
                        <a:pt x="1188163" y="1575316"/>
                      </a:cubicBezTo>
                      <a:lnTo>
                        <a:pt x="1189182" y="1576040"/>
                      </a:lnTo>
                      <a:lnTo>
                        <a:pt x="1307912" y="1511596"/>
                      </a:lnTo>
                      <a:cubicBezTo>
                        <a:pt x="1525261" y="1364757"/>
                        <a:pt x="1668162" y="1116089"/>
                        <a:pt x="1668162" y="834045"/>
                      </a:cubicBezTo>
                      <a:cubicBezTo>
                        <a:pt x="1668162" y="382774"/>
                        <a:pt x="1302335" y="16948"/>
                        <a:pt x="851064" y="16948"/>
                      </a:cubicBezTo>
                      <a:lnTo>
                        <a:pt x="842681" y="17793"/>
                      </a:lnTo>
                      <a:lnTo>
                        <a:pt x="842681" y="845"/>
                      </a:lnTo>
                      <a:close/>
                      <a:moveTo>
                        <a:pt x="834046" y="0"/>
                      </a:moveTo>
                      <a:lnTo>
                        <a:pt x="842429" y="845"/>
                      </a:lnTo>
                      <a:lnTo>
                        <a:pt x="842429" y="17793"/>
                      </a:lnTo>
                      <a:lnTo>
                        <a:pt x="834046" y="16948"/>
                      </a:lnTo>
                      <a:cubicBezTo>
                        <a:pt x="382775" y="16948"/>
                        <a:pt x="16948" y="382774"/>
                        <a:pt x="16948" y="834045"/>
                      </a:cubicBezTo>
                      <a:cubicBezTo>
                        <a:pt x="16948" y="1116089"/>
                        <a:pt x="159849" y="1364757"/>
                        <a:pt x="377198" y="1511596"/>
                      </a:cubicBezTo>
                      <a:lnTo>
                        <a:pt x="495928" y="1576040"/>
                      </a:lnTo>
                      <a:lnTo>
                        <a:pt x="496947" y="1575316"/>
                      </a:lnTo>
                      <a:cubicBezTo>
                        <a:pt x="700509" y="1684798"/>
                        <a:pt x="750878" y="1849137"/>
                        <a:pt x="606201" y="1931784"/>
                      </a:cubicBezTo>
                      <a:cubicBezTo>
                        <a:pt x="521725" y="1980041"/>
                        <a:pt x="385774" y="1990374"/>
                        <a:pt x="245458" y="1959201"/>
                      </a:cubicBezTo>
                      <a:lnTo>
                        <a:pt x="247993" y="1940344"/>
                      </a:lnTo>
                      <a:cubicBezTo>
                        <a:pt x="379853" y="1970020"/>
                        <a:pt x="507633" y="1962738"/>
                        <a:pt x="588268" y="1920952"/>
                      </a:cubicBezTo>
                      <a:cubicBezTo>
                        <a:pt x="731693" y="1846629"/>
                        <a:pt x="681116" y="1690931"/>
                        <a:pt x="479922" y="1587411"/>
                      </a:cubicBezTo>
                      <a:lnTo>
                        <a:pt x="480611" y="1586922"/>
                      </a:lnTo>
                      <a:lnTo>
                        <a:pt x="367723" y="1525648"/>
                      </a:lnTo>
                      <a:cubicBezTo>
                        <a:pt x="145865" y="1375765"/>
                        <a:pt x="0" y="1121940"/>
                        <a:pt x="0" y="834045"/>
                      </a:cubicBezTo>
                      <a:cubicBezTo>
                        <a:pt x="0" y="373414"/>
                        <a:pt x="373415" y="0"/>
                        <a:pt x="8340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anchor="b"/>
                <a:lstStyle/>
                <a:p>
                  <a:pPr algn="ctr"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MH_Other_1"/>
                <p:cNvSpPr/>
                <p:nvPr>
                  <p:custDataLst>
                    <p:tags r:id="rId2"/>
                  </p:custDataLst>
                </p:nvPr>
              </p:nvSpPr>
              <p:spPr>
                <a:xfrm flipV="1">
                  <a:off x="8247" y="5291"/>
                  <a:ext cx="2655" cy="3115"/>
                </a:xfrm>
                <a:custGeom>
                  <a:avLst/>
                  <a:gdLst>
                    <a:gd name="connsiteX0" fmla="*/ 1505188 w 1685110"/>
                    <a:gd name="connsiteY0" fmla="*/ 1871330 h 1976954"/>
                    <a:gd name="connsiteX1" fmla="*/ 1558001 w 1685110"/>
                    <a:gd name="connsiteY1" fmla="*/ 1924142 h 1976954"/>
                    <a:gd name="connsiteX2" fmla="*/ 1505188 w 1685110"/>
                    <a:gd name="connsiteY2" fmla="*/ 1976954 h 1976954"/>
                    <a:gd name="connsiteX3" fmla="*/ 1452376 w 1685110"/>
                    <a:gd name="connsiteY3" fmla="*/ 1924142 h 1976954"/>
                    <a:gd name="connsiteX4" fmla="*/ 1505188 w 1685110"/>
                    <a:gd name="connsiteY4" fmla="*/ 1871330 h 1976954"/>
                    <a:gd name="connsiteX5" fmla="*/ 179922 w 1685110"/>
                    <a:gd name="connsiteY5" fmla="*/ 1871330 h 1976954"/>
                    <a:gd name="connsiteX6" fmla="*/ 232734 w 1685110"/>
                    <a:gd name="connsiteY6" fmla="*/ 1924142 h 1976954"/>
                    <a:gd name="connsiteX7" fmla="*/ 179922 w 1685110"/>
                    <a:gd name="connsiteY7" fmla="*/ 1976954 h 1976954"/>
                    <a:gd name="connsiteX8" fmla="*/ 127109 w 1685110"/>
                    <a:gd name="connsiteY8" fmla="*/ 1924142 h 1976954"/>
                    <a:gd name="connsiteX9" fmla="*/ 179922 w 1685110"/>
                    <a:gd name="connsiteY9" fmla="*/ 1871330 h 1976954"/>
                    <a:gd name="connsiteX10" fmla="*/ 851064 w 1685110"/>
                    <a:gd name="connsiteY10" fmla="*/ 0 h 1976954"/>
                    <a:gd name="connsiteX11" fmla="*/ 1685110 w 1685110"/>
                    <a:gd name="connsiteY11" fmla="*/ 834045 h 1976954"/>
                    <a:gd name="connsiteX12" fmla="*/ 1317387 w 1685110"/>
                    <a:gd name="connsiteY12" fmla="*/ 1525648 h 1976954"/>
                    <a:gd name="connsiteX13" fmla="*/ 1204499 w 1685110"/>
                    <a:gd name="connsiteY13" fmla="*/ 1586922 h 1976954"/>
                    <a:gd name="connsiteX14" fmla="*/ 1205188 w 1685110"/>
                    <a:gd name="connsiteY14" fmla="*/ 1587411 h 1976954"/>
                    <a:gd name="connsiteX15" fmla="*/ 1096842 w 1685110"/>
                    <a:gd name="connsiteY15" fmla="*/ 1920952 h 1976954"/>
                    <a:gd name="connsiteX16" fmla="*/ 1437117 w 1685110"/>
                    <a:gd name="connsiteY16" fmla="*/ 1940344 h 1976954"/>
                    <a:gd name="connsiteX17" fmla="*/ 1439652 w 1685110"/>
                    <a:gd name="connsiteY17" fmla="*/ 1959201 h 1976954"/>
                    <a:gd name="connsiteX18" fmla="*/ 1078909 w 1685110"/>
                    <a:gd name="connsiteY18" fmla="*/ 1931784 h 1976954"/>
                    <a:gd name="connsiteX19" fmla="*/ 1188163 w 1685110"/>
                    <a:gd name="connsiteY19" fmla="*/ 1575316 h 1976954"/>
                    <a:gd name="connsiteX20" fmla="*/ 1189182 w 1685110"/>
                    <a:gd name="connsiteY20" fmla="*/ 1576040 h 1976954"/>
                    <a:gd name="connsiteX21" fmla="*/ 1307912 w 1685110"/>
                    <a:gd name="connsiteY21" fmla="*/ 1511596 h 1976954"/>
                    <a:gd name="connsiteX22" fmla="*/ 1668162 w 1685110"/>
                    <a:gd name="connsiteY22" fmla="*/ 834045 h 1976954"/>
                    <a:gd name="connsiteX23" fmla="*/ 851064 w 1685110"/>
                    <a:gd name="connsiteY23" fmla="*/ 16948 h 1976954"/>
                    <a:gd name="connsiteX24" fmla="*/ 842681 w 1685110"/>
                    <a:gd name="connsiteY24" fmla="*/ 17793 h 1976954"/>
                    <a:gd name="connsiteX25" fmla="*/ 842681 w 1685110"/>
                    <a:gd name="connsiteY25" fmla="*/ 845 h 1976954"/>
                    <a:gd name="connsiteX26" fmla="*/ 834046 w 1685110"/>
                    <a:gd name="connsiteY26" fmla="*/ 0 h 1976954"/>
                    <a:gd name="connsiteX27" fmla="*/ 842429 w 1685110"/>
                    <a:gd name="connsiteY27" fmla="*/ 845 h 1976954"/>
                    <a:gd name="connsiteX28" fmla="*/ 842429 w 1685110"/>
                    <a:gd name="connsiteY28" fmla="*/ 17793 h 1976954"/>
                    <a:gd name="connsiteX29" fmla="*/ 834046 w 1685110"/>
                    <a:gd name="connsiteY29" fmla="*/ 16948 h 1976954"/>
                    <a:gd name="connsiteX30" fmla="*/ 16948 w 1685110"/>
                    <a:gd name="connsiteY30" fmla="*/ 834045 h 1976954"/>
                    <a:gd name="connsiteX31" fmla="*/ 377198 w 1685110"/>
                    <a:gd name="connsiteY31" fmla="*/ 1511596 h 1976954"/>
                    <a:gd name="connsiteX32" fmla="*/ 495928 w 1685110"/>
                    <a:gd name="connsiteY32" fmla="*/ 1576040 h 1976954"/>
                    <a:gd name="connsiteX33" fmla="*/ 496947 w 1685110"/>
                    <a:gd name="connsiteY33" fmla="*/ 1575316 h 1976954"/>
                    <a:gd name="connsiteX34" fmla="*/ 606201 w 1685110"/>
                    <a:gd name="connsiteY34" fmla="*/ 1931784 h 1976954"/>
                    <a:gd name="connsiteX35" fmla="*/ 245458 w 1685110"/>
                    <a:gd name="connsiteY35" fmla="*/ 1959201 h 1976954"/>
                    <a:gd name="connsiteX36" fmla="*/ 247993 w 1685110"/>
                    <a:gd name="connsiteY36" fmla="*/ 1940344 h 1976954"/>
                    <a:gd name="connsiteX37" fmla="*/ 588268 w 1685110"/>
                    <a:gd name="connsiteY37" fmla="*/ 1920952 h 1976954"/>
                    <a:gd name="connsiteX38" fmla="*/ 479922 w 1685110"/>
                    <a:gd name="connsiteY38" fmla="*/ 1587411 h 1976954"/>
                    <a:gd name="connsiteX39" fmla="*/ 480611 w 1685110"/>
                    <a:gd name="connsiteY39" fmla="*/ 1586922 h 1976954"/>
                    <a:gd name="connsiteX40" fmla="*/ 367723 w 1685110"/>
                    <a:gd name="connsiteY40" fmla="*/ 1525648 h 1976954"/>
                    <a:gd name="connsiteX41" fmla="*/ 0 w 1685110"/>
                    <a:gd name="connsiteY41" fmla="*/ 834045 h 1976954"/>
                    <a:gd name="connsiteX42" fmla="*/ 834046 w 1685110"/>
                    <a:gd name="connsiteY42" fmla="*/ 0 h 197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685110" h="1976954">
                      <a:moveTo>
                        <a:pt x="1505188" y="1871330"/>
                      </a:moveTo>
                      <a:cubicBezTo>
                        <a:pt x="1534356" y="1871330"/>
                        <a:pt x="1558001" y="1894974"/>
                        <a:pt x="1558001" y="1924142"/>
                      </a:cubicBezTo>
                      <a:cubicBezTo>
                        <a:pt x="1558001" y="1953309"/>
                        <a:pt x="1534356" y="1976954"/>
                        <a:pt x="1505188" y="1976954"/>
                      </a:cubicBezTo>
                      <a:cubicBezTo>
                        <a:pt x="1476021" y="1976954"/>
                        <a:pt x="1452376" y="1953309"/>
                        <a:pt x="1452376" y="1924142"/>
                      </a:cubicBezTo>
                      <a:cubicBezTo>
                        <a:pt x="1452376" y="1894974"/>
                        <a:pt x="1476021" y="1871330"/>
                        <a:pt x="1505188" y="1871330"/>
                      </a:cubicBezTo>
                      <a:close/>
                      <a:moveTo>
                        <a:pt x="179922" y="1871330"/>
                      </a:moveTo>
                      <a:cubicBezTo>
                        <a:pt x="209089" y="1871330"/>
                        <a:pt x="232734" y="1894974"/>
                        <a:pt x="232734" y="1924142"/>
                      </a:cubicBezTo>
                      <a:cubicBezTo>
                        <a:pt x="232734" y="1953309"/>
                        <a:pt x="209089" y="1976954"/>
                        <a:pt x="179922" y="1976954"/>
                      </a:cubicBezTo>
                      <a:cubicBezTo>
                        <a:pt x="150754" y="1976954"/>
                        <a:pt x="127109" y="1953309"/>
                        <a:pt x="127109" y="1924142"/>
                      </a:cubicBezTo>
                      <a:cubicBezTo>
                        <a:pt x="127109" y="1894974"/>
                        <a:pt x="150754" y="1871330"/>
                        <a:pt x="179922" y="1871330"/>
                      </a:cubicBezTo>
                      <a:close/>
                      <a:moveTo>
                        <a:pt x="851064" y="0"/>
                      </a:moveTo>
                      <a:cubicBezTo>
                        <a:pt x="1311695" y="0"/>
                        <a:pt x="1685110" y="373414"/>
                        <a:pt x="1685110" y="834045"/>
                      </a:cubicBezTo>
                      <a:cubicBezTo>
                        <a:pt x="1685110" y="1121940"/>
                        <a:pt x="1539245" y="1375765"/>
                        <a:pt x="1317387" y="1525648"/>
                      </a:cubicBezTo>
                      <a:lnTo>
                        <a:pt x="1204499" y="1586922"/>
                      </a:lnTo>
                      <a:lnTo>
                        <a:pt x="1205188" y="1587411"/>
                      </a:lnTo>
                      <a:cubicBezTo>
                        <a:pt x="1003994" y="1690931"/>
                        <a:pt x="953417" y="1846629"/>
                        <a:pt x="1096842" y="1920952"/>
                      </a:cubicBezTo>
                      <a:cubicBezTo>
                        <a:pt x="1177477" y="1962738"/>
                        <a:pt x="1305257" y="1970020"/>
                        <a:pt x="1437117" y="1940344"/>
                      </a:cubicBezTo>
                      <a:lnTo>
                        <a:pt x="1439652" y="1959201"/>
                      </a:lnTo>
                      <a:cubicBezTo>
                        <a:pt x="1299336" y="1990374"/>
                        <a:pt x="1163385" y="1980041"/>
                        <a:pt x="1078909" y="1931784"/>
                      </a:cubicBezTo>
                      <a:cubicBezTo>
                        <a:pt x="934232" y="1849137"/>
                        <a:pt x="984601" y="1684798"/>
                        <a:pt x="1188163" y="1575316"/>
                      </a:cubicBezTo>
                      <a:lnTo>
                        <a:pt x="1189182" y="1576040"/>
                      </a:lnTo>
                      <a:lnTo>
                        <a:pt x="1307912" y="1511596"/>
                      </a:lnTo>
                      <a:cubicBezTo>
                        <a:pt x="1525261" y="1364757"/>
                        <a:pt x="1668162" y="1116089"/>
                        <a:pt x="1668162" y="834045"/>
                      </a:cubicBezTo>
                      <a:cubicBezTo>
                        <a:pt x="1668162" y="382774"/>
                        <a:pt x="1302335" y="16948"/>
                        <a:pt x="851064" y="16948"/>
                      </a:cubicBezTo>
                      <a:lnTo>
                        <a:pt x="842681" y="17793"/>
                      </a:lnTo>
                      <a:lnTo>
                        <a:pt x="842681" y="845"/>
                      </a:lnTo>
                      <a:close/>
                      <a:moveTo>
                        <a:pt x="834046" y="0"/>
                      </a:moveTo>
                      <a:lnTo>
                        <a:pt x="842429" y="845"/>
                      </a:lnTo>
                      <a:lnTo>
                        <a:pt x="842429" y="17793"/>
                      </a:lnTo>
                      <a:lnTo>
                        <a:pt x="834046" y="16948"/>
                      </a:lnTo>
                      <a:cubicBezTo>
                        <a:pt x="382775" y="16948"/>
                        <a:pt x="16948" y="382774"/>
                        <a:pt x="16948" y="834045"/>
                      </a:cubicBezTo>
                      <a:cubicBezTo>
                        <a:pt x="16948" y="1116089"/>
                        <a:pt x="159849" y="1364757"/>
                        <a:pt x="377198" y="1511596"/>
                      </a:cubicBezTo>
                      <a:lnTo>
                        <a:pt x="495928" y="1576040"/>
                      </a:lnTo>
                      <a:lnTo>
                        <a:pt x="496947" y="1575316"/>
                      </a:lnTo>
                      <a:cubicBezTo>
                        <a:pt x="700509" y="1684798"/>
                        <a:pt x="750878" y="1849137"/>
                        <a:pt x="606201" y="1931784"/>
                      </a:cubicBezTo>
                      <a:cubicBezTo>
                        <a:pt x="521725" y="1980041"/>
                        <a:pt x="385774" y="1990374"/>
                        <a:pt x="245458" y="1959201"/>
                      </a:cubicBezTo>
                      <a:lnTo>
                        <a:pt x="247993" y="1940344"/>
                      </a:lnTo>
                      <a:cubicBezTo>
                        <a:pt x="379853" y="1970020"/>
                        <a:pt x="507633" y="1962738"/>
                        <a:pt x="588268" y="1920952"/>
                      </a:cubicBezTo>
                      <a:cubicBezTo>
                        <a:pt x="731693" y="1846629"/>
                        <a:pt x="681116" y="1690931"/>
                        <a:pt x="479922" y="1587411"/>
                      </a:cubicBezTo>
                      <a:lnTo>
                        <a:pt x="480611" y="1586922"/>
                      </a:lnTo>
                      <a:lnTo>
                        <a:pt x="367723" y="1525648"/>
                      </a:lnTo>
                      <a:cubicBezTo>
                        <a:pt x="145865" y="1375765"/>
                        <a:pt x="0" y="1121940"/>
                        <a:pt x="0" y="834045"/>
                      </a:cubicBezTo>
                      <a:cubicBezTo>
                        <a:pt x="0" y="373414"/>
                        <a:pt x="373415" y="0"/>
                        <a:pt x="8340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anchor="b"/>
                <a:lstStyle/>
                <a:p>
                  <a:pPr algn="ctr"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MH_Other_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0317" y="2336"/>
                  <a:ext cx="2655" cy="3115"/>
                </a:xfrm>
                <a:custGeom>
                  <a:avLst/>
                  <a:gdLst>
                    <a:gd name="connsiteX0" fmla="*/ 1505188 w 1685110"/>
                    <a:gd name="connsiteY0" fmla="*/ 1871330 h 1976954"/>
                    <a:gd name="connsiteX1" fmla="*/ 1558001 w 1685110"/>
                    <a:gd name="connsiteY1" fmla="*/ 1924142 h 1976954"/>
                    <a:gd name="connsiteX2" fmla="*/ 1505188 w 1685110"/>
                    <a:gd name="connsiteY2" fmla="*/ 1976954 h 1976954"/>
                    <a:gd name="connsiteX3" fmla="*/ 1452376 w 1685110"/>
                    <a:gd name="connsiteY3" fmla="*/ 1924142 h 1976954"/>
                    <a:gd name="connsiteX4" fmla="*/ 1505188 w 1685110"/>
                    <a:gd name="connsiteY4" fmla="*/ 1871330 h 1976954"/>
                    <a:gd name="connsiteX5" fmla="*/ 179922 w 1685110"/>
                    <a:gd name="connsiteY5" fmla="*/ 1871330 h 1976954"/>
                    <a:gd name="connsiteX6" fmla="*/ 232734 w 1685110"/>
                    <a:gd name="connsiteY6" fmla="*/ 1924142 h 1976954"/>
                    <a:gd name="connsiteX7" fmla="*/ 179922 w 1685110"/>
                    <a:gd name="connsiteY7" fmla="*/ 1976954 h 1976954"/>
                    <a:gd name="connsiteX8" fmla="*/ 127109 w 1685110"/>
                    <a:gd name="connsiteY8" fmla="*/ 1924142 h 1976954"/>
                    <a:gd name="connsiteX9" fmla="*/ 179922 w 1685110"/>
                    <a:gd name="connsiteY9" fmla="*/ 1871330 h 1976954"/>
                    <a:gd name="connsiteX10" fmla="*/ 851064 w 1685110"/>
                    <a:gd name="connsiteY10" fmla="*/ 0 h 1976954"/>
                    <a:gd name="connsiteX11" fmla="*/ 1685110 w 1685110"/>
                    <a:gd name="connsiteY11" fmla="*/ 834045 h 1976954"/>
                    <a:gd name="connsiteX12" fmla="*/ 1317387 w 1685110"/>
                    <a:gd name="connsiteY12" fmla="*/ 1525648 h 1976954"/>
                    <a:gd name="connsiteX13" fmla="*/ 1204499 w 1685110"/>
                    <a:gd name="connsiteY13" fmla="*/ 1586922 h 1976954"/>
                    <a:gd name="connsiteX14" fmla="*/ 1205188 w 1685110"/>
                    <a:gd name="connsiteY14" fmla="*/ 1587411 h 1976954"/>
                    <a:gd name="connsiteX15" fmla="*/ 1096842 w 1685110"/>
                    <a:gd name="connsiteY15" fmla="*/ 1920952 h 1976954"/>
                    <a:gd name="connsiteX16" fmla="*/ 1437117 w 1685110"/>
                    <a:gd name="connsiteY16" fmla="*/ 1940344 h 1976954"/>
                    <a:gd name="connsiteX17" fmla="*/ 1439652 w 1685110"/>
                    <a:gd name="connsiteY17" fmla="*/ 1959201 h 1976954"/>
                    <a:gd name="connsiteX18" fmla="*/ 1078909 w 1685110"/>
                    <a:gd name="connsiteY18" fmla="*/ 1931784 h 1976954"/>
                    <a:gd name="connsiteX19" fmla="*/ 1188163 w 1685110"/>
                    <a:gd name="connsiteY19" fmla="*/ 1575316 h 1976954"/>
                    <a:gd name="connsiteX20" fmla="*/ 1189182 w 1685110"/>
                    <a:gd name="connsiteY20" fmla="*/ 1576040 h 1976954"/>
                    <a:gd name="connsiteX21" fmla="*/ 1307912 w 1685110"/>
                    <a:gd name="connsiteY21" fmla="*/ 1511596 h 1976954"/>
                    <a:gd name="connsiteX22" fmla="*/ 1668162 w 1685110"/>
                    <a:gd name="connsiteY22" fmla="*/ 834045 h 1976954"/>
                    <a:gd name="connsiteX23" fmla="*/ 851064 w 1685110"/>
                    <a:gd name="connsiteY23" fmla="*/ 16948 h 1976954"/>
                    <a:gd name="connsiteX24" fmla="*/ 842681 w 1685110"/>
                    <a:gd name="connsiteY24" fmla="*/ 17793 h 1976954"/>
                    <a:gd name="connsiteX25" fmla="*/ 842681 w 1685110"/>
                    <a:gd name="connsiteY25" fmla="*/ 845 h 1976954"/>
                    <a:gd name="connsiteX26" fmla="*/ 834046 w 1685110"/>
                    <a:gd name="connsiteY26" fmla="*/ 0 h 1976954"/>
                    <a:gd name="connsiteX27" fmla="*/ 842429 w 1685110"/>
                    <a:gd name="connsiteY27" fmla="*/ 845 h 1976954"/>
                    <a:gd name="connsiteX28" fmla="*/ 842429 w 1685110"/>
                    <a:gd name="connsiteY28" fmla="*/ 17793 h 1976954"/>
                    <a:gd name="connsiteX29" fmla="*/ 834046 w 1685110"/>
                    <a:gd name="connsiteY29" fmla="*/ 16948 h 1976954"/>
                    <a:gd name="connsiteX30" fmla="*/ 16948 w 1685110"/>
                    <a:gd name="connsiteY30" fmla="*/ 834045 h 1976954"/>
                    <a:gd name="connsiteX31" fmla="*/ 377198 w 1685110"/>
                    <a:gd name="connsiteY31" fmla="*/ 1511596 h 1976954"/>
                    <a:gd name="connsiteX32" fmla="*/ 495928 w 1685110"/>
                    <a:gd name="connsiteY32" fmla="*/ 1576040 h 1976954"/>
                    <a:gd name="connsiteX33" fmla="*/ 496947 w 1685110"/>
                    <a:gd name="connsiteY33" fmla="*/ 1575316 h 1976954"/>
                    <a:gd name="connsiteX34" fmla="*/ 606201 w 1685110"/>
                    <a:gd name="connsiteY34" fmla="*/ 1931784 h 1976954"/>
                    <a:gd name="connsiteX35" fmla="*/ 245458 w 1685110"/>
                    <a:gd name="connsiteY35" fmla="*/ 1959201 h 1976954"/>
                    <a:gd name="connsiteX36" fmla="*/ 247993 w 1685110"/>
                    <a:gd name="connsiteY36" fmla="*/ 1940344 h 1976954"/>
                    <a:gd name="connsiteX37" fmla="*/ 588268 w 1685110"/>
                    <a:gd name="connsiteY37" fmla="*/ 1920952 h 1976954"/>
                    <a:gd name="connsiteX38" fmla="*/ 479922 w 1685110"/>
                    <a:gd name="connsiteY38" fmla="*/ 1587411 h 1976954"/>
                    <a:gd name="connsiteX39" fmla="*/ 480611 w 1685110"/>
                    <a:gd name="connsiteY39" fmla="*/ 1586922 h 1976954"/>
                    <a:gd name="connsiteX40" fmla="*/ 367723 w 1685110"/>
                    <a:gd name="connsiteY40" fmla="*/ 1525648 h 1976954"/>
                    <a:gd name="connsiteX41" fmla="*/ 0 w 1685110"/>
                    <a:gd name="connsiteY41" fmla="*/ 834045 h 1976954"/>
                    <a:gd name="connsiteX42" fmla="*/ 834046 w 1685110"/>
                    <a:gd name="connsiteY42" fmla="*/ 0 h 197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685110" h="1976954">
                      <a:moveTo>
                        <a:pt x="1505188" y="1871330"/>
                      </a:moveTo>
                      <a:cubicBezTo>
                        <a:pt x="1534356" y="1871330"/>
                        <a:pt x="1558001" y="1894974"/>
                        <a:pt x="1558001" y="1924142"/>
                      </a:cubicBezTo>
                      <a:cubicBezTo>
                        <a:pt x="1558001" y="1953309"/>
                        <a:pt x="1534356" y="1976954"/>
                        <a:pt x="1505188" y="1976954"/>
                      </a:cubicBezTo>
                      <a:cubicBezTo>
                        <a:pt x="1476021" y="1976954"/>
                        <a:pt x="1452376" y="1953309"/>
                        <a:pt x="1452376" y="1924142"/>
                      </a:cubicBezTo>
                      <a:cubicBezTo>
                        <a:pt x="1452376" y="1894974"/>
                        <a:pt x="1476021" y="1871330"/>
                        <a:pt x="1505188" y="1871330"/>
                      </a:cubicBezTo>
                      <a:close/>
                      <a:moveTo>
                        <a:pt x="179922" y="1871330"/>
                      </a:moveTo>
                      <a:cubicBezTo>
                        <a:pt x="209089" y="1871330"/>
                        <a:pt x="232734" y="1894974"/>
                        <a:pt x="232734" y="1924142"/>
                      </a:cubicBezTo>
                      <a:cubicBezTo>
                        <a:pt x="232734" y="1953309"/>
                        <a:pt x="209089" y="1976954"/>
                        <a:pt x="179922" y="1976954"/>
                      </a:cubicBezTo>
                      <a:cubicBezTo>
                        <a:pt x="150754" y="1976954"/>
                        <a:pt x="127109" y="1953309"/>
                        <a:pt x="127109" y="1924142"/>
                      </a:cubicBezTo>
                      <a:cubicBezTo>
                        <a:pt x="127109" y="1894974"/>
                        <a:pt x="150754" y="1871330"/>
                        <a:pt x="179922" y="1871330"/>
                      </a:cubicBezTo>
                      <a:close/>
                      <a:moveTo>
                        <a:pt x="851064" y="0"/>
                      </a:moveTo>
                      <a:cubicBezTo>
                        <a:pt x="1311695" y="0"/>
                        <a:pt x="1685110" y="373414"/>
                        <a:pt x="1685110" y="834045"/>
                      </a:cubicBezTo>
                      <a:cubicBezTo>
                        <a:pt x="1685110" y="1121940"/>
                        <a:pt x="1539245" y="1375765"/>
                        <a:pt x="1317387" y="1525648"/>
                      </a:cubicBezTo>
                      <a:lnTo>
                        <a:pt x="1204499" y="1586922"/>
                      </a:lnTo>
                      <a:lnTo>
                        <a:pt x="1205188" y="1587411"/>
                      </a:lnTo>
                      <a:cubicBezTo>
                        <a:pt x="1003994" y="1690931"/>
                        <a:pt x="953417" y="1846629"/>
                        <a:pt x="1096842" y="1920952"/>
                      </a:cubicBezTo>
                      <a:cubicBezTo>
                        <a:pt x="1177477" y="1962738"/>
                        <a:pt x="1305257" y="1970020"/>
                        <a:pt x="1437117" y="1940344"/>
                      </a:cubicBezTo>
                      <a:lnTo>
                        <a:pt x="1439652" y="1959201"/>
                      </a:lnTo>
                      <a:cubicBezTo>
                        <a:pt x="1299336" y="1990374"/>
                        <a:pt x="1163385" y="1980041"/>
                        <a:pt x="1078909" y="1931784"/>
                      </a:cubicBezTo>
                      <a:cubicBezTo>
                        <a:pt x="934232" y="1849137"/>
                        <a:pt x="984601" y="1684798"/>
                        <a:pt x="1188163" y="1575316"/>
                      </a:cubicBezTo>
                      <a:lnTo>
                        <a:pt x="1189182" y="1576040"/>
                      </a:lnTo>
                      <a:lnTo>
                        <a:pt x="1307912" y="1511596"/>
                      </a:lnTo>
                      <a:cubicBezTo>
                        <a:pt x="1525261" y="1364757"/>
                        <a:pt x="1668162" y="1116089"/>
                        <a:pt x="1668162" y="834045"/>
                      </a:cubicBezTo>
                      <a:cubicBezTo>
                        <a:pt x="1668162" y="382774"/>
                        <a:pt x="1302335" y="16948"/>
                        <a:pt x="851064" y="16948"/>
                      </a:cubicBezTo>
                      <a:lnTo>
                        <a:pt x="842681" y="17793"/>
                      </a:lnTo>
                      <a:lnTo>
                        <a:pt x="842681" y="845"/>
                      </a:lnTo>
                      <a:close/>
                      <a:moveTo>
                        <a:pt x="834046" y="0"/>
                      </a:moveTo>
                      <a:lnTo>
                        <a:pt x="842429" y="845"/>
                      </a:lnTo>
                      <a:lnTo>
                        <a:pt x="842429" y="17793"/>
                      </a:lnTo>
                      <a:lnTo>
                        <a:pt x="834046" y="16948"/>
                      </a:lnTo>
                      <a:cubicBezTo>
                        <a:pt x="382775" y="16948"/>
                        <a:pt x="16948" y="382774"/>
                        <a:pt x="16948" y="834045"/>
                      </a:cubicBezTo>
                      <a:cubicBezTo>
                        <a:pt x="16948" y="1116089"/>
                        <a:pt x="159849" y="1364757"/>
                        <a:pt x="377198" y="1511596"/>
                      </a:cubicBezTo>
                      <a:lnTo>
                        <a:pt x="495928" y="1576040"/>
                      </a:lnTo>
                      <a:lnTo>
                        <a:pt x="496947" y="1575316"/>
                      </a:lnTo>
                      <a:cubicBezTo>
                        <a:pt x="700509" y="1684798"/>
                        <a:pt x="750878" y="1849137"/>
                        <a:pt x="606201" y="1931784"/>
                      </a:cubicBezTo>
                      <a:cubicBezTo>
                        <a:pt x="521725" y="1980041"/>
                        <a:pt x="385774" y="1990374"/>
                        <a:pt x="245458" y="1959201"/>
                      </a:cubicBezTo>
                      <a:lnTo>
                        <a:pt x="247993" y="1940344"/>
                      </a:lnTo>
                      <a:cubicBezTo>
                        <a:pt x="379853" y="1970020"/>
                        <a:pt x="507633" y="1962738"/>
                        <a:pt x="588268" y="1920952"/>
                      </a:cubicBezTo>
                      <a:cubicBezTo>
                        <a:pt x="731693" y="1846629"/>
                        <a:pt x="681116" y="1690931"/>
                        <a:pt x="479922" y="1587411"/>
                      </a:cubicBezTo>
                      <a:lnTo>
                        <a:pt x="480611" y="1586922"/>
                      </a:lnTo>
                      <a:lnTo>
                        <a:pt x="367723" y="1525648"/>
                      </a:lnTo>
                      <a:cubicBezTo>
                        <a:pt x="145865" y="1375765"/>
                        <a:pt x="0" y="1121940"/>
                        <a:pt x="0" y="834045"/>
                      </a:cubicBezTo>
                      <a:cubicBezTo>
                        <a:pt x="0" y="373414"/>
                        <a:pt x="373415" y="0"/>
                        <a:pt x="8340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anchor="b"/>
                <a:lstStyle/>
                <a:p>
                  <a:pPr algn="ctr"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6133" y="3368"/>
                <a:ext cx="2265" cy="2265"/>
              </a:xfrm>
              <a:prstGeom prst="ellipse">
                <a:avLst/>
              </a:prstGeom>
              <a:blipFill dpi="0" rotWithShape="1">
                <a:blip r:embed="rId9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288" y="3368"/>
                <a:ext cx="2265" cy="2265"/>
              </a:xfrm>
              <a:prstGeom prst="ellipse">
                <a:avLst/>
              </a:prstGeom>
              <a:blipFill dpi="0" rotWithShape="1">
                <a:blip r:embed="rId9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8218" y="6823"/>
                <a:ext cx="2265" cy="2265"/>
              </a:xfrm>
              <a:prstGeom prst="ellipse">
                <a:avLst/>
              </a:prstGeom>
              <a:blipFill dpi="0" rotWithShape="1">
                <a:blip r:embed="rId10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29"/>
              <p:cNvSpPr txBox="1"/>
              <p:nvPr/>
            </p:nvSpPr>
            <p:spPr>
              <a:xfrm>
                <a:off x="6623" y="3919"/>
                <a:ext cx="1378" cy="1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indent="0" algn="ctr">
                  <a:buNone/>
                </a:pPr>
                <a:r>
                  <a:rPr lang="en-US" altLang="zh-CN" sz="1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  <a:endParaRPr lang="en-US" altLang="zh-CN" sz="1400" b="1" spc="300" dirty="0">
                  <a:solidFill>
                    <a:srgbClr val="371C0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3" name="TextBox 29"/>
              <p:cNvSpPr txBox="1"/>
              <p:nvPr/>
            </p:nvSpPr>
            <p:spPr>
              <a:xfrm>
                <a:off x="10796" y="3919"/>
                <a:ext cx="1378" cy="1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indent="0" algn="ctr">
                  <a:buNone/>
                </a:pPr>
                <a:r>
                  <a:rPr lang="en-US" altLang="zh-CN" sz="1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  <a:endParaRPr lang="en-US" altLang="zh-CN" sz="1400" b="1" spc="300" dirty="0">
                  <a:solidFill>
                    <a:srgbClr val="371C0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4" name="TextBox 29"/>
              <p:cNvSpPr txBox="1"/>
              <p:nvPr/>
            </p:nvSpPr>
            <p:spPr>
              <a:xfrm>
                <a:off x="8708" y="7420"/>
                <a:ext cx="1378" cy="1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indent="0" algn="ctr">
                  <a:buNone/>
                </a:pPr>
                <a:r>
                  <a:rPr lang="en-US" altLang="zh-CN" sz="1400" b="1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CHANGE THE TITLE</a:t>
                </a:r>
                <a:endParaRPr lang="en-US" altLang="zh-CN" sz="1400" b="1" spc="300" dirty="0">
                  <a:solidFill>
                    <a:srgbClr val="371C0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48" name="TextBox 21"/>
            <p:cNvSpPr txBox="1"/>
            <p:nvPr/>
          </p:nvSpPr>
          <p:spPr>
            <a:xfrm>
              <a:off x="2726" y="3740"/>
              <a:ext cx="3027" cy="1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The user can demonstrate on a projector or computer, or print the presentation </a:t>
              </a: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11029" y="7115"/>
              <a:ext cx="3027" cy="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</a:t>
              </a:r>
            </a:p>
          </p:txBody>
        </p:sp>
        <p:sp>
          <p:nvSpPr>
            <p:cNvPr id="37" name="TextBox 21"/>
            <p:cNvSpPr txBox="1"/>
            <p:nvPr/>
          </p:nvSpPr>
          <p:spPr>
            <a:xfrm>
              <a:off x="13051" y="3740"/>
              <a:ext cx="3027" cy="1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E2A4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The user can demonstrate on a projector or computer, or print the presentation The user can demonstrate on a projector or computer, or print the presentation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635" y="0"/>
            <a:ext cx="12192000" cy="6856730"/>
            <a:chOff x="-1" y="0"/>
            <a:chExt cx="19200" cy="10798"/>
          </a:xfrm>
        </p:grpSpPr>
        <p:grpSp>
          <p:nvGrpSpPr>
            <p:cNvPr id="16" name="组合 15"/>
            <p:cNvGrpSpPr/>
            <p:nvPr/>
          </p:nvGrpSpPr>
          <p:grpSpPr>
            <a:xfrm>
              <a:off x="-1" y="0"/>
              <a:ext cx="19200" cy="10799"/>
              <a:chOff x="-1" y="0"/>
              <a:chExt cx="19200" cy="10799"/>
            </a:xfrm>
          </p:grpSpPr>
          <p:pic>
            <p:nvPicPr>
              <p:cNvPr id="107" name="图片 106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V="1">
                <a:off x="13388" y="-1035"/>
                <a:ext cx="4777" cy="6846"/>
              </a:xfrm>
              <a:prstGeom prst="rect">
                <a:avLst/>
              </a:prstGeom>
            </p:spPr>
          </p:pic>
          <p:pic>
            <p:nvPicPr>
              <p:cNvPr id="6" name="图片 5" descr="图片包含 鲜花, 植物, 室内&#10;&#10;已生成高可信度的说明"/>
              <p:cNvPicPr>
                <a:picLocks noChangeAspect="1"/>
              </p:cNvPicPr>
              <p:nvPr/>
            </p:nvPicPr>
            <p:blipFill>
              <a:blip r:embed="rId3"/>
              <a:srcRect t="6005" r="6424"/>
              <a:stretch>
                <a:fillRect/>
              </a:stretch>
            </p:blipFill>
            <p:spPr>
              <a:xfrm rot="16200000" flipH="1">
                <a:off x="1034" y="4988"/>
                <a:ext cx="4777" cy="6846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1371" y="902"/>
                <a:ext cx="16459" cy="8996"/>
                <a:chOff x="1371" y="902"/>
                <a:chExt cx="16459" cy="8996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371" y="902"/>
                  <a:ext cx="16459" cy="8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0" sx="97000" sy="97000" algn="ctr" rotWithShape="0">
                    <a:prstClr val="black">
                      <a:alpha val="3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4" cstate="screen"/>
                <a:srcRect l="32898" t="37402"/>
                <a:stretch>
                  <a:fillRect/>
                </a:stretch>
              </p:blipFill>
              <p:spPr>
                <a:xfrm>
                  <a:off x="1371" y="902"/>
                  <a:ext cx="2365" cy="2106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bright="-15000" contrast="30000"/>
                </a:blip>
                <a:srcRect r="54286" b="53561"/>
                <a:stretch>
                  <a:fillRect/>
                </a:stretch>
              </p:blipFill>
              <p:spPr>
                <a:xfrm>
                  <a:off x="15000" y="7401"/>
                  <a:ext cx="2830" cy="24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组合 19"/>
            <p:cNvGrpSpPr/>
            <p:nvPr/>
          </p:nvGrpSpPr>
          <p:grpSpPr>
            <a:xfrm>
              <a:off x="3646" y="1267"/>
              <a:ext cx="6642" cy="1075"/>
              <a:chOff x="4291" y="1592"/>
              <a:chExt cx="6642" cy="107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291" y="1592"/>
                <a:ext cx="35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b="1" dirty="0">
                    <a:solidFill>
                      <a:srgbClr val="371C0D"/>
                    </a:solidFill>
                    <a:latin typeface="华康布丁体W12" panose="040B0C09000000000000" charset="-122"/>
                    <a:ea typeface="华康布丁体W12" panose="040B0C09000000000000" charset="-122"/>
                    <a:cs typeface="+mn-ea"/>
                    <a:sym typeface="+mn-lt"/>
                  </a:rPr>
                  <a:t>CHANGE TITLE</a:t>
                </a:r>
                <a:endParaRPr lang="en-US" altLang="en-US" sz="2400" b="1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09" y="2137"/>
                <a:ext cx="6524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rgbClr val="371C0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The user can demonstrate on a projector 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360" y="2610"/>
              <a:ext cx="1413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884680" y="1150620"/>
            <a:ext cx="9693910" cy="5547360"/>
            <a:chOff x="2968" y="1812"/>
            <a:chExt cx="15266" cy="87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080" y="1812"/>
              <a:ext cx="9155" cy="8737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968" y="2831"/>
              <a:ext cx="13270" cy="6768"/>
              <a:chOff x="2716" y="2831"/>
              <a:chExt cx="13270" cy="6768"/>
            </a:xfrm>
          </p:grpSpPr>
          <p:pic>
            <p:nvPicPr>
              <p:cNvPr id="285" name="图片 284" descr="D:\PPT\微信截图_20210928113032.png微信截图_20210928113032"/>
              <p:cNvPicPr>
                <a:picLocks noChangeAspect="1"/>
              </p:cNvPicPr>
              <p:nvPr/>
            </p:nvPicPr>
            <p:blipFill>
              <a:blip r:embed="rId6"/>
              <a:srcRect l="16483"/>
              <a:stretch>
                <a:fillRect/>
              </a:stretch>
            </p:blipFill>
            <p:spPr>
              <a:xfrm>
                <a:off x="10826" y="3061"/>
                <a:ext cx="5160" cy="6538"/>
              </a:xfrm>
              <a:prstGeom prst="roundRect">
                <a:avLst>
                  <a:gd name="adj" fmla="val 50000"/>
                </a:avLst>
              </a:prstGeom>
            </p:spPr>
          </p:pic>
          <p:grpSp>
            <p:nvGrpSpPr>
              <p:cNvPr id="305" name="组合 304"/>
              <p:cNvGrpSpPr/>
              <p:nvPr/>
            </p:nvGrpSpPr>
            <p:grpSpPr>
              <a:xfrm>
                <a:off x="2716" y="2831"/>
                <a:ext cx="7933" cy="6694"/>
                <a:chOff x="9517" y="2015"/>
                <a:chExt cx="7933" cy="6694"/>
              </a:xfrm>
            </p:grpSpPr>
            <p:grpSp>
              <p:nvGrpSpPr>
                <p:cNvPr id="302" name="组合 301"/>
                <p:cNvGrpSpPr/>
                <p:nvPr/>
              </p:nvGrpSpPr>
              <p:grpSpPr>
                <a:xfrm>
                  <a:off x="9517" y="2015"/>
                  <a:ext cx="7933" cy="6694"/>
                  <a:chOff x="9517" y="2015"/>
                  <a:chExt cx="7933" cy="6694"/>
                </a:xfrm>
              </p:grpSpPr>
              <p:grpSp>
                <p:nvGrpSpPr>
                  <p:cNvPr id="295" name="组合 294"/>
                  <p:cNvGrpSpPr/>
                  <p:nvPr/>
                </p:nvGrpSpPr>
                <p:grpSpPr>
                  <a:xfrm>
                    <a:off x="9517" y="2015"/>
                    <a:ext cx="7933" cy="1785"/>
                    <a:chOff x="10894" y="3391"/>
                    <a:chExt cx="7933" cy="1785"/>
                  </a:xfrm>
                </p:grpSpPr>
                <p:sp>
                  <p:nvSpPr>
                    <p:cNvPr id="293" name="文本框 19"/>
                    <p:cNvSpPr txBox="1"/>
                    <p:nvPr/>
                  </p:nvSpPr>
                  <p:spPr>
                    <a:xfrm>
                      <a:off x="10894" y="3391"/>
                      <a:ext cx="2528" cy="4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solidFill>
                            <a:srgbClr val="1D2129"/>
                          </a:solidFill>
                          <a:latin typeface="思源宋体 CN Heavy" panose="02020900000000000000" charset="-122"/>
                          <a:ea typeface="思源宋体 CN Heavy" panose="02020900000000000000" charset="-122"/>
                          <a:cs typeface="+mn-ea"/>
                          <a:sym typeface="+mn-lt"/>
                        </a:rPr>
                        <a:t>CHANGE TITLE</a:t>
                      </a:r>
                      <a:endParaRPr lang="en-US" altLang="en-US" sz="1400" b="1" dirty="0">
                        <a:solidFill>
                          <a:srgbClr val="1D2129"/>
                        </a:solidFill>
                        <a:latin typeface="思源宋体 CN Heavy" panose="02020900000000000000" charset="-122"/>
                        <a:ea typeface="思源宋体 CN Heavy" panose="02020900000000000000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4" name="文本框 20"/>
                    <p:cNvSpPr txBox="1"/>
                    <p:nvPr/>
                  </p:nvSpPr>
                  <p:spPr>
                    <a:xfrm>
                      <a:off x="10894" y="3888"/>
                      <a:ext cx="7933" cy="12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altLang="zh-CN" sz="1200" dirty="0">
                          <a:solidFill>
                            <a:srgbClr val="0E2A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lt"/>
                        </a:rPr>
                        <a:t>The user can demonstrate on a projector or computer, or print the presentation The user can demonstrate on a projector or computer, or print the presentation </a:t>
                      </a:r>
                    </a:p>
                  </p:txBody>
                </p:sp>
              </p:grpSp>
              <p:grpSp>
                <p:nvGrpSpPr>
                  <p:cNvPr id="296" name="组合 295"/>
                  <p:cNvGrpSpPr/>
                  <p:nvPr/>
                </p:nvGrpSpPr>
                <p:grpSpPr>
                  <a:xfrm>
                    <a:off x="9517" y="4545"/>
                    <a:ext cx="7933" cy="1442"/>
                    <a:chOff x="10894" y="3391"/>
                    <a:chExt cx="7933" cy="1442"/>
                  </a:xfrm>
                </p:grpSpPr>
                <p:sp>
                  <p:nvSpPr>
                    <p:cNvPr id="297" name="文本框 19"/>
                    <p:cNvSpPr txBox="1"/>
                    <p:nvPr/>
                  </p:nvSpPr>
                  <p:spPr>
                    <a:xfrm>
                      <a:off x="10894" y="3391"/>
                      <a:ext cx="2528" cy="4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solidFill>
                            <a:srgbClr val="1D2129"/>
                          </a:solidFill>
                          <a:latin typeface="思源宋体 CN Heavy" panose="02020900000000000000" charset="-122"/>
                          <a:ea typeface="思源宋体 CN Heavy" panose="02020900000000000000" charset="-122"/>
                          <a:cs typeface="+mn-ea"/>
                          <a:sym typeface="+mn-lt"/>
                        </a:rPr>
                        <a:t>CHANGE TITLE</a:t>
                      </a:r>
                      <a:endParaRPr lang="en-US" altLang="en-US" sz="1400" b="1" dirty="0">
                        <a:solidFill>
                          <a:srgbClr val="1D2129"/>
                        </a:solidFill>
                        <a:latin typeface="思源宋体 CN Heavy" panose="02020900000000000000" charset="-122"/>
                        <a:ea typeface="思源宋体 CN Heavy" panose="02020900000000000000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8" name="文本框 20"/>
                    <p:cNvSpPr txBox="1"/>
                    <p:nvPr/>
                  </p:nvSpPr>
                  <p:spPr>
                    <a:xfrm>
                      <a:off x="10894" y="3888"/>
                      <a:ext cx="7933" cy="9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altLang="zh-CN" sz="1200" dirty="0">
                          <a:solidFill>
                            <a:srgbClr val="0E2A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lt"/>
                        </a:rPr>
                        <a:t>The user can demonstrate on a projector or computer, or print the presentation The user can demonstrate on a projector or computer, or print the presentation </a:t>
                      </a:r>
                    </a:p>
                  </p:txBody>
                </p:sp>
              </p:grpSp>
              <p:grpSp>
                <p:nvGrpSpPr>
                  <p:cNvPr id="299" name="组合 298"/>
                  <p:cNvGrpSpPr/>
                  <p:nvPr/>
                </p:nvGrpSpPr>
                <p:grpSpPr>
                  <a:xfrm>
                    <a:off x="9517" y="7075"/>
                    <a:ext cx="7933" cy="1634"/>
                    <a:chOff x="10894" y="3391"/>
                    <a:chExt cx="7933" cy="1634"/>
                  </a:xfrm>
                </p:grpSpPr>
                <p:sp>
                  <p:nvSpPr>
                    <p:cNvPr id="300" name="文本框 19"/>
                    <p:cNvSpPr txBox="1"/>
                    <p:nvPr/>
                  </p:nvSpPr>
                  <p:spPr>
                    <a:xfrm>
                      <a:off x="10894" y="3391"/>
                      <a:ext cx="2528" cy="4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solidFill>
                            <a:srgbClr val="1D2129"/>
                          </a:solidFill>
                          <a:latin typeface="思源宋体 CN Heavy" panose="02020900000000000000" charset="-122"/>
                          <a:ea typeface="思源宋体 CN Heavy" panose="02020900000000000000" charset="-122"/>
                          <a:cs typeface="+mn-ea"/>
                          <a:sym typeface="+mn-lt"/>
                        </a:rPr>
                        <a:t>CHANGE TITLE</a:t>
                      </a:r>
                      <a:endParaRPr lang="en-US" altLang="en-US" sz="1400" b="1" dirty="0">
                        <a:solidFill>
                          <a:srgbClr val="1D2129"/>
                        </a:solidFill>
                        <a:latin typeface="思源宋体 CN Heavy" panose="02020900000000000000" charset="-122"/>
                        <a:ea typeface="思源宋体 CN Heavy" panose="02020900000000000000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1" name="文本框 20"/>
                    <p:cNvSpPr txBox="1"/>
                    <p:nvPr/>
                  </p:nvSpPr>
                  <p:spPr>
                    <a:xfrm>
                      <a:off x="10894" y="3888"/>
                      <a:ext cx="7933" cy="11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>
                      <a:defPPr>
                        <a:defRPr lang="id-ID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altLang="zh-CN" sz="1200" dirty="0">
                          <a:solidFill>
                            <a:srgbClr val="0E2A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lt"/>
                        </a:rPr>
                        <a:t>The user can demonstrate on a projector or computer, or print the presentation The user can demonstrate on a projector or computer, or print the presentation </a:t>
                      </a:r>
                    </a:p>
                  </p:txBody>
                </p:sp>
              </p:grpSp>
            </p:grpSp>
            <p:cxnSp>
              <p:nvCxnSpPr>
                <p:cNvPr id="303" name="直接连接符 302"/>
                <p:cNvCxnSpPr/>
                <p:nvPr/>
              </p:nvCxnSpPr>
              <p:spPr>
                <a:xfrm>
                  <a:off x="9676" y="4129"/>
                  <a:ext cx="7434" cy="0"/>
                </a:xfrm>
                <a:prstGeom prst="line">
                  <a:avLst/>
                </a:prstGeom>
                <a:ln w="25400" cmpd="sng">
                  <a:solidFill>
                    <a:srgbClr val="59595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接连接符 303"/>
                <p:cNvCxnSpPr/>
                <p:nvPr/>
              </p:nvCxnSpPr>
              <p:spPr>
                <a:xfrm>
                  <a:off x="9676" y="6695"/>
                  <a:ext cx="7369" cy="0"/>
                </a:xfrm>
                <a:prstGeom prst="line">
                  <a:avLst/>
                </a:prstGeom>
                <a:ln w="25400" cmpd="sng">
                  <a:solidFill>
                    <a:srgbClr val="59595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701290" y="-2772410"/>
            <a:ext cx="16029940" cy="13395960"/>
            <a:chOff x="-4254" y="-4366"/>
            <a:chExt cx="25244" cy="21096"/>
          </a:xfrm>
        </p:grpSpPr>
        <p:grpSp>
          <p:nvGrpSpPr>
            <p:cNvPr id="23" name="组合 22"/>
            <p:cNvGrpSpPr/>
            <p:nvPr/>
          </p:nvGrpSpPr>
          <p:grpSpPr>
            <a:xfrm>
              <a:off x="-4254" y="-2851"/>
              <a:ext cx="25244" cy="19581"/>
              <a:chOff x="-4254" y="-2851"/>
              <a:chExt cx="25244" cy="1958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835" y="-2851"/>
                <a:ext cx="9155" cy="873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15000" contrast="30000"/>
              </a:blip>
              <a:stretch>
                <a:fillRect/>
              </a:stretch>
            </p:blipFill>
            <p:spPr>
              <a:xfrm>
                <a:off x="-4254" y="5114"/>
                <a:ext cx="11820" cy="11616"/>
              </a:xfrm>
              <a:prstGeom prst="rect">
                <a:avLst/>
              </a:prstGeom>
            </p:spPr>
          </p:pic>
        </p:grpSp>
        <p:pic>
          <p:nvPicPr>
            <p:cNvPr id="26" name="图片 25" descr="图片包含 鲜花, 植物, 室内&#10;&#10;已生成高可信度的说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66769">
              <a:off x="-2754" y="-4366"/>
              <a:ext cx="7809" cy="1113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4170680" y="4467225"/>
            <a:ext cx="3872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39210" y="1677670"/>
            <a:ext cx="4410075" cy="2861310"/>
            <a:chOff x="6046" y="3118"/>
            <a:chExt cx="6945" cy="450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46" y="3735"/>
              <a:ext cx="6945" cy="2738"/>
              <a:chOff x="5262" y="3735"/>
              <a:chExt cx="8656" cy="273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5295" y="3741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282" y="3741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478" y="3735"/>
                <a:ext cx="14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3918" y="3735"/>
                <a:ext cx="0" cy="2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2633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262" y="6467"/>
                <a:ext cx="12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6595" y="3118"/>
              <a:ext cx="6045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PART 002 BUSINESS</a:t>
              </a:r>
            </a:p>
            <a:p>
              <a:pPr algn="ctr"/>
              <a:r>
                <a:rPr lang="en-US" sz="6000" dirty="0">
                  <a:solidFill>
                    <a:srgbClr val="371C0D"/>
                  </a:solidFill>
                  <a:latin typeface="华康布丁体W12" panose="040B0C09000000000000" charset="-122"/>
                  <a:ea typeface="华康布丁体W12" panose="040B0C09000000000000" charset="-122"/>
                  <a:cs typeface="+mn-ea"/>
                  <a:sym typeface="+mn-lt"/>
                </a:rPr>
                <a:t>RESUME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D74C22C6-C2DE-42F4-BA8D-23D8F2C22A8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批待发作品\292027"/>
  <p:tag name="ISPRING_PRESENTATION_TITLE" val="59941c8f72cd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016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rhkee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1219</Words>
  <Application>Microsoft Macintosh PowerPoint</Application>
  <PresentationFormat>Widescreen</PresentationFormat>
  <Paragraphs>138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微软雅黑</vt:lpstr>
      <vt:lpstr>宋体</vt:lpstr>
      <vt:lpstr>Aller Light</vt:lpstr>
      <vt:lpstr>Arial</vt:lpstr>
      <vt:lpstr>Calibri</vt:lpstr>
      <vt:lpstr>UTM Loko</vt:lpstr>
      <vt:lpstr>UTM Ong Do Gia</vt:lpstr>
      <vt:lpstr>义启小魏楷</vt:lpstr>
      <vt:lpstr>华康布丁体W12</vt:lpstr>
      <vt:lpstr>思源宋体 CN Heavy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</cp:revision>
  <dcterms:created xsi:type="dcterms:W3CDTF">2017-08-16T08:47:00Z</dcterms:created>
  <dcterms:modified xsi:type="dcterms:W3CDTF">2022-01-24T19:11:19Z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716AD6C92D5A4F4B8E2EB7963C4CFAD5</vt:lpwstr>
  </property>
  <property fmtid="{D5CDD505-2E9C-101B-9397-08002B2CF9AE}" pid="3" name="KSOProductBuildVer">
    <vt:lpwstr>2052-11.1.0.10700</vt:lpwstr>
  </property>
</Properties>
</file>