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0" r:id="rId5"/>
    <p:sldId id="271" r:id="rId6"/>
    <p:sldId id="303" r:id="rId7"/>
    <p:sldId id="283" r:id="rId8"/>
    <p:sldId id="284" r:id="rId9"/>
    <p:sldId id="379" r:id="rId10"/>
    <p:sldId id="380" r:id="rId11"/>
    <p:sldId id="381" r:id="rId12"/>
    <p:sldId id="373" r:id="rId13"/>
    <p:sldId id="383" r:id="rId14"/>
    <p:sldId id="382" r:id="rId15"/>
    <p:sldId id="384" r:id="rId16"/>
    <p:sldId id="363" r:id="rId17"/>
    <p:sldId id="385" r:id="rId18"/>
    <p:sldId id="377" r:id="rId19"/>
    <p:sldId id="27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0000FF"/>
    <a:srgbClr val="3333FF"/>
    <a:srgbClr val="10035D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nền powerpoint học sinh - hinhanhsieudep.net">
            <a:extLst>
              <a:ext uri="{FF2B5EF4-FFF2-40B4-BE49-F238E27FC236}">
                <a16:creationId xmlns:a16="http://schemas.microsoft.com/office/drawing/2014/main" id="{B519225C-3A60-451C-AC04-CD5D5C94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33A-943C-4B11-A343-13B99B5FB37A}"/>
              </a:ext>
            </a:extLst>
          </p:cNvPr>
          <p:cNvSpPr txBox="1"/>
          <p:nvPr/>
        </p:nvSpPr>
        <p:spPr>
          <a:xfrm>
            <a:off x="1724892" y="676067"/>
            <a:ext cx="646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GIANG BIÊN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EB2B8-8CAF-46BB-A24C-AB254DA7169D}"/>
              </a:ext>
            </a:extLst>
          </p:cNvPr>
          <p:cNvSpPr txBox="1"/>
          <p:nvPr/>
        </p:nvSpPr>
        <p:spPr>
          <a:xfrm>
            <a:off x="898814" y="2105039"/>
            <a:ext cx="7884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CÁC SỐ TRONG PHẠM VI 10 000  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PPCT: 87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5 - Dạy học online">
            <a:extLst>
              <a:ext uri="{FF2B5EF4-FFF2-40B4-BE49-F238E27FC236}">
                <a16:creationId xmlns:a16="http://schemas.microsoft.com/office/drawing/2014/main" id="{F55D24BB-BBBE-4842-B786-F63F2283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3" y="0"/>
            <a:ext cx="9144000" cy="70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1C5F1DD-73B9-453C-8841-FB4B8CCF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70" y="771069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E0A3C5E-8F6A-4021-9962-54B8B958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09" y="1338120"/>
            <a:ext cx="3414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9000  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…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    8999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D2A0947-5968-4BCC-B2E8-C866615C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4" y="1350242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&gt;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9D3715F-6D59-4734-B64F-52CF6D89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53" y="288213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B927EB4-1317-49F1-A7B5-30363903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09" y="3300803"/>
            <a:ext cx="3460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6579  </a:t>
            </a: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… </a:t>
            </a: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    6580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32D08CE0-7A41-4312-A84F-1E0E2160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353" y="3323888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&lt;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CEE6A19C-7D2C-4509-9A28-1B512D41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" y="1781826"/>
            <a:ext cx="8853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CF64BB56-096F-477D-8B4B-2E191C37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52" y="3728982"/>
            <a:ext cx="8525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&lt; 8.  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F3999DD5-9D46-429D-AC72-1067E98C4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48" y="5448547"/>
            <a:ext cx="8801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cặp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kể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trái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sang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phải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9A0CC56A-323C-4DD8-9EE6-9D9D7ABE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465" y="1347711"/>
            <a:ext cx="360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C85AEB7-4ED4-4DC6-9FBA-7B920C2F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359" y="1354971"/>
            <a:ext cx="360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12227205-7D81-4E92-8A2F-36047337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053" y="233902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&gt; 8999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E7A9E352-A539-4E90-BCCB-AB419B11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77" y="4804208"/>
            <a:ext cx="3462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6579 &lt; 6580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ECB17E3-3F80-4441-B795-D10881B0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603" y="3299440"/>
            <a:ext cx="519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BFB2BA6-3BED-494D-9A82-69E35338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25" y="3299440"/>
            <a:ext cx="542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EA11A4-D93C-46AD-8991-E7C44E978B96}"/>
              </a:ext>
            </a:extLst>
          </p:cNvPr>
          <p:cNvSpPr txBox="1"/>
          <p:nvPr/>
        </p:nvSpPr>
        <p:spPr>
          <a:xfrm>
            <a:off x="559377" y="179788"/>
            <a:ext cx="7025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5 - Dạy học online">
            <a:extLst>
              <a:ext uri="{FF2B5EF4-FFF2-40B4-BE49-F238E27FC236}">
                <a16:creationId xmlns:a16="http://schemas.microsoft.com/office/drawing/2014/main" id="{74F340DC-A3C9-4613-8B3D-5CB78AB0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9">
            <a:extLst>
              <a:ext uri="{FF2B5EF4-FFF2-40B4-BE49-F238E27FC236}">
                <a16:creationId xmlns:a16="http://schemas.microsoft.com/office/drawing/2014/main" id="{898E445C-8CAB-442F-9195-CED9DB2E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580696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AF35ABD5-0B7C-45D4-BCCD-01336640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188701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6789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6789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6A1DEC27-77D8-499F-85D7-B2BF1F14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269" y="2183611"/>
            <a:ext cx="630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DBE0AE6-0095-48C0-BEC4-1BA1AF35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28713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AA9078BF-9F44-4795-B750-FD5700B9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18" y="4509433"/>
            <a:ext cx="86351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cặp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đều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giống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3AD61AB5-0A62-4F88-8D13-A4A00822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655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6789 = 6789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CE31762B-E875-40C3-A105-3A46032C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336247"/>
            <a:ext cx="8526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11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68AC3A7C-FE6A-445F-8CB9-A29F0C1E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69A09-D2B3-443D-B57F-2F375AF25EAF}"/>
              </a:ext>
            </a:extLst>
          </p:cNvPr>
          <p:cNvSpPr txBox="1"/>
          <p:nvPr/>
        </p:nvSpPr>
        <p:spPr>
          <a:xfrm>
            <a:off x="2421081" y="2843934"/>
            <a:ext cx="50292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1985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5 - Dạy học online">
            <a:extLst>
              <a:ext uri="{FF2B5EF4-FFF2-40B4-BE49-F238E27FC236}">
                <a16:creationId xmlns:a16="http://schemas.microsoft.com/office/drawing/2014/main" id="{66CEECD5-7A2D-4EAA-9BA2-5A1F9DE2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" y="-640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8C2DB2-3540-4DA0-925D-659CE8B5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64" y="637424"/>
            <a:ext cx="117792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1: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&gt;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&lt;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 dirty="0">
              <a:latin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D7DE46F-E0A4-49DC-B658-32F46393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914" y="1934797"/>
            <a:ext cx="2895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anose="020B7200000000000000" pitchFamily="34" charset="0"/>
              </a:rPr>
              <a:t>1999</a:t>
            </a:r>
            <a:r>
              <a:rPr lang="en-US" altLang="en-US" sz="3200" dirty="0">
                <a:latin typeface=".VnTime" panose="020B7200000000000000" pitchFamily="34" charset="0"/>
              </a:rPr>
              <a:t>……</a:t>
            </a:r>
            <a:r>
              <a:rPr lang="en-US" altLang="en-US" sz="3600" b="1" dirty="0">
                <a:latin typeface=".VnTime" panose="020B7200000000000000" pitchFamily="34" charset="0"/>
              </a:rPr>
              <a:t>2000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32A8600-CF60-42F5-88BE-B8018878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87" y="1010605"/>
            <a:ext cx="289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anose="020B7200000000000000" pitchFamily="34" charset="0"/>
              </a:rPr>
              <a:t>1942</a:t>
            </a:r>
            <a:r>
              <a:rPr lang="en-US" altLang="en-US" sz="3600" dirty="0">
                <a:latin typeface=".VnTime" panose="020B7200000000000000" pitchFamily="34" charset="0"/>
              </a:rPr>
              <a:t>……</a:t>
            </a:r>
            <a:r>
              <a:rPr lang="en-US" altLang="en-US" sz="3600" b="1" dirty="0">
                <a:latin typeface=".VnTime" panose="020B7200000000000000" pitchFamily="34" charset="0"/>
              </a:rPr>
              <a:t>988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B18FA96-DD43-4F95-BE9A-E471DD96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455" y="3843515"/>
            <a:ext cx="4248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anose="020B7200000000000000" pitchFamily="34" charset="0"/>
              </a:rPr>
              <a:t>900 + 9</a:t>
            </a:r>
            <a:r>
              <a:rPr lang="en-US" altLang="en-US" sz="3600" dirty="0">
                <a:latin typeface=".VnTime" panose="020B7200000000000000" pitchFamily="34" charset="0"/>
              </a:rPr>
              <a:t>……</a:t>
            </a:r>
            <a:r>
              <a:rPr lang="en-US" altLang="en-US" sz="3600" b="1" dirty="0">
                <a:latin typeface=".VnTime" panose="020B7200000000000000" pitchFamily="34" charset="0"/>
              </a:rPr>
              <a:t>9009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7975CEE-8963-445B-AEA4-8DF91603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592" y="3044779"/>
            <a:ext cx="3105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anose="020B7200000000000000" pitchFamily="34" charset="0"/>
              </a:rPr>
              <a:t>6742</a:t>
            </a:r>
            <a:r>
              <a:rPr lang="en-US" altLang="en-US" sz="3600" dirty="0">
                <a:latin typeface=".VnTime" panose="020B7200000000000000" pitchFamily="34" charset="0"/>
              </a:rPr>
              <a:t>……</a:t>
            </a:r>
            <a:r>
              <a:rPr lang="en-US" altLang="en-US" sz="3600" b="1" dirty="0">
                <a:latin typeface=".VnTime" panose="020B7200000000000000" pitchFamily="34" charset="0"/>
              </a:rPr>
              <a:t>6722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67C46A6D-D8E8-4AE8-A7E4-36C83D57A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82" y="99395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.VnTime" panose="020B7200000000000000" pitchFamily="34" charset="0"/>
              </a:rPr>
              <a:t>&gt;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B683C3A-B4D8-4E19-8E07-2056AF1B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667" y="193156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.VnTime" panose="020B7200000000000000" pitchFamily="34" charset="0"/>
              </a:rPr>
              <a:t>&lt;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D60F8CF-A392-4361-A722-CA5DF86A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250" y="3015015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.VnTime" panose="020B7200000000000000" pitchFamily="34" charset="0"/>
              </a:rPr>
              <a:t>&gt;</a:t>
            </a: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3BAFDC66-667B-4AF3-846E-B408327185DC}"/>
              </a:ext>
            </a:extLst>
          </p:cNvPr>
          <p:cNvGrpSpPr>
            <a:grpSpLocks/>
          </p:cNvGrpSpPr>
          <p:nvPr/>
        </p:nvGrpSpPr>
        <p:grpSpPr bwMode="auto">
          <a:xfrm>
            <a:off x="4064920" y="4636967"/>
            <a:ext cx="1423987" cy="814388"/>
            <a:chOff x="543" y="2688"/>
            <a:chExt cx="897" cy="513"/>
          </a:xfrm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EA50EE40-5512-465D-BF07-3E41620AB8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1" y="2310"/>
              <a:ext cx="141" cy="897"/>
            </a:xfrm>
            <a:prstGeom prst="rightBrace">
              <a:avLst>
                <a:gd name="adj1" fmla="val 333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EC5243D5-D518-49B6-AC74-D2D3E5C70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283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>
                  <a:latin typeface=".VnTime" panose="020B7200000000000000" pitchFamily="34" charset="0"/>
                </a:rPr>
                <a:t>909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A99CFAF0-6A57-4F6D-A91E-B9C98675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637" y="3843515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.VnTime" panose="020B7200000000000000" pitchFamily="34" charset="0"/>
              </a:rPr>
              <a:t>&lt;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907729B8-C3E1-4F78-8C50-CA332A49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2" y="1256952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.VnTime" panose="020B7200000000000000" pitchFamily="34" charset="0"/>
              </a:rPr>
              <a:t>a)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C27FE6F-DA07-467F-87E8-DBCB1F9C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637" y="1904941"/>
            <a:ext cx="331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23684B6-458D-484F-80A7-A62162A2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87" y="1936731"/>
            <a:ext cx="331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  <a:endParaRPr lang="en-US" altLang="en-US" sz="3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56EF9C2F-1FD0-4E36-9808-DD67497E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84" y="3044778"/>
            <a:ext cx="487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CDC4BDE-02F5-47E8-8726-62894B9A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943" y="3070599"/>
            <a:ext cx="3317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5 - Dạy học online">
            <a:extLst>
              <a:ext uri="{FF2B5EF4-FFF2-40B4-BE49-F238E27FC236}">
                <a16:creationId xmlns:a16="http://schemas.microsoft.com/office/drawing/2014/main" id="{01F94617-C638-421E-9C9E-5F829231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DFB0DA3-BEF5-42BD-AF82-134C10EB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0005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571E676-5272-4594-8FF9-C9A4CF65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423863"/>
            <a:ext cx="1703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 &gt;   &lt;    =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1A99C43-7452-403A-8C4F-92A7A983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>
              <a:latin typeface=".VnTime" panose="020B7200000000000000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A3A0546-FF64-4639-AC49-207DE016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436688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anose="020B7200000000000000" pitchFamily="34" charset="0"/>
              </a:rPr>
              <a:t>a)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0068ACD-0755-48D4-9209-87D9602D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148907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anose="020B7200000000000000" pitchFamily="34" charset="0"/>
              </a:rPr>
              <a:t>b)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18BC014-6F33-4F04-AB86-EEDEDEEE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477963"/>
            <a:ext cx="361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 km      …    985 m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1E8AA4DF-8DFE-440C-BB4E-A1048E172952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2076450"/>
            <a:ext cx="1431925" cy="676275"/>
            <a:chOff x="804" y="2688"/>
            <a:chExt cx="902" cy="426"/>
          </a:xfrm>
        </p:grpSpPr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FC551C3C-9970-4C61-8870-71D8514AD1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1E3F5B55-FA20-405C-A313-59119B50B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" y="2784"/>
              <a:ext cx="9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latin typeface=".VnTime" panose="020B7200000000000000" pitchFamily="34" charset="0"/>
                </a:rPr>
                <a:t>1000 m</a:t>
              </a:r>
            </a:p>
          </p:txBody>
        </p: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E548FA01-7FAE-4119-9860-E925CF86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3192463"/>
            <a:ext cx="379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600 cm    …    6 m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D9F1489-EECF-4C3C-A950-21FF8C6490FB}"/>
              </a:ext>
            </a:extLst>
          </p:cNvPr>
          <p:cNvGrpSpPr>
            <a:grpSpLocks/>
          </p:cNvGrpSpPr>
          <p:nvPr/>
        </p:nvGrpSpPr>
        <p:grpSpPr bwMode="auto">
          <a:xfrm>
            <a:off x="2517922" y="3731732"/>
            <a:ext cx="1352550" cy="676275"/>
            <a:chOff x="804" y="2688"/>
            <a:chExt cx="852" cy="42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09B7B86-3F16-44F1-AAFD-DF57FECC2E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905B01BD-0880-4536-A1BE-32B05C1AE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" y="2784"/>
              <a:ext cx="8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.VnTime" panose="020B7200000000000000" pitchFamily="34" charset="0"/>
                </a:rPr>
                <a:t>600 cm</a:t>
              </a:r>
            </a:p>
          </p:txBody>
        </p:sp>
      </p:grpSp>
      <p:sp>
        <p:nvSpPr>
          <p:cNvPr id="16" name="Text Box 18">
            <a:extLst>
              <a:ext uri="{FF2B5EF4-FFF2-40B4-BE49-F238E27FC236}">
                <a16:creationId xmlns:a16="http://schemas.microsoft.com/office/drawing/2014/main" id="{78BFACB8-65C5-4EF2-AFD0-16460AA5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65675"/>
            <a:ext cx="3389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797 mm   …    1 m</a:t>
            </a: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BC20D7D4-BDA8-4E5D-B380-ED1A3E5B4762}"/>
              </a:ext>
            </a:extLst>
          </p:cNvPr>
          <p:cNvGrpSpPr>
            <a:grpSpLocks/>
          </p:cNvGrpSpPr>
          <p:nvPr/>
        </p:nvGrpSpPr>
        <p:grpSpPr bwMode="auto">
          <a:xfrm>
            <a:off x="2523139" y="5321299"/>
            <a:ext cx="1778000" cy="676275"/>
            <a:chOff x="804" y="2688"/>
            <a:chExt cx="916" cy="426"/>
          </a:xfrm>
        </p:grpSpPr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94C55DA2-40E6-4B64-A3E0-262E87039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6DC7C949-8F22-408E-B788-E636353D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" y="2784"/>
              <a:ext cx="9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.VnTime" panose="020B7200000000000000" pitchFamily="34" charset="0"/>
                </a:rPr>
                <a:t>1000 mm</a:t>
              </a:r>
            </a:p>
          </p:txBody>
        </p:sp>
      </p:grpSp>
      <p:sp>
        <p:nvSpPr>
          <p:cNvPr id="20" name="Text Box 22">
            <a:extLst>
              <a:ext uri="{FF2B5EF4-FFF2-40B4-BE49-F238E27FC236}">
                <a16:creationId xmlns:a16="http://schemas.microsoft.com/office/drawing/2014/main" id="{1026E716-C3A9-49E4-9EB7-CCA467127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55733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60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>
                <a:latin typeface=".VnTime" panose="020B7200000000000000" pitchFamily="34" charset="0"/>
              </a:rPr>
              <a:t>   …    1 giờ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93F29C56-5D1D-4555-8CE9-B9E44536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227388"/>
            <a:ext cx="3640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50 phút    …    1giờ</a:t>
            </a: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ABEA5D7F-BC53-44F6-9AF3-74D85FB3C9B9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2089178"/>
            <a:ext cx="1612900" cy="625475"/>
            <a:chOff x="4552" y="2304"/>
            <a:chExt cx="912" cy="394"/>
          </a:xfrm>
        </p:grpSpPr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CF5C112E-9A1D-4B3D-A929-B2D65DDE1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" y="2368"/>
              <a:ext cx="9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.VnTime" panose="020B7200000000000000" pitchFamily="34" charset="0"/>
                </a:rPr>
                <a:t>60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phút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26">
              <a:extLst>
                <a:ext uri="{FF2B5EF4-FFF2-40B4-BE49-F238E27FC236}">
                  <a16:creationId xmlns:a16="http://schemas.microsoft.com/office/drawing/2014/main" id="{A2568C0C-379C-432F-BBEA-C1F275CBF6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32" y="2076"/>
              <a:ext cx="120" cy="576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5" name="Text Box 27">
            <a:extLst>
              <a:ext uri="{FF2B5EF4-FFF2-40B4-BE49-F238E27FC236}">
                <a16:creationId xmlns:a16="http://schemas.microsoft.com/office/drawing/2014/main" id="{DD20785A-158E-44CF-9530-9BA06C61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4732338"/>
            <a:ext cx="3544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70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phút  </a:t>
            </a:r>
            <a:r>
              <a:rPr lang="en-US" altLang="en-US" b="1">
                <a:latin typeface=".VnTime" panose="020B7200000000000000" pitchFamily="34" charset="0"/>
              </a:rPr>
              <a:t>  …    1giờ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5B1FE4BA-C127-4817-8DE8-F0429F26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2397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&gt;</a:t>
            </a: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641812AD-2441-4E59-BB60-1D235DD992B1}"/>
              </a:ext>
            </a:extLst>
          </p:cNvPr>
          <p:cNvGrpSpPr>
            <a:grpSpLocks/>
          </p:cNvGrpSpPr>
          <p:nvPr/>
        </p:nvGrpSpPr>
        <p:grpSpPr bwMode="auto">
          <a:xfrm>
            <a:off x="7077354" y="3716338"/>
            <a:ext cx="1447800" cy="625475"/>
            <a:chOff x="4552" y="2304"/>
            <a:chExt cx="912" cy="394"/>
          </a:xfrm>
        </p:grpSpPr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620B0199-A488-4B24-AC9B-52790F378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" y="2368"/>
              <a:ext cx="9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latin typeface=".VnTime" panose="020B7200000000000000" pitchFamily="34" charset="0"/>
                </a:rPr>
                <a:t>60 </a:t>
              </a:r>
              <a:r>
                <a:rPr lang="en-US" altLang="en-US" b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phút</a:t>
              </a:r>
            </a:p>
          </p:txBody>
        </p:sp>
        <p:sp>
          <p:nvSpPr>
            <p:cNvPr id="29" name="AutoShape 31">
              <a:extLst>
                <a:ext uri="{FF2B5EF4-FFF2-40B4-BE49-F238E27FC236}">
                  <a16:creationId xmlns:a16="http://schemas.microsoft.com/office/drawing/2014/main" id="{1450D37D-7F70-4555-909A-4EDE6B6A4A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32" y="2076"/>
              <a:ext cx="120" cy="576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DD65768D-710E-48BD-90E6-0D60A9BB6917}"/>
              </a:ext>
            </a:extLst>
          </p:cNvPr>
          <p:cNvGrpSpPr>
            <a:grpSpLocks/>
          </p:cNvGrpSpPr>
          <p:nvPr/>
        </p:nvGrpSpPr>
        <p:grpSpPr bwMode="auto">
          <a:xfrm>
            <a:off x="7108783" y="5306344"/>
            <a:ext cx="1447800" cy="625475"/>
            <a:chOff x="4552" y="2304"/>
            <a:chExt cx="912" cy="394"/>
          </a:xfrm>
        </p:grpSpPr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92611457-A9CD-42DA-8E25-30AAB3183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" y="2368"/>
              <a:ext cx="9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.VnTime" panose="020B7200000000000000" pitchFamily="34" charset="0"/>
                </a:rPr>
                <a:t>60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phút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34">
              <a:extLst>
                <a:ext uri="{FF2B5EF4-FFF2-40B4-BE49-F238E27FC236}">
                  <a16:creationId xmlns:a16="http://schemas.microsoft.com/office/drawing/2014/main" id="{BE3C83C1-24BB-49B1-95E3-968823753B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32" y="2076"/>
              <a:ext cx="120" cy="576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3" name="Text Box 35">
            <a:extLst>
              <a:ext uri="{FF2B5EF4-FFF2-40B4-BE49-F238E27FC236}">
                <a16:creationId xmlns:a16="http://schemas.microsoft.com/office/drawing/2014/main" id="{C1DFB275-24A6-42C5-8F37-C8AB6604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3084513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=</a:t>
            </a:r>
          </a:p>
        </p:txBody>
      </p:sp>
      <p:sp>
        <p:nvSpPr>
          <p:cNvPr id="34" name="Text Box 36">
            <a:extLst>
              <a:ext uri="{FF2B5EF4-FFF2-40B4-BE49-F238E27FC236}">
                <a16:creationId xmlns:a16="http://schemas.microsoft.com/office/drawing/2014/main" id="{452C55B1-388D-471E-8E52-1F3EF786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7268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&lt;</a:t>
            </a: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48FBA3A0-1121-460E-9C6A-1AC1C2BC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389063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=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EDD8A971-B328-4E64-952C-537DC1BA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544" y="3244753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.VnTime" panose="020B7200000000000000" pitchFamily="34" charset="0"/>
              </a:rPr>
              <a:t>&lt;</a:t>
            </a: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F0D12095-F029-45C8-967C-CD706311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4737038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.VnTime" panose="020B7200000000000000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795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5 - Dạy học online">
            <a:extLst>
              <a:ext uri="{FF2B5EF4-FFF2-40B4-BE49-F238E27FC236}">
                <a16:creationId xmlns:a16="http://schemas.microsoft.com/office/drawing/2014/main" id="{C6D40B59-0C60-42D7-A481-7FB0818A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67A21D-F945-4456-9F18-51C0518FD95E}"/>
              </a:ext>
            </a:extLst>
          </p:cNvPr>
          <p:cNvSpPr txBox="1">
            <a:spLocks noChangeArrowheads="1"/>
          </p:cNvSpPr>
          <p:nvPr/>
        </p:nvSpPr>
        <p:spPr>
          <a:xfrm>
            <a:off x="343193" y="722981"/>
            <a:ext cx="8763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101):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4208;  4802;  4280;  4082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63D771-A8E2-4550-888F-39B95ED4251F}"/>
              </a:ext>
            </a:extLst>
          </p:cNvPr>
          <p:cNvSpPr txBox="1">
            <a:spLocks/>
          </p:cNvSpPr>
          <p:nvPr/>
        </p:nvSpPr>
        <p:spPr>
          <a:xfrm>
            <a:off x="457200" y="1805864"/>
            <a:ext cx="8229600" cy="571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lphaLcParenR"/>
              <a:defRPr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27BE39-85A8-4044-91B6-CDFD8065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2713914"/>
            <a:ext cx="1257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4082;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765AF7-2C32-4754-80EE-A0517A549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1" y="2696912"/>
            <a:ext cx="1295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4208;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A6F320-F70E-44F4-BC30-211374DE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936" y="2691481"/>
            <a:ext cx="12573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4F823B-95BF-428F-85A7-54F8BE59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793" y="2713914"/>
            <a:ext cx="1295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4280;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42CBF6-1C57-4DB3-B03E-953D3E72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2" y="3768577"/>
            <a:ext cx="5608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CDEB5E-99DF-4071-A61D-EFF3FA4B27A4}"/>
              </a:ext>
            </a:extLst>
          </p:cNvPr>
          <p:cNvSpPr txBox="1">
            <a:spLocks/>
          </p:cNvSpPr>
          <p:nvPr/>
        </p:nvSpPr>
        <p:spPr>
          <a:xfrm>
            <a:off x="749301" y="4581859"/>
            <a:ext cx="1344612" cy="571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4802;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75B48A-352D-4BB8-B7CA-4994FD9DD25D}"/>
              </a:ext>
            </a:extLst>
          </p:cNvPr>
          <p:cNvSpPr txBox="1">
            <a:spLocks/>
          </p:cNvSpPr>
          <p:nvPr/>
        </p:nvSpPr>
        <p:spPr>
          <a:xfrm>
            <a:off x="1934369" y="4581859"/>
            <a:ext cx="1344612" cy="571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4280;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10C90A-4EAC-494B-8462-E6CB3DADEDA4}"/>
              </a:ext>
            </a:extLst>
          </p:cNvPr>
          <p:cNvSpPr txBox="1">
            <a:spLocks/>
          </p:cNvSpPr>
          <p:nvPr/>
        </p:nvSpPr>
        <p:spPr>
          <a:xfrm>
            <a:off x="4103601" y="4554492"/>
            <a:ext cx="12573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2290C4-3FBC-457C-BAEB-88E8E23CCC00}"/>
              </a:ext>
            </a:extLst>
          </p:cNvPr>
          <p:cNvSpPr txBox="1">
            <a:spLocks/>
          </p:cNvSpPr>
          <p:nvPr/>
        </p:nvSpPr>
        <p:spPr>
          <a:xfrm>
            <a:off x="3054307" y="4581859"/>
            <a:ext cx="1346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4208;</a:t>
            </a:r>
          </a:p>
        </p:txBody>
      </p:sp>
    </p:spTree>
    <p:extLst>
      <p:ext uri="{BB962C8B-B14F-4D97-AF65-F5344CB8AC3E}">
        <p14:creationId xmlns:p14="http://schemas.microsoft.com/office/powerpoint/2010/main" val="4709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7BAF3FC4-85CF-4E13-A32B-49A95AD6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39DFB-ED4D-4157-9B55-8E1BAF5D3FE0}"/>
              </a:ext>
            </a:extLst>
          </p:cNvPr>
          <p:cNvSpPr txBox="1"/>
          <p:nvPr/>
        </p:nvSpPr>
        <p:spPr>
          <a:xfrm>
            <a:off x="2847109" y="2831523"/>
            <a:ext cx="326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D5234EE-7FFD-4046-A8EC-5CE56DE3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5075"/>
            <a:ext cx="81311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16125EB-9B1E-45E2-B821-6949D2B2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944813"/>
            <a:ext cx="7162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a, Tìm số lớn nhất trong các số 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4375   ;   4735   ;   4537   ;   4753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ED8069C-D0A3-41C9-8F53-68373D19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00450"/>
            <a:ext cx="1295400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454C0A2-2C5C-43FC-AFE6-0F0DF5C6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49750"/>
            <a:ext cx="7162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b, Tìm số bé nhất trong các số 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6091   ;   6190  ;   6019   ;   6901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B1976C89-3CE6-498B-B997-1EDFA77D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002213"/>
            <a:ext cx="1219200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9423F23-8C67-47B1-BF4D-6B6C87C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1313"/>
            <a:ext cx="3505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Bellcoll">
            <a:extLst>
              <a:ext uri="{FF2B5EF4-FFF2-40B4-BE49-F238E27FC236}">
                <a16:creationId xmlns:a16="http://schemas.microsoft.com/office/drawing/2014/main" id="{3DC121FF-3452-461A-B22C-F519A870E3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25 hình nền powerpoint mầm non đáng yêu đẹp nhất">
            <a:extLst>
              <a:ext uri="{FF2B5EF4-FFF2-40B4-BE49-F238E27FC236}">
                <a16:creationId xmlns:a16="http://schemas.microsoft.com/office/drawing/2014/main" id="{BAA6C43F-28BB-4D9E-A998-1E8F246E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4"/>
            <a:ext cx="9144000" cy="68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F933E59B-8A7A-47F4-BCBC-E63BB91F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833" y="1283972"/>
            <a:ext cx="1035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1678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1714F64F-0B75-4447-BC74-0232466F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2" y="1282938"/>
            <a:ext cx="1035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5692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027EE337-D920-49FD-9D42-320FC48A0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476" y="1283972"/>
            <a:ext cx="1035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5692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5D338F8-C55D-48A0-AF86-862F3D4C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892" y="1320588"/>
            <a:ext cx="618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8F5EE666-ED0B-41B5-896D-C308C712D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976" y="1306994"/>
            <a:ext cx="994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2347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4DF7ADF9-28AC-419A-BCCF-E7082CE6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906" y="1320588"/>
            <a:ext cx="713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5E04A78-B63B-47FC-BF0E-ED8A0452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1" y="2168978"/>
            <a:ext cx="7162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2: 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3457   ;   4735   ;   3754   ;   5743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8111D972-3830-4A58-99CA-CA476DB1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198" y="2757933"/>
            <a:ext cx="1295400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C824EA7-8CE9-4C86-9EC0-2A4DF01B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91" y="660576"/>
            <a:ext cx="25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1: &gt;; &lt;; =</a:t>
            </a:r>
          </a:p>
        </p:txBody>
      </p:sp>
    </p:spTree>
    <p:extLst>
      <p:ext uri="{BB962C8B-B14F-4D97-AF65-F5344CB8AC3E}">
        <p14:creationId xmlns:p14="http://schemas.microsoft.com/office/powerpoint/2010/main" val="40984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21" grpId="0"/>
      <p:bldP spid="22" grpId="0"/>
      <p:bldP spid="18" grpId="0"/>
      <p:bldP spid="19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Art ý tưởng | hình ảnh, hình nền, stuffed animals">
            <a:extLst>
              <a:ext uri="{FF2B5EF4-FFF2-40B4-BE49-F238E27FC236}">
                <a16:creationId xmlns:a16="http://schemas.microsoft.com/office/drawing/2014/main" id="{E345C72A-83BA-4C8B-AE80-8FA5FAD0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E3B9A74-B862-4FE1-A29D-E3C19059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3" y="2960412"/>
            <a:ext cx="7621630" cy="8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06" tIns="25717" rIns="51406" bIns="25717">
            <a:spAutoFit/>
          </a:bodyPr>
          <a:lstStyle>
            <a:lvl1pPr marL="427038" indent="-427038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so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sánh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phạm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vi 10 000</a:t>
            </a:r>
          </a:p>
          <a:p>
            <a:pPr eaLnBrk="1" hangingPunct="1">
              <a:buFontTx/>
              <a:buChar char="•"/>
            </a:pP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75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phạm</a:t>
            </a:r>
            <a:r>
              <a:rPr lang="en-US" altLang="en-US" sz="2475" dirty="0">
                <a:solidFill>
                  <a:srgbClr val="002060"/>
                </a:solidFill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98F93DC-4A57-4C6A-B536-3E9FB545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544" y="139541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8" name="WordArt 12">
            <a:extLst>
              <a:ext uri="{FF2B5EF4-FFF2-40B4-BE49-F238E27FC236}">
                <a16:creationId xmlns:a16="http://schemas.microsoft.com/office/drawing/2014/main" id="{0209195F-23E5-4B66-8312-D8720D5EC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1485900"/>
            <a:ext cx="58864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35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6E25569A-BC0A-41BF-951C-6E1B4A80C6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013222"/>
            <a:ext cx="3257550" cy="1314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cs typeface="Calibri" panose="020F050202020403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5841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3C75BE84-6F81-467A-A68D-DB42CA69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8D83C-F58E-42D2-8D07-1D50A53E21AC}"/>
              </a:ext>
            </a:extLst>
          </p:cNvPr>
          <p:cNvSpPr txBox="1"/>
          <p:nvPr/>
        </p:nvSpPr>
        <p:spPr>
          <a:xfrm>
            <a:off x="421582" y="802761"/>
            <a:ext cx="6131471" cy="506702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Kiến thức, kỹ năng: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CAA99-FF21-441A-946E-ED1854651175}"/>
              </a:ext>
            </a:extLst>
          </p:cNvPr>
          <p:cNvSpPr txBox="1"/>
          <p:nvPr/>
        </p:nvSpPr>
        <p:spPr>
          <a:xfrm>
            <a:off x="489878" y="1880639"/>
            <a:ext cx="8134577" cy="937590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3DF922D6-E03A-4E9B-8A8F-471576DA330F}"/>
              </a:ext>
            </a:extLst>
          </p:cNvPr>
          <p:cNvSpPr/>
          <p:nvPr/>
        </p:nvSpPr>
        <p:spPr>
          <a:xfrm>
            <a:off x="1836661" y="131911"/>
            <a:ext cx="5034260" cy="538939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82" tIns="37541" rIns="75082" bIns="37541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I. YÊU CẦU CẦN ĐẠT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B9B53-CA9A-4CF1-8826-22F139C3960E}"/>
              </a:ext>
            </a:extLst>
          </p:cNvPr>
          <p:cNvSpPr txBox="1"/>
          <p:nvPr/>
        </p:nvSpPr>
        <p:spPr>
          <a:xfrm>
            <a:off x="370609" y="3594957"/>
            <a:ext cx="4648109" cy="506702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Phẩm chất, năng lực: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03D03-E759-43F6-8D4A-0604B0786913}"/>
              </a:ext>
            </a:extLst>
          </p:cNvPr>
          <p:cNvSpPr txBox="1"/>
          <p:nvPr/>
        </p:nvSpPr>
        <p:spPr>
          <a:xfrm>
            <a:off x="587841" y="4169447"/>
            <a:ext cx="8134577" cy="2661138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có cơ hội phát triển phẩm chất: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thực: ngay thẳng trong học tập.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HS có cơ hội hình thành và phát triển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như: năng lực tự chủ và tự học, giao tiếp và hợp tác, giải quyết vấn đề và sáng tạo, năng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F975D-C3EF-436D-8BF7-91EC14EB5E08}"/>
              </a:ext>
            </a:extLst>
          </p:cNvPr>
          <p:cNvSpPr txBox="1"/>
          <p:nvPr/>
        </p:nvSpPr>
        <p:spPr>
          <a:xfrm>
            <a:off x="370609" y="1348188"/>
            <a:ext cx="84027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6845" algn="just"/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vi 10 000.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56845" algn="just"/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vi 10 000, so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11">
            <a:extLst>
              <a:ext uri="{FF2B5EF4-FFF2-40B4-BE49-F238E27FC236}">
                <a16:creationId xmlns:a16="http://schemas.microsoft.com/office/drawing/2014/main" id="{2A4C2737-C590-4502-B149-AFE2F259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acher_kids_waving">
            <a:extLst>
              <a:ext uri="{FF2B5EF4-FFF2-40B4-BE49-F238E27FC236}">
                <a16:creationId xmlns:a16="http://schemas.microsoft.com/office/drawing/2014/main" id="{EACED7B2-0B2E-4293-A0C3-0B4E1D451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67" y="936805"/>
            <a:ext cx="3657600" cy="2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id="{E36CB5C7-988C-4F43-9990-A9DF9576D2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6383">
            <a:off x="192232" y="2674574"/>
            <a:ext cx="7162800" cy="3143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9448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5F4F1E3A-BB46-4E22-9459-81186509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6"/>
            <a:ext cx="9144000" cy="68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6860FBEB-09D7-4609-BEB9-999B1C97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5" y="1154439"/>
            <a:ext cx="2168873" cy="5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047" tIns="37523" rIns="75047" bIns="37523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410"/>
              </a:spcBef>
              <a:spcAft>
                <a:spcPts val="41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 Giáo viên: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19E5B7AA-5A0A-48EF-85A6-6C9C4AE3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34" y="1603677"/>
            <a:ext cx="8053969" cy="93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047" tIns="37523" rIns="75047" bIns="37523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410"/>
              </a:spcBef>
              <a:spcAft>
                <a:spcPts val="41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Toán lớp 3,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power point, máy tính, phần mềm zavi.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C7E3C-7663-43A5-84FA-DEC84C765448}"/>
              </a:ext>
            </a:extLst>
          </p:cNvPr>
          <p:cNvSpPr txBox="1"/>
          <p:nvPr/>
        </p:nvSpPr>
        <p:spPr>
          <a:xfrm>
            <a:off x="333695" y="2682327"/>
            <a:ext cx="2737046" cy="506702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Học sinh: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2DEB3-6549-4C84-8163-F61F4DABC6FB}"/>
              </a:ext>
            </a:extLst>
          </p:cNvPr>
          <p:cNvSpPr txBox="1"/>
          <p:nvPr/>
        </p:nvSpPr>
        <p:spPr>
          <a:xfrm>
            <a:off x="533890" y="3212136"/>
            <a:ext cx="8100956" cy="937590"/>
          </a:xfrm>
          <a:prstGeom prst="rect">
            <a:avLst/>
          </a:prstGeom>
          <a:noFill/>
        </p:spPr>
        <p:txBody>
          <a:bodyPr wrap="square" lIns="75082" tIns="37541" rIns="75082" bIns="37541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Toán lớp 3, Vở Toán,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mực, bút chì, thước kẻ, điện thoại hoặc máy tính.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A29AE15C-3C96-4264-A1EC-11448A78720D}"/>
              </a:ext>
            </a:extLst>
          </p:cNvPr>
          <p:cNvSpPr/>
          <p:nvPr/>
        </p:nvSpPr>
        <p:spPr>
          <a:xfrm>
            <a:off x="2502568" y="58211"/>
            <a:ext cx="4437253" cy="713234"/>
          </a:xfrm>
          <a:prstGeom prst="horizontalScroll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82" tIns="37541" rIns="75082" bIns="37541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ĐỒ DÙNG DẠY HỌC</a:t>
            </a:r>
          </a:p>
        </p:txBody>
      </p:sp>
    </p:spTree>
    <p:extLst>
      <p:ext uri="{BB962C8B-B14F-4D97-AF65-F5344CB8AC3E}">
        <p14:creationId xmlns:p14="http://schemas.microsoft.com/office/powerpoint/2010/main" val="34103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ng hình đẹp">
            <a:extLst>
              <a:ext uri="{FF2B5EF4-FFF2-40B4-BE49-F238E27FC236}">
                <a16:creationId xmlns:a16="http://schemas.microsoft.com/office/drawing/2014/main" id="{AD5C824B-63DE-43A1-A344-5681787FB8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9B3E29-BA94-4121-80A2-5CD06F6A4457}"/>
              </a:ext>
            </a:extLst>
          </p:cNvPr>
          <p:cNvSpPr/>
          <p:nvPr/>
        </p:nvSpPr>
        <p:spPr>
          <a:xfrm>
            <a:off x="1544057" y="2715432"/>
            <a:ext cx="6082870" cy="1183811"/>
          </a:xfrm>
          <a:prstGeom prst="rect">
            <a:avLst/>
          </a:prstGeom>
          <a:noFill/>
        </p:spPr>
        <p:txBody>
          <a:bodyPr wrap="square" lIns="75082" tIns="37541" rIns="75082" bIns="3754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CÁC HOẠT ĐỘNG </a:t>
            </a:r>
          </a:p>
          <a:p>
            <a:pPr algn="ctr"/>
            <a:r>
              <a:rPr lang="en-US" sz="36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 HỌC</a:t>
            </a:r>
          </a:p>
        </p:txBody>
      </p:sp>
    </p:spTree>
    <p:extLst>
      <p:ext uri="{BB962C8B-B14F-4D97-AF65-F5344CB8AC3E}">
        <p14:creationId xmlns:p14="http://schemas.microsoft.com/office/powerpoint/2010/main" val="19318824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9C3BC4E1-2A4C-4B89-81E9-29D9B5A8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063F5-982B-4B86-88D2-16223D981EA4}"/>
              </a:ext>
            </a:extLst>
          </p:cNvPr>
          <p:cNvSpPr txBox="1"/>
          <p:nvPr/>
        </p:nvSpPr>
        <p:spPr>
          <a:xfrm>
            <a:off x="1253937" y="3148088"/>
            <a:ext cx="5727700" cy="80181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39665" tIns="19838" rIns="39665" bIns="19838">
            <a:spAutoFit/>
          </a:bodyPr>
          <a:lstStyle/>
          <a:p>
            <a:pPr algn="ctr">
              <a:defRPr/>
            </a:pPr>
            <a:r>
              <a:rPr lang="en-US" sz="4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18898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891ADD89-B176-43FB-B981-9D50A2C1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53" y="2362195"/>
            <a:ext cx="7379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123+] Hình nền Powerpoint “ĐẸP NHỨC NÁCH”">
            <a:extLst>
              <a:ext uri="{FF2B5EF4-FFF2-40B4-BE49-F238E27FC236}">
                <a16:creationId xmlns:a16="http://schemas.microsoft.com/office/drawing/2014/main" id="{CB2A2202-2E02-4B91-B84D-A81E24CD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90">
            <a:extLst>
              <a:ext uri="{FF2B5EF4-FFF2-40B4-BE49-F238E27FC236}">
                <a16:creationId xmlns:a16="http://schemas.microsoft.com/office/drawing/2014/main" id="{9CE5AE4A-6FB8-42EA-B5D0-D5B4E44C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66" y="537896"/>
            <a:ext cx="7247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18" name="Text Box 195">
            <a:extLst>
              <a:ext uri="{FF2B5EF4-FFF2-40B4-BE49-F238E27FC236}">
                <a16:creationId xmlns:a16="http://schemas.microsoft.com/office/drawing/2014/main" id="{277671A8-ACFF-426A-84E2-B9305FCF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081" y="4039158"/>
            <a:ext cx="4810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so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99">
            <a:extLst>
              <a:ext uri="{FF2B5EF4-FFF2-40B4-BE49-F238E27FC236}">
                <a16:creationId xmlns:a16="http://schemas.microsoft.com/office/drawing/2014/main" id="{6F3BACBE-AE49-42C3-9ABF-36B0CD162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891" y="462239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738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0">
            <a:extLst>
              <a:ext uri="{FF2B5EF4-FFF2-40B4-BE49-F238E27FC236}">
                <a16:creationId xmlns:a16="http://schemas.microsoft.com/office/drawing/2014/main" id="{33E9AC3D-D7E7-4718-981A-19EA5299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958" y="4582862"/>
            <a:ext cx="131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</a:t>
            </a:r>
          </a:p>
        </p:txBody>
      </p:sp>
      <p:sp>
        <p:nvSpPr>
          <p:cNvPr id="22" name="Text Box 201">
            <a:extLst>
              <a:ext uri="{FF2B5EF4-FFF2-40B4-BE49-F238E27FC236}">
                <a16:creationId xmlns:a16="http://schemas.microsoft.com/office/drawing/2014/main" id="{E4349F28-4693-4307-8690-F7A2B34C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6327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206F40-FCAF-4358-9E02-06FCA5B8F4D0}"/>
              </a:ext>
            </a:extLst>
          </p:cNvPr>
          <p:cNvCxnSpPr/>
          <p:nvPr/>
        </p:nvCxnSpPr>
        <p:spPr>
          <a:xfrm>
            <a:off x="2964873" y="2181139"/>
            <a:ext cx="3449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78A5A1-EC7B-41AC-8F3C-AB90AB6A09A2}"/>
              </a:ext>
            </a:extLst>
          </p:cNvPr>
          <p:cNvCxnSpPr>
            <a:cxnSpLocks/>
          </p:cNvCxnSpPr>
          <p:nvPr/>
        </p:nvCxnSpPr>
        <p:spPr>
          <a:xfrm>
            <a:off x="2964873" y="2022764"/>
            <a:ext cx="0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D63D5F-0F0F-480D-8191-83AA6308D5D1}"/>
              </a:ext>
            </a:extLst>
          </p:cNvPr>
          <p:cNvCxnSpPr/>
          <p:nvPr/>
        </p:nvCxnSpPr>
        <p:spPr>
          <a:xfrm>
            <a:off x="4689764" y="2052508"/>
            <a:ext cx="0" cy="26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19D10CD4-06C1-4F5C-A782-C05E540D1FC8}"/>
              </a:ext>
            </a:extLst>
          </p:cNvPr>
          <p:cNvCxnSpPr/>
          <p:nvPr/>
        </p:nvCxnSpPr>
        <p:spPr>
          <a:xfrm>
            <a:off x="6414655" y="2022764"/>
            <a:ext cx="0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4F8D331F-07C7-4172-9674-5CAE26F95A65}"/>
              </a:ext>
            </a:extLst>
          </p:cNvPr>
          <p:cNvSpPr txBox="1"/>
          <p:nvPr/>
        </p:nvSpPr>
        <p:spPr>
          <a:xfrm>
            <a:off x="2701631" y="1523105"/>
            <a:ext cx="54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C1FF4-5188-4EBB-B4C3-33DED406E518}"/>
              </a:ext>
            </a:extLst>
          </p:cNvPr>
          <p:cNvSpPr txBox="1"/>
          <p:nvPr/>
        </p:nvSpPr>
        <p:spPr>
          <a:xfrm>
            <a:off x="4461154" y="1550503"/>
            <a:ext cx="54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102BD9-860F-4E01-B804-AF4FC3BC0B0F}"/>
              </a:ext>
            </a:extLst>
          </p:cNvPr>
          <p:cNvSpPr txBox="1"/>
          <p:nvPr/>
        </p:nvSpPr>
        <p:spPr>
          <a:xfrm>
            <a:off x="6133072" y="1550503"/>
            <a:ext cx="54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D7AD9ABF-0CC2-48C6-9524-EE66A7A8D35A}"/>
              </a:ext>
            </a:extLst>
          </p:cNvPr>
          <p:cNvSpPr txBox="1"/>
          <p:nvPr/>
        </p:nvSpPr>
        <p:spPr>
          <a:xfrm>
            <a:off x="1482433" y="2605080"/>
            <a:ext cx="669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1B7AC3-A734-4B07-BF65-C4DFEB0300C6}"/>
              </a:ext>
            </a:extLst>
          </p:cNvPr>
          <p:cNvSpPr txBox="1"/>
          <p:nvPr/>
        </p:nvSpPr>
        <p:spPr>
          <a:xfrm>
            <a:off x="1524000" y="3241125"/>
            <a:ext cx="651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41" name="Text Box 201">
            <a:extLst>
              <a:ext uri="{FF2B5EF4-FFF2-40B4-BE49-F238E27FC236}">
                <a16:creationId xmlns:a16="http://schemas.microsoft.com/office/drawing/2014/main" id="{1E18F6D1-FB98-4B9C-8C9E-923AB1A4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77" y="526327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</a:t>
            </a:r>
          </a:p>
        </p:txBody>
      </p:sp>
      <p:sp>
        <p:nvSpPr>
          <p:cNvPr id="42" name="Text Box 201">
            <a:extLst>
              <a:ext uri="{FF2B5EF4-FFF2-40B4-BE49-F238E27FC236}">
                <a16:creationId xmlns:a16="http://schemas.microsoft.com/office/drawing/2014/main" id="{98DBA1E2-9E59-4DE7-9FA0-1579867F7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8" y="464052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&gt;</a:t>
            </a:r>
          </a:p>
        </p:txBody>
      </p:sp>
      <p:sp>
        <p:nvSpPr>
          <p:cNvPr id="43" name="Text Box 201">
            <a:extLst>
              <a:ext uri="{FF2B5EF4-FFF2-40B4-BE49-F238E27FC236}">
                <a16:creationId xmlns:a16="http://schemas.microsoft.com/office/drawing/2014/main" id="{88CA92DA-6E4C-49E5-B2D9-68622616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391" y="524188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</a:p>
        </p:txBody>
      </p:sp>
      <p:sp>
        <p:nvSpPr>
          <p:cNvPr id="44" name="Text Box 201">
            <a:extLst>
              <a:ext uri="{FF2B5EF4-FFF2-40B4-BE49-F238E27FC236}">
                <a16:creationId xmlns:a16="http://schemas.microsoft.com/office/drawing/2014/main" id="{79D1C9F4-43DE-43A0-BC07-63E0C565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628" y="2677666"/>
            <a:ext cx="1600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</a:t>
            </a:r>
          </a:p>
        </p:txBody>
      </p:sp>
      <p:sp>
        <p:nvSpPr>
          <p:cNvPr id="45" name="Text Box 201">
            <a:extLst>
              <a:ext uri="{FF2B5EF4-FFF2-40B4-BE49-F238E27FC236}">
                <a16:creationId xmlns:a16="http://schemas.microsoft.com/office/drawing/2014/main" id="{E8608EC8-9B81-4D87-B129-96997E36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348847"/>
            <a:ext cx="1600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</a:t>
            </a:r>
          </a:p>
        </p:txBody>
      </p:sp>
    </p:spTree>
    <p:extLst>
      <p:ext uri="{BB962C8B-B14F-4D97-AF65-F5344CB8AC3E}">
        <p14:creationId xmlns:p14="http://schemas.microsoft.com/office/powerpoint/2010/main" val="365442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102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4E3AE-BD36-45DA-BF25-B3C9A93824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37" y="-208547"/>
            <a:ext cx="9635674" cy="74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E975521-47C8-46AE-A56E-14F91CFD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79910"/>
            <a:ext cx="67117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C830AEE-539F-44B1-B6F6-86D8B827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03" y="1883938"/>
            <a:ext cx="5738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endParaRPr lang="en-US" sz="2100" b="1" dirty="0">
              <a:solidFill>
                <a:schemeClr val="bg1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E8932AA-8CF9-40EA-B219-9AC5EE75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204" y="2386372"/>
            <a:ext cx="66322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So </a:t>
            </a:r>
            <a:r>
              <a:rPr lang="en-US" sz="21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sánh</a:t>
            </a:r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vi 10 000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49B2D1EF-60D8-4B8D-B7C2-86EE0795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085850"/>
            <a:ext cx="16110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1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B19A4-47A3-4712-8350-9BB5D5FAFD33}"/>
              </a:ext>
            </a:extLst>
          </p:cNvPr>
          <p:cNvSpPr txBox="1"/>
          <p:nvPr/>
        </p:nvSpPr>
        <p:spPr>
          <a:xfrm>
            <a:off x="2082516" y="1300513"/>
            <a:ext cx="5963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1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1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1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9242E-1816-42D1-84F7-9E634F4BC624}"/>
              </a:ext>
            </a:extLst>
          </p:cNvPr>
          <p:cNvSpPr txBox="1"/>
          <p:nvPr/>
        </p:nvSpPr>
        <p:spPr>
          <a:xfrm>
            <a:off x="174186" y="1279669"/>
            <a:ext cx="1528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1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ED7265-82C1-4525-A383-FA70E279E702}"/>
              </a:ext>
            </a:extLst>
          </p:cNvPr>
          <p:cNvCxnSpPr>
            <a:cxnSpLocks/>
          </p:cNvCxnSpPr>
          <p:nvPr/>
        </p:nvCxnSpPr>
        <p:spPr>
          <a:xfrm flipH="1">
            <a:off x="1495138" y="1496720"/>
            <a:ext cx="22325" cy="42556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B3B19B78-22DC-4506-9B62-84E684BA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B0C66-D914-43DF-81EC-341FEB69BDDC}"/>
              </a:ext>
            </a:extLst>
          </p:cNvPr>
          <p:cNvSpPr txBox="1"/>
          <p:nvPr/>
        </p:nvSpPr>
        <p:spPr>
          <a:xfrm>
            <a:off x="1253937" y="3148088"/>
            <a:ext cx="5727700" cy="80181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39665" tIns="19838" rIns="39665" bIns="19838">
            <a:spAutoFit/>
          </a:bodyPr>
          <a:lstStyle/>
          <a:p>
            <a:pPr algn="ctr">
              <a:defRPr/>
            </a:pPr>
            <a:r>
              <a:rPr lang="en-US" sz="4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57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5 - Dạy học online">
            <a:extLst>
              <a:ext uri="{FF2B5EF4-FFF2-40B4-BE49-F238E27FC236}">
                <a16:creationId xmlns:a16="http://schemas.microsoft.com/office/drawing/2014/main" id="{ADD4E4A3-54E0-4B73-A2F4-BD3B1586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DACAD90-88B0-44C2-BEE4-264AB616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4" y="1084284"/>
            <a:ext cx="8137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AB69FDD-8560-4B5F-9ACE-851D08EF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27" y="1805632"/>
            <a:ext cx="3322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: 999     1000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F9566D3-3F03-4940-9147-32FBC3EC7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27" y="3517873"/>
            <a:ext cx="3661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: 10000     9999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78A0AC5-3BC3-49A4-8005-A3631680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55" y="1796959"/>
            <a:ext cx="339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&lt;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2B4CBBE-A2CA-4EC5-9ED7-C8748DD7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465" y="3479860"/>
            <a:ext cx="339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&gt;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E5D57C4C-A783-447C-B608-429D9C07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35" y="2653079"/>
            <a:ext cx="7730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4F88D4A0-D24E-49C1-9DCF-5E99B52A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9" y="4297002"/>
            <a:ext cx="79342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448B6EF9-507C-4540-A31F-34618C74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71" y="0"/>
            <a:ext cx="8137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C0041DB-6804-4257-BEFC-7FCAC98E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71" y="5173851"/>
            <a:ext cx="837266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62F7410-3107-4125-A055-A5E56495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5560" y="92019"/>
            <a:ext cx="832799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1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4128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4886</TotalTime>
  <Words>866</Words>
  <Application>Microsoft Office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HP001 5 hàng</vt:lpstr>
      <vt:lpstr>Impact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duphong</cp:lastModifiedBy>
  <cp:revision>60</cp:revision>
  <dcterms:created xsi:type="dcterms:W3CDTF">2021-11-26T08:59:53Z</dcterms:created>
  <dcterms:modified xsi:type="dcterms:W3CDTF">2022-01-23T15:50:26Z</dcterms:modified>
</cp:coreProperties>
</file>