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4" r:id="rId2"/>
    <p:sldId id="265" r:id="rId3"/>
    <p:sldId id="266" r:id="rId4"/>
    <p:sldId id="267" r:id="rId5"/>
    <p:sldId id="268" r:id="rId6"/>
    <p:sldId id="269" r:id="rId7"/>
    <p:sldId id="310" r:id="rId8"/>
    <p:sldId id="297" r:id="rId9"/>
    <p:sldId id="298" r:id="rId10"/>
    <p:sldId id="302" r:id="rId11"/>
    <p:sldId id="324" r:id="rId12"/>
    <p:sldId id="323" r:id="rId13"/>
    <p:sldId id="322" r:id="rId14"/>
    <p:sldId id="274" r:id="rId15"/>
    <p:sldId id="284" r:id="rId16"/>
    <p:sldId id="301" r:id="rId17"/>
    <p:sldId id="315" r:id="rId18"/>
    <p:sldId id="277" r:id="rId19"/>
    <p:sldId id="325" r:id="rId20"/>
    <p:sldId id="326" r:id="rId21"/>
    <p:sldId id="280" r:id="rId22"/>
    <p:sldId id="320" r:id="rId23"/>
    <p:sldId id="309" r:id="rId24"/>
    <p:sldId id="285" r:id="rId25"/>
    <p:sldId id="294" r:id="rId26"/>
  </p:sldIdLst>
  <p:sldSz cx="9590088" cy="7192963"/>
  <p:notesSz cx="6858000" cy="9144000"/>
  <p:defaultTextStyle>
    <a:defPPr>
      <a:defRPr lang="en-US"/>
    </a:defPPr>
    <a:lvl1pPr marL="0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471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941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1412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881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2353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2822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3294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3764" algn="l" defTabSz="100094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3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006600"/>
    <a:srgbClr val="CC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60" y="43"/>
      </p:cViewPr>
      <p:guideLst>
        <p:guide orient="horz" pos="2266"/>
        <p:guide pos="30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FD581-74F2-45CC-AC07-174286BB2DFC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BD38-A8B9-4610-BAFD-2992A4BB9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258" y="2234483"/>
            <a:ext cx="8151575" cy="1541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513" y="4076012"/>
            <a:ext cx="6713062" cy="18382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1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2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3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8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2815" y="288055"/>
            <a:ext cx="2157770" cy="6137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504" y="288055"/>
            <a:ext cx="6313475" cy="6137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51" y="4622145"/>
            <a:ext cx="8151575" cy="142860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51" y="3048685"/>
            <a:ext cx="8151575" cy="1573460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4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9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14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1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2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2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37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5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504" y="1678361"/>
            <a:ext cx="4235622" cy="4747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4962" y="1678361"/>
            <a:ext cx="4235622" cy="474702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506" y="1610092"/>
            <a:ext cx="4237287" cy="6710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471" indent="0">
              <a:buNone/>
              <a:defRPr sz="2200" b="1"/>
            </a:lvl2pPr>
            <a:lvl3pPr marL="1000941" indent="0">
              <a:buNone/>
              <a:defRPr sz="2000" b="1"/>
            </a:lvl3pPr>
            <a:lvl4pPr marL="1501412" indent="0">
              <a:buNone/>
              <a:defRPr sz="1800" b="1"/>
            </a:lvl4pPr>
            <a:lvl5pPr marL="2001881" indent="0">
              <a:buNone/>
              <a:defRPr sz="1800" b="1"/>
            </a:lvl5pPr>
            <a:lvl6pPr marL="2502353" indent="0">
              <a:buNone/>
              <a:defRPr sz="1800" b="1"/>
            </a:lvl6pPr>
            <a:lvl7pPr marL="3002822" indent="0">
              <a:buNone/>
              <a:defRPr sz="1800" b="1"/>
            </a:lvl7pPr>
            <a:lvl8pPr marL="3503294" indent="0">
              <a:buNone/>
              <a:defRPr sz="1800" b="1"/>
            </a:lvl8pPr>
            <a:lvl9pPr marL="400376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06" y="2281104"/>
            <a:ext cx="4237287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1631" y="1610092"/>
            <a:ext cx="4238953" cy="6710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471" indent="0">
              <a:buNone/>
              <a:defRPr sz="2200" b="1"/>
            </a:lvl2pPr>
            <a:lvl3pPr marL="1000941" indent="0">
              <a:buNone/>
              <a:defRPr sz="2000" b="1"/>
            </a:lvl3pPr>
            <a:lvl4pPr marL="1501412" indent="0">
              <a:buNone/>
              <a:defRPr sz="1800" b="1"/>
            </a:lvl4pPr>
            <a:lvl5pPr marL="2001881" indent="0">
              <a:buNone/>
              <a:defRPr sz="1800" b="1"/>
            </a:lvl5pPr>
            <a:lvl6pPr marL="2502353" indent="0">
              <a:buNone/>
              <a:defRPr sz="1800" b="1"/>
            </a:lvl6pPr>
            <a:lvl7pPr marL="3002822" indent="0">
              <a:buNone/>
              <a:defRPr sz="1800" b="1"/>
            </a:lvl7pPr>
            <a:lvl8pPr marL="3503294" indent="0">
              <a:buNone/>
              <a:defRPr sz="1800" b="1"/>
            </a:lvl8pPr>
            <a:lvl9pPr marL="400376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1631" y="2281104"/>
            <a:ext cx="4238953" cy="41442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2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6" y="286386"/>
            <a:ext cx="3155073" cy="12188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459" y="286389"/>
            <a:ext cx="5361125" cy="6138995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506" y="1505196"/>
            <a:ext cx="3155073" cy="4920187"/>
          </a:xfrm>
        </p:spPr>
        <p:txBody>
          <a:bodyPr/>
          <a:lstStyle>
            <a:lvl1pPr marL="0" indent="0">
              <a:buNone/>
              <a:defRPr sz="1500"/>
            </a:lvl1pPr>
            <a:lvl2pPr marL="500471" indent="0">
              <a:buNone/>
              <a:defRPr sz="1300"/>
            </a:lvl2pPr>
            <a:lvl3pPr marL="1000941" indent="0">
              <a:buNone/>
              <a:defRPr sz="1100"/>
            </a:lvl3pPr>
            <a:lvl4pPr marL="1501412" indent="0">
              <a:buNone/>
              <a:defRPr sz="1000"/>
            </a:lvl4pPr>
            <a:lvl5pPr marL="2001881" indent="0">
              <a:buNone/>
              <a:defRPr sz="1000"/>
            </a:lvl5pPr>
            <a:lvl6pPr marL="2502353" indent="0">
              <a:buNone/>
              <a:defRPr sz="1000"/>
            </a:lvl6pPr>
            <a:lvl7pPr marL="3002822" indent="0">
              <a:buNone/>
              <a:defRPr sz="1000"/>
            </a:lvl7pPr>
            <a:lvl8pPr marL="3503294" indent="0">
              <a:buNone/>
              <a:defRPr sz="1000"/>
            </a:lvl8pPr>
            <a:lvl9pPr marL="40037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726" y="5035075"/>
            <a:ext cx="5754053" cy="59441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9726" y="642704"/>
            <a:ext cx="5754053" cy="4315778"/>
          </a:xfrm>
        </p:spPr>
        <p:txBody>
          <a:bodyPr/>
          <a:lstStyle>
            <a:lvl1pPr marL="0" indent="0">
              <a:buNone/>
              <a:defRPr sz="3400"/>
            </a:lvl1pPr>
            <a:lvl2pPr marL="500471" indent="0">
              <a:buNone/>
              <a:defRPr sz="3100"/>
            </a:lvl2pPr>
            <a:lvl3pPr marL="1000941" indent="0">
              <a:buNone/>
              <a:defRPr sz="2600"/>
            </a:lvl3pPr>
            <a:lvl4pPr marL="1501412" indent="0">
              <a:buNone/>
              <a:defRPr sz="2200"/>
            </a:lvl4pPr>
            <a:lvl5pPr marL="2001881" indent="0">
              <a:buNone/>
              <a:defRPr sz="2200"/>
            </a:lvl5pPr>
            <a:lvl6pPr marL="2502353" indent="0">
              <a:buNone/>
              <a:defRPr sz="2200"/>
            </a:lvl6pPr>
            <a:lvl7pPr marL="3002822" indent="0">
              <a:buNone/>
              <a:defRPr sz="2200"/>
            </a:lvl7pPr>
            <a:lvl8pPr marL="3503294" indent="0">
              <a:buNone/>
              <a:defRPr sz="2200"/>
            </a:lvl8pPr>
            <a:lvl9pPr marL="400376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9726" y="5629493"/>
            <a:ext cx="5754053" cy="844174"/>
          </a:xfrm>
        </p:spPr>
        <p:txBody>
          <a:bodyPr/>
          <a:lstStyle>
            <a:lvl1pPr marL="0" indent="0">
              <a:buNone/>
              <a:defRPr sz="1500"/>
            </a:lvl1pPr>
            <a:lvl2pPr marL="500471" indent="0">
              <a:buNone/>
              <a:defRPr sz="1300"/>
            </a:lvl2pPr>
            <a:lvl3pPr marL="1000941" indent="0">
              <a:buNone/>
              <a:defRPr sz="1100"/>
            </a:lvl3pPr>
            <a:lvl4pPr marL="1501412" indent="0">
              <a:buNone/>
              <a:defRPr sz="1000"/>
            </a:lvl4pPr>
            <a:lvl5pPr marL="2001881" indent="0">
              <a:buNone/>
              <a:defRPr sz="1000"/>
            </a:lvl5pPr>
            <a:lvl6pPr marL="2502353" indent="0">
              <a:buNone/>
              <a:defRPr sz="1000"/>
            </a:lvl6pPr>
            <a:lvl7pPr marL="3002822" indent="0">
              <a:buNone/>
              <a:defRPr sz="1000"/>
            </a:lvl7pPr>
            <a:lvl8pPr marL="3503294" indent="0">
              <a:buNone/>
              <a:defRPr sz="1000"/>
            </a:lvl8pPr>
            <a:lvl9pPr marL="40037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2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506" y="288053"/>
            <a:ext cx="8631079" cy="1198827"/>
          </a:xfrm>
          <a:prstGeom prst="rect">
            <a:avLst/>
          </a:prstGeom>
        </p:spPr>
        <p:txBody>
          <a:bodyPr vert="horz" lIns="100094" tIns="50047" rIns="100094" bIns="5004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506" y="1678361"/>
            <a:ext cx="8631079" cy="4747023"/>
          </a:xfrm>
          <a:prstGeom prst="rect">
            <a:avLst/>
          </a:prstGeom>
        </p:spPr>
        <p:txBody>
          <a:bodyPr vert="horz" lIns="100094" tIns="50047" rIns="100094" bIns="5004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504" y="6666813"/>
            <a:ext cx="2237688" cy="382959"/>
          </a:xfrm>
          <a:prstGeom prst="rect">
            <a:avLst/>
          </a:prstGeom>
        </p:spPr>
        <p:txBody>
          <a:bodyPr vert="horz" lIns="100094" tIns="50047" rIns="100094" bIns="5004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E2D0-E630-4906-BEE0-65C8CA909B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614" y="6666813"/>
            <a:ext cx="3036861" cy="382959"/>
          </a:xfrm>
          <a:prstGeom prst="rect">
            <a:avLst/>
          </a:prstGeom>
        </p:spPr>
        <p:txBody>
          <a:bodyPr vert="horz" lIns="100094" tIns="50047" rIns="100094" bIns="5004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898" y="6666813"/>
            <a:ext cx="2237688" cy="382959"/>
          </a:xfrm>
          <a:prstGeom prst="rect">
            <a:avLst/>
          </a:prstGeom>
        </p:spPr>
        <p:txBody>
          <a:bodyPr vert="horz" lIns="100094" tIns="50047" rIns="100094" bIns="5004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97DD-CC64-453F-B7B7-8624D1251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094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353" indent="-375353" algn="l" defTabSz="100094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13265" indent="-312794" algn="l" defTabSz="1000941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175" indent="-250235" algn="l" defTabSz="100094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647" indent="-250235" algn="l" defTabSz="100094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118" indent="-250235" algn="l" defTabSz="100094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587" indent="-250235" algn="l" defTabSz="100094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3059" indent="-250235" algn="l" defTabSz="100094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3528" indent="-250235" algn="l" defTabSz="100094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4000" indent="-250235" algn="l" defTabSz="100094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471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941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412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81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353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822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294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3764" algn="l" defTabSz="10009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12" Type="http://schemas.openxmlformats.org/officeDocument/2006/relationships/image" Target="../media/image27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ông Nền đẹp Cho Powerpoin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8300" y="1"/>
            <a:ext cx="10326688" cy="71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2258" y="719297"/>
            <a:ext cx="9466130" cy="778180"/>
          </a:xfrm>
          <a:prstGeom prst="rect">
            <a:avLst/>
          </a:prstGeom>
          <a:noFill/>
        </p:spPr>
        <p:txBody>
          <a:bodyPr wrap="square" lIns="100094" tIns="50047" rIns="100094" bIns="50047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GIANG BIÊN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501" y="2216787"/>
            <a:ext cx="8863741" cy="2009286"/>
          </a:xfrm>
          <a:prstGeom prst="rect">
            <a:avLst/>
          </a:prstGeom>
          <a:noFill/>
        </p:spPr>
        <p:txBody>
          <a:bodyPr wrap="square" lIns="100094" tIns="50047" rIns="100094" bIns="50047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Ở LẠI VỚI CHIẾN KHU</a:t>
            </a:r>
          </a:p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(PPCT: 20)</a:t>
            </a:r>
          </a:p>
        </p:txBody>
      </p:sp>
    </p:spTree>
    <p:extLst>
      <p:ext uri="{BB962C8B-B14F-4D97-AF65-F5344CB8AC3E}">
        <p14:creationId xmlns:p14="http://schemas.microsoft.com/office/powerpoint/2010/main" val="31258125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Xem ảnh nguồn">
            <a:extLst>
              <a:ext uri="{FF2B5EF4-FFF2-40B4-BE49-F238E27FC236}">
                <a16:creationId xmlns:a16="http://schemas.microsoft.com/office/drawing/2014/main" id="{87EA1380-6C1E-43E8-9D57-E8483F77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394" y="-1"/>
            <a:ext cx="10308781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2C0A43-ED05-40A8-9C61-06E7C1112B38}"/>
              </a:ext>
            </a:extLst>
          </p:cNvPr>
          <p:cNvSpPr/>
          <p:nvPr/>
        </p:nvSpPr>
        <p:spPr>
          <a:xfrm>
            <a:off x="680244" y="6644482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3D494B-EFC1-4D99-A5B5-57167C63A604}"/>
              </a:ext>
            </a:extLst>
          </p:cNvPr>
          <p:cNvSpPr/>
          <p:nvPr/>
        </p:nvSpPr>
        <p:spPr>
          <a:xfrm>
            <a:off x="-368300" y="6623753"/>
            <a:ext cx="10326688" cy="5943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041E-CE6D-4464-BFB2-2DC3E2BB0B8D}"/>
              </a:ext>
            </a:extLst>
          </p:cNvPr>
          <p:cNvSpPr txBox="1"/>
          <p:nvPr/>
        </p:nvSpPr>
        <p:spPr>
          <a:xfrm>
            <a:off x="3042444" y="2157716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120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id="{914B8446-EE78-483D-9686-8CA6ED881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85F4E779-519E-485C-B8C2-1D67396FB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189" y="216463"/>
            <a:ext cx="845889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9D9369-86DA-4690-AF9F-1D08E366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091" y="1377181"/>
            <a:ext cx="8992997" cy="580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: 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“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Ra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…”   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id="{7D948EBE-7C4D-4421-B509-ACC6B6B1A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" y="-14205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81629D46-2532-44EF-ADAE-5C1856D1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E8243AD-01BC-47F6-ACD2-FA7CFE943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0" y="2257258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53822D07-C7F7-44CA-B735-2599CD60D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93" y="2780478"/>
            <a:ext cx="9050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6F3CD6E3-B642-4040-84FB-8614230D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0" y="3826107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EF42560C-0CBF-42D8-BC58-12126E103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18773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hoa,viết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ô li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52850-F1F2-4F4A-A303-55543D08AF01}"/>
              </a:ext>
            </a:extLst>
          </p:cNvPr>
          <p:cNvSpPr txBox="1"/>
          <p:nvPr/>
        </p:nvSpPr>
        <p:spPr>
          <a:xfrm>
            <a:off x="3239402" y="1392961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1C3E36-145F-4E6F-BD38-A37F058A32AA}"/>
              </a:ext>
            </a:extLst>
          </p:cNvPr>
          <p:cNvSpPr txBox="1"/>
          <p:nvPr/>
        </p:nvSpPr>
        <p:spPr>
          <a:xfrm>
            <a:off x="3423444" y="197605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7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id="{69D6FCB5-16BF-43DB-86F6-16B979D9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" y="-14205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id="{4E32738D-15F4-4B96-AC06-A0D5065D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" y="-59034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5EEF3548-B20E-40DA-8062-EAC055A22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AE5260-7AD5-47CB-8502-197A6671E952}"/>
              </a:ext>
            </a:extLst>
          </p:cNvPr>
          <p:cNvSpPr txBox="1"/>
          <p:nvPr/>
        </p:nvSpPr>
        <p:spPr>
          <a:xfrm>
            <a:off x="3042444" y="943926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2BCF60-63BD-4A6A-9793-4B94B143FCB2}"/>
              </a:ext>
            </a:extLst>
          </p:cNvPr>
          <p:cNvSpPr txBox="1"/>
          <p:nvPr/>
        </p:nvSpPr>
        <p:spPr>
          <a:xfrm>
            <a:off x="3423444" y="197605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00B420-85ED-4A9B-A059-5E181F3D0246}"/>
              </a:ext>
            </a:extLst>
          </p:cNvPr>
          <p:cNvSpPr txBox="1"/>
          <p:nvPr/>
        </p:nvSpPr>
        <p:spPr>
          <a:xfrm>
            <a:off x="383705" y="2129151"/>
            <a:ext cx="8534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28600" algn="l"/>
                <a:tab pos="457200" algn="l"/>
                <a:tab pos="222885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7F1BE3-BA1A-44EE-A5CA-3A4F4822A5FF}"/>
              </a:ext>
            </a:extLst>
          </p:cNvPr>
          <p:cNvSpPr txBox="1"/>
          <p:nvPr/>
        </p:nvSpPr>
        <p:spPr>
          <a:xfrm>
            <a:off x="394939" y="2632009"/>
            <a:ext cx="89648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60985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600C5F-1619-4BCE-9E6E-076B976DD42B}"/>
              </a:ext>
            </a:extLst>
          </p:cNvPr>
          <p:cNvSpPr txBox="1"/>
          <p:nvPr/>
        </p:nvSpPr>
        <p:spPr>
          <a:xfrm>
            <a:off x="446600" y="5686496"/>
            <a:ext cx="8310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28600" algn="l"/>
                <a:tab pos="222885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77B7BE-D2ED-4332-AFDF-96B27CC1143C}"/>
              </a:ext>
            </a:extLst>
          </p:cNvPr>
          <p:cNvSpPr txBox="1"/>
          <p:nvPr/>
        </p:nvSpPr>
        <p:spPr>
          <a:xfrm>
            <a:off x="415890" y="4067871"/>
            <a:ext cx="8600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447800" algn="l"/>
                <a:tab pos="222885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D71696-D05F-4C9E-BDDB-4B3794F39711}"/>
              </a:ext>
            </a:extLst>
          </p:cNvPr>
          <p:cNvSpPr txBox="1"/>
          <p:nvPr/>
        </p:nvSpPr>
        <p:spPr>
          <a:xfrm>
            <a:off x="427413" y="4703670"/>
            <a:ext cx="85770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2385" algn="l"/>
                <a:tab pos="22860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B39B21-C2FB-4ECB-9017-0D3707B772FA}"/>
              </a:ext>
            </a:extLst>
          </p:cNvPr>
          <p:cNvSpPr txBox="1"/>
          <p:nvPr/>
        </p:nvSpPr>
        <p:spPr>
          <a:xfrm>
            <a:off x="360967" y="6238436"/>
            <a:ext cx="8783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2385" algn="l"/>
                <a:tab pos="228600" algn="l"/>
              </a:tabLst>
            </a:pP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Ra,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298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Young Woman Teacher In Front Of Chalkboard | Teacher cartoon, Teacher  picture, Classroom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6076" y="-1"/>
            <a:ext cx="10314464" cy="71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42813" y="2652834"/>
            <a:ext cx="333454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bùng</a:t>
            </a: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lên</a:t>
            </a:r>
            <a:endParaRPr lang="en-US" sz="32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88773" y="1965361"/>
            <a:ext cx="237744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  bay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lượn</a:t>
            </a:r>
            <a:endParaRPr lang="en-US" sz="32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50846" y="3370729"/>
            <a:ext cx="2468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rực</a:t>
            </a: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rỡ</a:t>
            </a:r>
            <a:endParaRPr lang="en-US" sz="32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688773" y="1386681"/>
            <a:ext cx="3334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HP001 4 hang 1 ô ly" pitchFamily="34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HP001 4 hang 1 ô ly" pitchFamily="34" charset="0"/>
              </a:rPr>
              <a:t>tồn</a:t>
            </a:r>
            <a:endParaRPr lang="en-US" sz="28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50846" y="3998258"/>
            <a:ext cx="2468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ngọn</a:t>
            </a: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lửa</a:t>
            </a:r>
            <a:endParaRPr lang="en-US" sz="32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5504" y="700881"/>
            <a:ext cx="29049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viết từ khó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35207D-6F3A-442E-B0C5-8CE1EB4D9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644" y="4763604"/>
            <a:ext cx="29017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HP001 4 hang 1 ô ly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ang 1 ô ly" pitchFamily="34" charset="0"/>
              </a:rPr>
              <a:t>quân</a:t>
            </a:r>
            <a:endParaRPr lang="en-US" sz="3200" dirty="0">
              <a:solidFill>
                <a:schemeClr val="bg1"/>
              </a:solidFill>
              <a:latin typeface="HP001 4 hang 1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7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FB3A99-4CC4-45FE-A255-23DAD03BA0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356" y="-365919"/>
            <a:ext cx="11049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2966244" y="798731"/>
            <a:ext cx="6741336" cy="59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-69532" y="25844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60" y="3916474"/>
            <a:ext cx="2098549" cy="27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6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3DCF4-8027-4912-A08C-A576BC2EEF0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456" y="-137319"/>
            <a:ext cx="11049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F3C696EE-11BC-4215-9890-65D8A7BC4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30213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CB6B8F07-A178-4617-B607-4EF3A6FBC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" y="481612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Chính</a:t>
            </a:r>
            <a:r>
              <a:rPr lang="en-US" sz="2800" b="1" u="sng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tả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92D3F75A-C81D-47BF-B3BD-BD0FF9A2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244" y="101016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Ở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khu</a:t>
            </a:r>
            <a:endParaRPr lang="en-US" sz="2800" b="1" dirty="0">
              <a:solidFill>
                <a:srgbClr val="FFFF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B4D11921-D292-4404-8DF1-BEB4F167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1" y="3048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BF7A5B-9233-427D-8B6C-FF4DD16D7102}"/>
              </a:ext>
            </a:extLst>
          </p:cNvPr>
          <p:cNvCxnSpPr>
            <a:cxnSpLocks/>
          </p:cNvCxnSpPr>
          <p:nvPr/>
        </p:nvCxnSpPr>
        <p:spPr>
          <a:xfrm>
            <a:off x="-5556" y="1756997"/>
            <a:ext cx="1600200" cy="212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F4F394-DC3B-4993-9559-2C1BBFD3AC58}"/>
              </a:ext>
            </a:extLst>
          </p:cNvPr>
          <p:cNvCxnSpPr>
            <a:cxnSpLocks/>
          </p:cNvCxnSpPr>
          <p:nvPr/>
        </p:nvCxnSpPr>
        <p:spPr>
          <a:xfrm>
            <a:off x="1594644" y="1756997"/>
            <a:ext cx="0" cy="53401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3608C2D-90D5-4971-89D6-899E9417EA8C}"/>
              </a:ext>
            </a:extLst>
          </p:cNvPr>
          <p:cNvSpPr txBox="1"/>
          <p:nvPr/>
        </p:nvSpPr>
        <p:spPr>
          <a:xfrm>
            <a:off x="70644" y="130543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lỗi</a:t>
            </a:r>
            <a:endParaRPr lang="en-US" sz="2800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79510362-8E6A-4CDE-A51B-97A434789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645" y="2619163"/>
            <a:ext cx="7887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000" u="none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ADFC8-72AD-4548-BFE5-6F13F8A93573}"/>
              </a:ext>
            </a:extLst>
          </p:cNvPr>
          <p:cNvSpPr txBox="1"/>
          <p:nvPr/>
        </p:nvSpPr>
        <p:spPr>
          <a:xfrm>
            <a:off x="1747044" y="1618738"/>
            <a:ext cx="798274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Bỗng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vang :  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“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Đoàn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quân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Ra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ra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Ra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ra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thà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lui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…”    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lượn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suối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bùng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lửa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rỡ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hẳn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871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Nền Cà Rốt, Cà Rốt Vector Nền Và Tập Tin Tải về Miễn Phí | Pngtree">
            <a:extLst>
              <a:ext uri="{FF2B5EF4-FFF2-40B4-BE49-F238E27FC236}">
                <a16:creationId xmlns:a16="http://schemas.microsoft.com/office/drawing/2014/main" id="{D09B0BBF-95BD-4E7B-8224-7504ABA17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27997"/>
            <a:ext cx="10326688" cy="723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687CEB-4F44-427F-979E-42263385473C}"/>
              </a:ext>
            </a:extLst>
          </p:cNvPr>
          <p:cNvSpPr txBox="1"/>
          <p:nvPr/>
        </p:nvSpPr>
        <p:spPr>
          <a:xfrm>
            <a:off x="2813844" y="1996282"/>
            <a:ext cx="342900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CHẤM VÀ NHẬN XÉT BÀI</a:t>
            </a:r>
          </a:p>
        </p:txBody>
      </p:sp>
    </p:spTree>
    <p:extLst>
      <p:ext uri="{BB962C8B-B14F-4D97-AF65-F5344CB8AC3E}">
        <p14:creationId xmlns:p14="http://schemas.microsoft.com/office/powerpoint/2010/main" val="8904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 by shaheen perwaz on Frames &amp;amp; beautiful Boards | Art drawings for kids,  Cartoon photo, Graffiti 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8047"/>
            <a:ext cx="10326688" cy="71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773540" y="2758282"/>
            <a:ext cx="3723970" cy="1916967"/>
          </a:xfrm>
          <a:prstGeom prst="rect">
            <a:avLst/>
          </a:prstGeom>
          <a:noFill/>
        </p:spPr>
        <p:txBody>
          <a:bodyPr wrap="none" lIns="100109" tIns="50054" rIns="100109" bIns="500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9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 hành </a:t>
            </a:r>
          </a:p>
          <a:p>
            <a:pPr algn="ctr"/>
            <a:r>
              <a:rPr lang="en-US" sz="59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039769879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id="{CDEBE2BF-6975-4475-9B93-9A8EAAE3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9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">
            <a:extLst>
              <a:ext uri="{FF2B5EF4-FFF2-40B4-BE49-F238E27FC236}">
                <a16:creationId xmlns:a16="http://schemas.microsoft.com/office/drawing/2014/main" id="{9E51F672-66F3-4D71-B2B9-74A5ECB79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4" y="319881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tập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2: a)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vở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lời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đố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u="none" dirty="0" err="1">
                <a:solidFill>
                  <a:srgbClr val="000066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800" u="none" dirty="0">
                <a:solidFill>
                  <a:srgbClr val="0000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D94F934C-6696-439D-AC33-8C8B7CA49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644" y="1113632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u="none" dirty="0">
                <a:cs typeface="Times New Roman" panose="02020603050405020304" pitchFamily="18" charset="0"/>
              </a:rPr>
              <a:t> </a:t>
            </a:r>
            <a:endParaRPr lang="en-US" altLang="en-US" sz="3600" b="0" u="none" dirty="0"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A23036-A6E9-4E8F-9FD1-0E916CD0FB51}"/>
              </a:ext>
            </a:extLst>
          </p:cNvPr>
          <p:cNvSpPr txBox="1"/>
          <p:nvPr/>
        </p:nvSpPr>
        <p:spPr>
          <a:xfrm rot="1465919">
            <a:off x="4033044" y="2236036"/>
            <a:ext cx="3048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63D92C-EE6A-4A85-B0D7-393133E15AD2}"/>
              </a:ext>
            </a:extLst>
          </p:cNvPr>
          <p:cNvSpPr txBox="1"/>
          <p:nvPr/>
        </p:nvSpPr>
        <p:spPr>
          <a:xfrm rot="1465919">
            <a:off x="4414044" y="2845636"/>
            <a:ext cx="4572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5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1A09A5-F32A-4E9D-B7EE-453FF0F55D25}"/>
              </a:ext>
            </a:extLst>
          </p:cNvPr>
          <p:cNvSpPr txBox="1"/>
          <p:nvPr/>
        </p:nvSpPr>
        <p:spPr>
          <a:xfrm>
            <a:off x="972568" y="1022689"/>
            <a:ext cx="60324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lóe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vang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rung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xẹt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EF44F2-BD6B-424A-83AB-67492C64AD77}"/>
              </a:ext>
            </a:extLst>
          </p:cNvPr>
          <p:cNvSpPr txBox="1"/>
          <p:nvPr/>
        </p:nvSpPr>
        <p:spPr>
          <a:xfrm>
            <a:off x="4642644" y="2789955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9EF1A0-191E-411A-8B7E-8534E367AC19}"/>
              </a:ext>
            </a:extLst>
          </p:cNvPr>
          <p:cNvSpPr txBox="1"/>
          <p:nvPr/>
        </p:nvSpPr>
        <p:spPr>
          <a:xfrm>
            <a:off x="4953302" y="3282015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17E5B1-FC1B-4EAC-82EC-5AB0CE06700F}"/>
              </a:ext>
            </a:extLst>
          </p:cNvPr>
          <p:cNvSpPr txBox="1"/>
          <p:nvPr/>
        </p:nvSpPr>
        <p:spPr>
          <a:xfrm>
            <a:off x="972568" y="3874497"/>
            <a:ext cx="58272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thằn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ngần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787D2-921E-4311-A0A8-9D2FB2776CC6}"/>
              </a:ext>
            </a:extLst>
          </p:cNvPr>
          <p:cNvSpPr txBox="1"/>
          <p:nvPr/>
        </p:nvSpPr>
        <p:spPr>
          <a:xfrm>
            <a:off x="5441818" y="5647054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8B6922-B14C-4A93-AC15-F8CB990C721D}"/>
              </a:ext>
            </a:extLst>
          </p:cNvPr>
          <p:cNvSpPr txBox="1"/>
          <p:nvPr/>
        </p:nvSpPr>
        <p:spPr>
          <a:xfrm>
            <a:off x="6086983" y="6049209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ộ sưu tập khung nền powerpoint hỗ trợ soạn giáo án điện tử - Website của  Trần Thị Tuyết Tri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485" y="100769"/>
            <a:ext cx="10301874" cy="73782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44487" y="1709394"/>
            <a:ext cx="9232690" cy="643695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r>
              <a:rPr lang="en-US" sz="3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1. Kiến thức, kỹ năng: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741" y="2378923"/>
            <a:ext cx="9326880" cy="5281298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pPr marR="1270" algn="just">
              <a:tabLst>
                <a:tab pos="66675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Biết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chọn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s/x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bài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2a;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uôc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2b.  </a:t>
            </a:r>
          </a:p>
          <a:p>
            <a:pPr marR="1270" algn="just">
              <a:tabLst>
                <a:tab pos="66675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Nghe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đúng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s/x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2a;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uôc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2b</a:t>
            </a:r>
          </a:p>
          <a:p>
            <a:pPr algn="just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7915" indent="-547915" algn="just">
              <a:buFontTx/>
              <a:buChar char="-"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221919" y="396082"/>
            <a:ext cx="7580524" cy="994823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83" tIns="54791" rIns="109583" bIns="54791" rtlCol="0" anchor="ctr"/>
          <a:lstStyle/>
          <a:p>
            <a:pPr lvl="0" algn="ctr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I. 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1209090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tty Powerpoint Templates Best Of Cute Backgrounds Backgrounds For">
            <a:extLst>
              <a:ext uri="{FF2B5EF4-FFF2-40B4-BE49-F238E27FC236}">
                <a16:creationId xmlns:a16="http://schemas.microsoft.com/office/drawing/2014/main" id="{661A4594-BD89-4298-96C1-6B1991C93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" y="-59034"/>
            <a:ext cx="95900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CE2835-1B8C-4D1A-B871-62DC57BBDC18}"/>
              </a:ext>
            </a:extLst>
          </p:cNvPr>
          <p:cNvSpPr txBox="1"/>
          <p:nvPr/>
        </p:nvSpPr>
        <p:spPr>
          <a:xfrm>
            <a:off x="1205237" y="589377"/>
            <a:ext cx="699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2b)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E32B9-1BAE-478E-9ADB-2E8E3033FC68}"/>
              </a:ext>
            </a:extLst>
          </p:cNvPr>
          <p:cNvSpPr txBox="1"/>
          <p:nvPr/>
        </p:nvSpPr>
        <p:spPr>
          <a:xfrm>
            <a:off x="1338286" y="1819977"/>
            <a:ext cx="5694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……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EB449-6D43-4C6A-8746-4E177B3A2778}"/>
              </a:ext>
            </a:extLst>
          </p:cNvPr>
          <p:cNvSpPr txBox="1"/>
          <p:nvPr/>
        </p:nvSpPr>
        <p:spPr>
          <a:xfrm>
            <a:off x="1594644" y="2717607"/>
            <a:ext cx="352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r...........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2DB5E-BED3-43CC-BF29-48909BCE596F}"/>
              </a:ext>
            </a:extLst>
          </p:cNvPr>
          <p:cNvSpPr txBox="1"/>
          <p:nvPr/>
        </p:nvSpPr>
        <p:spPr>
          <a:xfrm>
            <a:off x="1719474" y="3540086"/>
            <a:ext cx="369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đ……….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FE28BE-452D-401B-ABD3-9EB638E37B17}"/>
              </a:ext>
            </a:extLst>
          </p:cNvPr>
          <p:cNvSpPr txBox="1"/>
          <p:nvPr/>
        </p:nvSpPr>
        <p:spPr>
          <a:xfrm>
            <a:off x="1502299" y="4518255"/>
            <a:ext cx="412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r………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3EDED-A499-46B4-A118-BE3E019777C5}"/>
              </a:ext>
            </a:extLst>
          </p:cNvPr>
          <p:cNvSpPr txBox="1"/>
          <p:nvPr/>
        </p:nvSpPr>
        <p:spPr>
          <a:xfrm>
            <a:off x="7467600" y="262306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001D09-626C-4D9E-AD95-DE727161A3B8}"/>
              </a:ext>
            </a:extLst>
          </p:cNvPr>
          <p:cNvCxnSpPr>
            <a:cxnSpLocks/>
          </p:cNvCxnSpPr>
          <p:nvPr/>
        </p:nvCxnSpPr>
        <p:spPr>
          <a:xfrm flipV="1">
            <a:off x="6445099" y="1819977"/>
            <a:ext cx="178745" cy="100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21135A-3864-4FA3-B5B1-408E933304A7}"/>
              </a:ext>
            </a:extLst>
          </p:cNvPr>
          <p:cNvSpPr txBox="1"/>
          <p:nvPr/>
        </p:nvSpPr>
        <p:spPr>
          <a:xfrm>
            <a:off x="4064187" y="3329693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EF5C10-E3AD-4BBF-A3CA-328911C2BACB}"/>
              </a:ext>
            </a:extLst>
          </p:cNvPr>
          <p:cNvCxnSpPr>
            <a:cxnSpLocks/>
          </p:cNvCxnSpPr>
          <p:nvPr/>
        </p:nvCxnSpPr>
        <p:spPr>
          <a:xfrm flipV="1">
            <a:off x="4629082" y="3478532"/>
            <a:ext cx="165962" cy="112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C73E095-D651-4355-B6C9-3E3947BB6DA4}"/>
              </a:ext>
            </a:extLst>
          </p:cNvPr>
          <p:cNvSpPr txBox="1"/>
          <p:nvPr/>
        </p:nvSpPr>
        <p:spPr>
          <a:xfrm>
            <a:off x="3748241" y="4779865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7BA54-6BC4-4DD5-82A1-1E848D0A29AA}"/>
              </a:ext>
            </a:extLst>
          </p:cNvPr>
          <p:cNvSpPr txBox="1"/>
          <p:nvPr/>
        </p:nvSpPr>
        <p:spPr>
          <a:xfrm>
            <a:off x="6083462" y="182514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4EB931-8A1D-47C4-9FB5-8A77A0D90D30}"/>
              </a:ext>
            </a:extLst>
          </p:cNvPr>
          <p:cNvSpPr txBox="1"/>
          <p:nvPr/>
        </p:nvSpPr>
        <p:spPr>
          <a:xfrm>
            <a:off x="3565492" y="4549033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642E7-3EF6-4748-A753-ED7AB23396F2}"/>
              </a:ext>
            </a:extLst>
          </p:cNvPr>
          <p:cNvSpPr txBox="1"/>
          <p:nvPr/>
        </p:nvSpPr>
        <p:spPr>
          <a:xfrm>
            <a:off x="4071769" y="3509075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1CD103-5773-4811-8A33-E8DFEF7486DE}"/>
              </a:ext>
            </a:extLst>
          </p:cNvPr>
          <p:cNvSpPr txBox="1"/>
          <p:nvPr/>
        </p:nvSpPr>
        <p:spPr>
          <a:xfrm>
            <a:off x="3944279" y="268659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uôt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 by shaheen perwaz on Frames &amp;amp; beautiful Boards | Art drawings for kids,  Cartoon photo, Graffiti 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8047"/>
            <a:ext cx="10326688" cy="71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861561" y="2584546"/>
            <a:ext cx="3175744" cy="1009026"/>
          </a:xfrm>
          <a:prstGeom prst="rect">
            <a:avLst/>
          </a:prstGeom>
          <a:noFill/>
        </p:spPr>
        <p:txBody>
          <a:bodyPr wrap="none" lIns="100109" tIns="50054" rIns="100109" bIns="500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9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02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ổng hợp hình nền powerpoint đẹp mê ly cho máy tính">
            <a:extLst>
              <a:ext uri="{FF2B5EF4-FFF2-40B4-BE49-F238E27FC236}">
                <a16:creationId xmlns:a16="http://schemas.microsoft.com/office/drawing/2014/main" id="{CCC3A7B1-9EB2-4B1D-A27D-E88643E2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18"/>
            <a:ext cx="1042142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E3F4F-5A05-4C10-997D-74A2A9CA67DB}"/>
              </a:ext>
            </a:extLst>
          </p:cNvPr>
          <p:cNvSpPr txBox="1"/>
          <p:nvPr/>
        </p:nvSpPr>
        <p:spPr>
          <a:xfrm>
            <a:off x="1810501" y="2160612"/>
            <a:ext cx="1917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28600" algn="l"/>
                <a:tab pos="666750" algn="l"/>
                <a:tab pos="222885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52378-8C87-49BD-AA94-496BEB08C509}"/>
              </a:ext>
            </a:extLst>
          </p:cNvPr>
          <p:cNvSpPr txBox="1"/>
          <p:nvPr/>
        </p:nvSpPr>
        <p:spPr>
          <a:xfrm>
            <a:off x="1137444" y="1158082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EB180-007C-49E7-826B-15D8F88169AB}"/>
              </a:ext>
            </a:extLst>
          </p:cNvPr>
          <p:cNvSpPr txBox="1"/>
          <p:nvPr/>
        </p:nvSpPr>
        <p:spPr>
          <a:xfrm>
            <a:off x="1810501" y="2732255"/>
            <a:ext cx="1917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28600" algn="l"/>
                <a:tab pos="666750" algn="l"/>
                <a:tab pos="2228850" algn="l"/>
              </a:tabLs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EF697-FE39-4FFE-AB65-14BA48ED05B1}"/>
              </a:ext>
            </a:extLst>
          </p:cNvPr>
          <p:cNvSpPr txBox="1"/>
          <p:nvPr/>
        </p:nvSpPr>
        <p:spPr>
          <a:xfrm rot="10800000" flipV="1">
            <a:off x="1798846" y="2155417"/>
            <a:ext cx="1917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tabLst>
                <a:tab pos="228600" algn="l"/>
                <a:tab pos="666750" algn="l"/>
                <a:tab pos="222885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65528-097B-40E4-98E3-39CA450B7ED4}"/>
              </a:ext>
            </a:extLst>
          </p:cNvPr>
          <p:cNvSpPr txBox="1"/>
          <p:nvPr/>
        </p:nvSpPr>
        <p:spPr>
          <a:xfrm>
            <a:off x="1137444" y="3460434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541B39-F9E1-42D6-BC9D-0D573562BF57}"/>
              </a:ext>
            </a:extLst>
          </p:cNvPr>
          <p:cNvSpPr txBox="1"/>
          <p:nvPr/>
        </p:nvSpPr>
        <p:spPr>
          <a:xfrm>
            <a:off x="1802834" y="460372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79257-7235-43FA-8A33-3476CC414858}"/>
              </a:ext>
            </a:extLst>
          </p:cNvPr>
          <p:cNvSpPr txBox="1"/>
          <p:nvPr/>
        </p:nvSpPr>
        <p:spPr>
          <a:xfrm>
            <a:off x="1798845" y="4584489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6CC76-91B6-4599-A9E2-B460A73CDE86}"/>
              </a:ext>
            </a:extLst>
          </p:cNvPr>
          <p:cNvSpPr txBox="1"/>
          <p:nvPr/>
        </p:nvSpPr>
        <p:spPr>
          <a:xfrm>
            <a:off x="1861343" y="5141301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tuốc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7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 hình nền slide powerpoint de thuong">
            <a:extLst>
              <a:ext uri="{FF2B5EF4-FFF2-40B4-BE49-F238E27FC236}">
                <a16:creationId xmlns:a16="http://schemas.microsoft.com/office/drawing/2014/main" id="{A42B6544-D1C3-4D6D-846B-8650FBC9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-1"/>
            <a:ext cx="10275888" cy="719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6D0D73-C055-457E-A70E-8FC81777FCFF}"/>
              </a:ext>
            </a:extLst>
          </p:cNvPr>
          <p:cNvSpPr/>
          <p:nvPr/>
        </p:nvSpPr>
        <p:spPr>
          <a:xfrm>
            <a:off x="451644" y="1721538"/>
            <a:ext cx="89154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nhà làm hoàn thành bài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vở bài tập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nl-NL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Chuẩn bị bài: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49D75-C5F5-45B8-9629-C7E3D58CB9D4}"/>
              </a:ext>
            </a:extLst>
          </p:cNvPr>
          <p:cNvSpPr txBox="1"/>
          <p:nvPr/>
        </p:nvSpPr>
        <p:spPr>
          <a:xfrm>
            <a:off x="3210084" y="1264337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64177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vefaceleft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81" y="3916169"/>
            <a:ext cx="2237449" cy="15984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07 Track 7.wma">
            <a:hlinkClick r:id="" action="ppaction://media"/>
          </p:cNvPr>
          <p:cNvPicPr>
            <a:picLocks noRot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300" y="6074059"/>
            <a:ext cx="1204780" cy="1118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Fireworks-02-june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681" y="534479"/>
            <a:ext cx="3008365" cy="257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Fireworks-02-june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167" y="877476"/>
            <a:ext cx="2190836" cy="21578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Fireworks-01-june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676" y="0"/>
            <a:ext cx="2762747" cy="257747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4065892" y="6823331"/>
            <a:ext cx="3861751" cy="327798"/>
            <a:chOff x="0" y="2795"/>
            <a:chExt cx="5760" cy="1524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3471"/>
              <a:ext cx="5760" cy="848"/>
              <a:chOff x="0" y="3294"/>
              <a:chExt cx="5760" cy="1026"/>
            </a:xfrm>
          </p:grpSpPr>
          <p:pic>
            <p:nvPicPr>
              <p:cNvPr id="15" name="Picture 14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3294"/>
                <a:ext cx="1248" cy="1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5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3300"/>
                <a:ext cx="144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3294"/>
                <a:ext cx="1248" cy="1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3300"/>
                <a:ext cx="144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8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00"/>
                <a:ext cx="1440" cy="1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8" descr="ani-17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806510">
              <a:off x="748" y="2795"/>
              <a:ext cx="726" cy="5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Picture 9" descr="Rose-06-june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5" y="3025"/>
              <a:ext cx="286" cy="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Picture 10" descr="Rose-06-june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06" y="3025"/>
              <a:ext cx="332" cy="4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Picture 11" descr="Rose-06-june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87" y="3116"/>
              <a:ext cx="286" cy="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Picture 12" descr="Rose-06-june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34" y="3067"/>
              <a:ext cx="286" cy="4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13" descr="Rose-06-june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207649">
              <a:off x="3923" y="3161"/>
              <a:ext cx="286" cy="40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" name="Picture 19" descr="dovefaceleft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766" y="4395700"/>
            <a:ext cx="2237449" cy="15984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 descr="dovefaceleft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719296"/>
            <a:ext cx="2237449" cy="15984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 descr="dovefaceleft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217" y="877475"/>
            <a:ext cx="2237449" cy="15984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 descr="dovefaceleft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09" y="159844"/>
            <a:ext cx="2237449" cy="15984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WordArt 55"/>
          <p:cNvSpPr>
            <a:spLocks noTextEdit="1"/>
          </p:cNvSpPr>
          <p:nvPr/>
        </p:nvSpPr>
        <p:spPr>
          <a:xfrm>
            <a:off x="1094649" y="2237812"/>
            <a:ext cx="6626291" cy="2957107"/>
          </a:xfrm>
          <a:prstGeom prst="rect">
            <a:avLst/>
          </a:prstGeom>
        </p:spPr>
        <p:txBody>
          <a:bodyPr wrap="none" lIns="100109" tIns="50054" rIns="100109" bIns="50054" numCol="1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TopLeft">
                <a:rot lat="0" lon="20520000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900" b="1" dirty="0">
                <a:solidFill>
                  <a:srgbClr val="00FF00"/>
                </a:solidFill>
                <a:latin typeface="Arial Black" panose="020B0A04020102020204" charset="0"/>
                <a:ea typeface="Arial Black" panose="020B0A04020102020204" charset="0"/>
              </a:rPr>
              <a:t>CHÀO CÁC EM !</a:t>
            </a:r>
          </a:p>
        </p:txBody>
      </p:sp>
      <p:pic>
        <p:nvPicPr>
          <p:cNvPr id="25" name="Picture 24" descr="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24077" y="1659045"/>
            <a:ext cx="860557" cy="774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 rot="16200000">
            <a:off x="-116447" y="4857987"/>
            <a:ext cx="2077967" cy="25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6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7697860" y="-251851"/>
            <a:ext cx="2077967" cy="25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 rot="10800000">
            <a:off x="7916217" y="4570414"/>
            <a:ext cx="2077967" cy="25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8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368300" y="14183"/>
            <a:ext cx="2343944" cy="25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018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 by shaheen perwaz on Frames &amp;amp; beautiful Boards | Art drawings for kids,  Cartoon photo, Graffiti 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8047"/>
            <a:ext cx="10326688" cy="71749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1844" y="2148681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 chỉnh sau tiết dạy ( nếu có)</a:t>
            </a:r>
          </a:p>
        </p:txBody>
      </p:sp>
    </p:spTree>
    <p:extLst>
      <p:ext uri="{BB962C8B-B14F-4D97-AF65-F5344CB8AC3E}">
        <p14:creationId xmlns:p14="http://schemas.microsoft.com/office/powerpoint/2010/main" val="3633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378" y="717742"/>
            <a:ext cx="7776551" cy="643695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endParaRPr lang="en-US" sz="3400" b="1" dirty="0">
              <a:solidFill>
                <a:srgbClr val="0000CC"/>
              </a:solidFill>
              <a:latin typeface="Times Neue Roman"/>
            </a:endParaRPr>
          </a:p>
        </p:txBody>
      </p:sp>
      <p:pic>
        <p:nvPicPr>
          <p:cNvPr id="3" name="Picture 2" descr="Bộ sưu tập khung nền powerpoint hỗ trợ soạn giáo án điện tử - Website của  Trần Thị Tuyết Tri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56" y="0"/>
            <a:ext cx="9906000" cy="72901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1341" y="1587310"/>
            <a:ext cx="9127406" cy="3126862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HS có cơ hội phát triển phẩm chất: yêu nước ( yêu quê hương):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Học sinh có cơ hội hình thành và phát triển năng lực chung như: năng lực tự chủ và tự học, giao tiếp và hợp tác, giải quyết vấn đề và sáng tạo, năng lực ngôn ngữ</a:t>
            </a:r>
          </a:p>
          <a:p>
            <a:pPr algn="just">
              <a:defRPr/>
            </a:pP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244" y="943616"/>
            <a:ext cx="6999062" cy="541539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2. Phẩm chất, năng lực: </a:t>
            </a:r>
          </a:p>
        </p:txBody>
      </p:sp>
    </p:spTree>
    <p:extLst>
      <p:ext uri="{BB962C8B-B14F-4D97-AF65-F5344CB8AC3E}">
        <p14:creationId xmlns:p14="http://schemas.microsoft.com/office/powerpoint/2010/main" val="5342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ộ sưu tập khung nền powerpoint hỗ trợ soạn giáo án điện tử - Website của  Trần Thị Tuyết Tri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55" y="-20957"/>
            <a:ext cx="10310144" cy="7397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506379" y="1344200"/>
            <a:ext cx="3265861" cy="64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533" tIns="54766" rIns="109533" bIns="54766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599"/>
              </a:spcBef>
              <a:spcAft>
                <a:spcPts val="599"/>
              </a:spcAft>
            </a:pPr>
            <a:r>
              <a:rPr lang="en-US" sz="3400" b="1" dirty="0">
                <a:solidFill>
                  <a:srgbClr val="006600"/>
                </a:solidFill>
                <a:latin typeface="Times New Roman" pitchFamily="18" charset="0"/>
                <a:cs typeface="Arial" pitchFamily="34" charset="0"/>
              </a:rPr>
              <a:t>1. Giáo viên:</a:t>
            </a:r>
            <a:endParaRPr lang="en-US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134175" y="1964805"/>
            <a:ext cx="9537671" cy="97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533" tIns="54766" rIns="109533" bIns="54766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599"/>
              </a:spcBef>
              <a:spcAft>
                <a:spcPts val="599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- SGK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2, VBT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2,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giảng power point, máy tính, phần mềm zavi.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713" y="3390053"/>
            <a:ext cx="2818400" cy="643695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r>
              <a:rPr lang="en-US" sz="3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Học sinh: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030" y="3987265"/>
            <a:ext cx="9389014" cy="972427"/>
          </a:xfrm>
          <a:prstGeom prst="rect">
            <a:avLst/>
          </a:prstGeom>
          <a:noFill/>
        </p:spPr>
        <p:txBody>
          <a:bodyPr wrap="square" lIns="109583" tIns="54791" rIns="109583" bIns="54791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SGK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Việt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3,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Vở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 2 , bút mực, bút chì, thước kẻ, điện thoại hoặc máy tính.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644474" y="58190"/>
            <a:ext cx="5393834" cy="997427"/>
          </a:xfrm>
          <a:prstGeom prst="horizontalScroll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lin ang="0" scaled="1"/>
            <a:tileRect/>
          </a:gra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583" tIns="54791" rIns="109583" bIns="54791" rtlCol="0" anchor="ctr"/>
          <a:lstStyle/>
          <a:p>
            <a:pPr lvl="0" algn="ctr"/>
            <a:r>
              <a:rPr lang="en-US" sz="3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II. ĐỒ DÙNG DẠY HỌC</a:t>
            </a:r>
          </a:p>
        </p:txBody>
      </p:sp>
    </p:spTree>
    <p:extLst>
      <p:ext uri="{BB962C8B-B14F-4D97-AF65-F5344CB8AC3E}">
        <p14:creationId xmlns:p14="http://schemas.microsoft.com/office/powerpoint/2010/main" val="317323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ung hình đẹ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2"/>
            <a:ext cx="11643736" cy="7544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402207" y="2598588"/>
            <a:ext cx="6102725" cy="1741868"/>
          </a:xfrm>
          <a:prstGeom prst="rect">
            <a:avLst/>
          </a:prstGeom>
          <a:noFill/>
        </p:spPr>
        <p:txBody>
          <a:bodyPr wrap="none" lIns="109583" tIns="54791" rIns="109583" bIns="5479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3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CÁC HOẠT ĐỘNG </a:t>
            </a:r>
          </a:p>
          <a:p>
            <a:pPr algn="ctr"/>
            <a:r>
              <a:rPr lang="en-US" sz="53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DẠY HỌC</a:t>
            </a:r>
          </a:p>
        </p:txBody>
      </p:sp>
    </p:spTree>
    <p:extLst>
      <p:ext uri="{BB962C8B-B14F-4D97-AF65-F5344CB8AC3E}">
        <p14:creationId xmlns:p14="http://schemas.microsoft.com/office/powerpoint/2010/main" val="19802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đẹp làm giáo á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8392" y="1"/>
            <a:ext cx="10336780" cy="71929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57301" y="3218410"/>
            <a:ext cx="4959856" cy="1009012"/>
          </a:xfrm>
          <a:prstGeom prst="rect">
            <a:avLst/>
          </a:prstGeom>
          <a:noFill/>
        </p:spPr>
        <p:txBody>
          <a:bodyPr wrap="none" lIns="100094" tIns="50047" rIns="100094" bIns="50047">
            <a:spAutoFit/>
          </a:bodyPr>
          <a:lstStyle/>
          <a:p>
            <a:pPr algn="ctr"/>
            <a:r>
              <a:rPr lang="en-US" sz="5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.VnBodoni" pitchFamily="34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2443" y="3996091"/>
            <a:ext cx="4999054" cy="408862"/>
          </a:xfrm>
          <a:prstGeom prst="rect">
            <a:avLst/>
          </a:prstGeom>
          <a:noFill/>
        </p:spPr>
        <p:txBody>
          <a:bodyPr wrap="square" lIns="100094" tIns="50047" rIns="100094" bIns="50047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1202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Powerpoint đẹp chuyên nghiệp tiện lợi cho công việc">
            <a:extLst>
              <a:ext uri="{FF2B5EF4-FFF2-40B4-BE49-F238E27FC236}">
                <a16:creationId xmlns:a16="http://schemas.microsoft.com/office/drawing/2014/main" id="{EB39A6A6-59BD-4A80-96FB-C79BE119F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1"/>
            <a:ext cx="10326688" cy="719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096449-50D0-47B5-B600-7482A9DE3BFF}"/>
              </a:ext>
            </a:extLst>
          </p:cNvPr>
          <p:cNvSpPr txBox="1"/>
          <p:nvPr/>
        </p:nvSpPr>
        <p:spPr>
          <a:xfrm>
            <a:off x="3385344" y="1024615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B20D4-5A77-4E22-933E-1CC2A9165F3F}"/>
              </a:ext>
            </a:extLst>
          </p:cNvPr>
          <p:cNvSpPr txBox="1"/>
          <p:nvPr/>
        </p:nvSpPr>
        <p:spPr>
          <a:xfrm>
            <a:off x="3118644" y="1827209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E704B-766B-4F30-99CB-2C8D551D4800}"/>
              </a:ext>
            </a:extLst>
          </p:cNvPr>
          <p:cNvSpPr txBox="1"/>
          <p:nvPr/>
        </p:nvSpPr>
        <p:spPr>
          <a:xfrm>
            <a:off x="4380237" y="254738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86D21-84AF-4F6B-BB15-36C313E2B0CC}"/>
              </a:ext>
            </a:extLst>
          </p:cNvPr>
          <p:cNvSpPr txBox="1"/>
          <p:nvPr/>
        </p:nvSpPr>
        <p:spPr>
          <a:xfrm>
            <a:off x="4380237" y="338177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1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96B063-34F9-4CB2-BCEA-8441F07BD11C}"/>
              </a:ext>
            </a:extLst>
          </p:cNvPr>
          <p:cNvSpPr txBox="1"/>
          <p:nvPr/>
        </p:nvSpPr>
        <p:spPr>
          <a:xfrm>
            <a:off x="-234156" y="567352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6F00C7-1E66-4221-85C8-E522F0F5643B}"/>
              </a:ext>
            </a:extLst>
          </p:cNvPr>
          <p:cNvSpPr txBox="1"/>
          <p:nvPr/>
        </p:nvSpPr>
        <p:spPr>
          <a:xfrm>
            <a:off x="-368300" y="6196748"/>
            <a:ext cx="10326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8" descr="a1.jpg">
            <a:extLst>
              <a:ext uri="{FF2B5EF4-FFF2-40B4-BE49-F238E27FC236}">
                <a16:creationId xmlns:a16="http://schemas.microsoft.com/office/drawing/2014/main" id="{4338E454-4051-45BF-89C2-16C19103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0" y="57188"/>
            <a:ext cx="9590088" cy="561633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0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4C80C-6D42-454D-9CA6-A281883E1F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356" y="-365919"/>
            <a:ext cx="110490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249D0782-BCE9-4428-9D28-9A69EEC7B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30213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D39CD1F-C95C-493C-BB7F-F49CF00A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4" y="1023967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Chính</a:t>
            </a:r>
            <a:r>
              <a:rPr lang="en-US" sz="2800" b="1" u="sng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tả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(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EC1ACBBD-9053-4484-8E00-3803B789A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344" y="1541694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5 hàng" panose="020B0603050302020204" pitchFamily="34" charset="0"/>
                <a:cs typeface="Times New Roman" pitchFamily="18" charset="0"/>
              </a:rPr>
              <a:t>khu</a:t>
            </a:r>
            <a:endParaRPr lang="en-US" sz="2800" b="1" dirty="0">
              <a:solidFill>
                <a:srgbClr val="FFFF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09F8541E-7B5B-444F-828A-C9D573586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1" y="3048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95283-898C-4C32-800B-8687022578E9}"/>
              </a:ext>
            </a:extLst>
          </p:cNvPr>
          <p:cNvSpPr txBox="1"/>
          <p:nvPr/>
        </p:nvSpPr>
        <p:spPr>
          <a:xfrm>
            <a:off x="2237616" y="304800"/>
            <a:ext cx="683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19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856A7-F5C0-4279-AD4F-0D6B00DD9FB6}"/>
              </a:ext>
            </a:extLst>
          </p:cNvPr>
          <p:cNvSpPr txBox="1"/>
          <p:nvPr/>
        </p:nvSpPr>
        <p:spPr>
          <a:xfrm>
            <a:off x="-81755" y="36750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Tuần</a:t>
            </a:r>
            <a:r>
              <a:rPr lang="en-US" sz="2800" b="1" u="sng" dirty="0">
                <a:solidFill>
                  <a:schemeClr val="bg1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237126-73EF-402F-8E6B-EBDE5FDA1278}"/>
              </a:ext>
            </a:extLst>
          </p:cNvPr>
          <p:cNvCxnSpPr>
            <a:cxnSpLocks/>
          </p:cNvCxnSpPr>
          <p:nvPr/>
        </p:nvCxnSpPr>
        <p:spPr>
          <a:xfrm flipH="1">
            <a:off x="1480344" y="828020"/>
            <a:ext cx="19844" cy="593473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39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1033</Words>
  <Application>Microsoft Office PowerPoint</Application>
  <PresentationFormat>Custom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.VnBodoni</vt:lpstr>
      <vt:lpstr>Arial</vt:lpstr>
      <vt:lpstr>Arial Black</vt:lpstr>
      <vt:lpstr>Calibri</vt:lpstr>
      <vt:lpstr>HP001 4 hàng</vt:lpstr>
      <vt:lpstr>HP001 4 hang 1 ô ly</vt:lpstr>
      <vt:lpstr>HP001 5 hàng</vt:lpstr>
      <vt:lpstr>Times Neue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duphong</cp:lastModifiedBy>
  <cp:revision>74</cp:revision>
  <dcterms:created xsi:type="dcterms:W3CDTF">2021-10-30T21:39:03Z</dcterms:created>
  <dcterms:modified xsi:type="dcterms:W3CDTF">2022-01-23T15:46:26Z</dcterms:modified>
</cp:coreProperties>
</file>