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297D1B-AD78-4130-B2B2-37A054339108}" v="18" dt="2021-12-04T08:31:34.522"/>
    <p1510:client id="{C21BA873-ACFC-4F86-BF8C-A37600924A26}" v="270" dt="2021-12-04T08:27:02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>
        <p:scale>
          <a:sx n="81" d="100"/>
          <a:sy n="81" d="100"/>
        </p:scale>
        <p:origin x="-25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ễn dịu" userId="114bf2ccc497dd76" providerId="Windows Live" clId="Web-{C21BA873-ACFC-4F86-BF8C-A37600924A26}"/>
    <pc:docChg chg="addSld delSld modSld sldOrd addMainMaster delMainMaster">
      <pc:chgData name="nguyễn dịu" userId="114bf2ccc497dd76" providerId="Windows Live" clId="Web-{C21BA873-ACFC-4F86-BF8C-A37600924A26}" dt="2021-12-04T08:27:02.021" v="258"/>
      <pc:docMkLst>
        <pc:docMk/>
      </pc:docMkLst>
      <pc:sldChg chg="modSp mod modTransition modClrScheme addAnim modAnim chgLayout">
        <pc:chgData name="nguyễn dịu" userId="114bf2ccc497dd76" providerId="Windows Live" clId="Web-{C21BA873-ACFC-4F86-BF8C-A37600924A26}" dt="2021-12-04T08:27:02.021" v="258"/>
        <pc:sldMkLst>
          <pc:docMk/>
          <pc:sldMk cId="2567927505" sldId="256"/>
        </pc:sldMkLst>
        <pc:spChg chg="mod ord">
          <ac:chgData name="nguyễn dịu" userId="114bf2ccc497dd76" providerId="Windows Live" clId="Web-{C21BA873-ACFC-4F86-BF8C-A37600924A26}" dt="2021-12-04T08:18:50.209" v="159" actId="14100"/>
          <ac:spMkLst>
            <pc:docMk/>
            <pc:sldMk cId="2567927505" sldId="256"/>
            <ac:spMk id="2" creationId="{00000000-0000-0000-0000-000000000000}"/>
          </ac:spMkLst>
        </pc:spChg>
        <pc:spChg chg="mod ord">
          <ac:chgData name="nguyễn dịu" userId="114bf2ccc497dd76" providerId="Windows Live" clId="Web-{C21BA873-ACFC-4F86-BF8C-A37600924A26}" dt="2021-12-04T08:17:32.129" v="115" actId="1076"/>
          <ac:spMkLst>
            <pc:docMk/>
            <pc:sldMk cId="2567927505" sldId="256"/>
            <ac:spMk id="3" creationId="{00000000-0000-0000-0000-000000000000}"/>
          </ac:spMkLst>
        </pc:spChg>
      </pc:sldChg>
      <pc:sldChg chg="addSp delSp modSp new mod modClrScheme addAnim modAnim chgLayout">
        <pc:chgData name="nguyễn dịu" userId="114bf2ccc497dd76" providerId="Windows Live" clId="Web-{C21BA873-ACFC-4F86-BF8C-A37600924A26}" dt="2021-12-04T08:25:47.893" v="239"/>
        <pc:sldMkLst>
          <pc:docMk/>
          <pc:sldMk cId="2913977976" sldId="257"/>
        </pc:sldMkLst>
        <pc:spChg chg="mod ord">
          <ac:chgData name="nguyễn dịu" userId="114bf2ccc497dd76" providerId="Windows Live" clId="Web-{C21BA873-ACFC-4F86-BF8C-A37600924A26}" dt="2021-12-04T08:16:54.831" v="107" actId="1076"/>
          <ac:spMkLst>
            <pc:docMk/>
            <pc:sldMk cId="2913977976" sldId="257"/>
            <ac:spMk id="2" creationId="{E5DF8464-62BC-440F-9066-667639ED0DBD}"/>
          </ac:spMkLst>
        </pc:spChg>
        <pc:spChg chg="del">
          <ac:chgData name="nguyễn dịu" userId="114bf2ccc497dd76" providerId="Windows Live" clId="Web-{C21BA873-ACFC-4F86-BF8C-A37600924A26}" dt="2021-12-04T08:15:22.312" v="76"/>
          <ac:spMkLst>
            <pc:docMk/>
            <pc:sldMk cId="2913977976" sldId="257"/>
            <ac:spMk id="3" creationId="{08FD88A4-957A-4609-B379-9F9FDBCFF567}"/>
          </ac:spMkLst>
        </pc:spChg>
        <pc:spChg chg="add del mod">
          <ac:chgData name="nguyễn dịu" userId="114bf2ccc497dd76" providerId="Windows Live" clId="Web-{C21BA873-ACFC-4F86-BF8C-A37600924A26}" dt="2021-12-04T08:15:44.125" v="78"/>
          <ac:spMkLst>
            <pc:docMk/>
            <pc:sldMk cId="2913977976" sldId="257"/>
            <ac:spMk id="6" creationId="{5A619796-328E-4842-AEB9-D2F375AF383E}"/>
          </ac:spMkLst>
        </pc:spChg>
        <pc:picChg chg="add del mod ord">
          <ac:chgData name="nguyễn dịu" userId="114bf2ccc497dd76" providerId="Windows Live" clId="Web-{C21BA873-ACFC-4F86-BF8C-A37600924A26}" dt="2021-12-04T08:15:26.266" v="77"/>
          <ac:picMkLst>
            <pc:docMk/>
            <pc:sldMk cId="2913977976" sldId="257"/>
            <ac:picMk id="4" creationId="{7F101972-F6A0-4419-AE63-15FE84828628}"/>
          </ac:picMkLst>
        </pc:picChg>
        <pc:picChg chg="add mod ord">
          <ac:chgData name="nguyễn dịu" userId="114bf2ccc497dd76" providerId="Windows Live" clId="Web-{C21BA873-ACFC-4F86-BF8C-A37600924A26}" dt="2021-12-04T08:19:02.366" v="160" actId="14100"/>
          <ac:picMkLst>
            <pc:docMk/>
            <pc:sldMk cId="2913977976" sldId="257"/>
            <ac:picMk id="7" creationId="{7B796742-0B9A-4055-8E75-DD6278BA8E19}"/>
          </ac:picMkLst>
        </pc:picChg>
      </pc:sldChg>
      <pc:sldChg chg="addSp delSp modSp new addAnim modAnim">
        <pc:chgData name="nguyễn dịu" userId="114bf2ccc497dd76" providerId="Windows Live" clId="Web-{C21BA873-ACFC-4F86-BF8C-A37600924A26}" dt="2021-12-04T08:25:57.816" v="243"/>
        <pc:sldMkLst>
          <pc:docMk/>
          <pc:sldMk cId="3631112539" sldId="258"/>
        </pc:sldMkLst>
        <pc:spChg chg="mod">
          <ac:chgData name="nguyễn dịu" userId="114bf2ccc497dd76" providerId="Windows Live" clId="Web-{C21BA873-ACFC-4F86-BF8C-A37600924A26}" dt="2021-12-04T08:19:54.539" v="172" actId="20577"/>
          <ac:spMkLst>
            <pc:docMk/>
            <pc:sldMk cId="3631112539" sldId="258"/>
            <ac:spMk id="2" creationId="{A9317E75-2275-48D3-9BE7-F7274E64F648}"/>
          </ac:spMkLst>
        </pc:spChg>
        <pc:spChg chg="del">
          <ac:chgData name="nguyễn dịu" userId="114bf2ccc497dd76" providerId="Windows Live" clId="Web-{C21BA873-ACFC-4F86-BF8C-A37600924A26}" dt="2021-12-04T08:19:27.929" v="162"/>
          <ac:spMkLst>
            <pc:docMk/>
            <pc:sldMk cId="3631112539" sldId="258"/>
            <ac:spMk id="3" creationId="{7B29C1EB-90E6-48C2-BD22-0A19E4F132DB}"/>
          </ac:spMkLst>
        </pc:spChg>
        <pc:picChg chg="add mod ord">
          <ac:chgData name="nguyễn dịu" userId="114bf2ccc497dd76" providerId="Windows Live" clId="Web-{C21BA873-ACFC-4F86-BF8C-A37600924A26}" dt="2021-12-04T08:19:40.367" v="166" actId="1076"/>
          <ac:picMkLst>
            <pc:docMk/>
            <pc:sldMk cId="3631112539" sldId="258"/>
            <ac:picMk id="4" creationId="{7DB9F1CD-E0F7-4CF1-99D9-D98961E2A314}"/>
          </ac:picMkLst>
        </pc:picChg>
      </pc:sldChg>
      <pc:sldChg chg="addSp delSp modSp new addAnim modAnim">
        <pc:chgData name="nguyễn dịu" userId="114bf2ccc497dd76" providerId="Windows Live" clId="Web-{C21BA873-ACFC-4F86-BF8C-A37600924A26}" dt="2021-12-04T08:26:18.847" v="248"/>
        <pc:sldMkLst>
          <pc:docMk/>
          <pc:sldMk cId="130066407" sldId="259"/>
        </pc:sldMkLst>
        <pc:spChg chg="mod">
          <ac:chgData name="nguyễn dịu" userId="114bf2ccc497dd76" providerId="Windows Live" clId="Web-{C21BA873-ACFC-4F86-BF8C-A37600924A26}" dt="2021-12-04T08:20:15.868" v="188" actId="20577"/>
          <ac:spMkLst>
            <pc:docMk/>
            <pc:sldMk cId="130066407" sldId="259"/>
            <ac:spMk id="2" creationId="{722581DC-6738-4216-A838-224AE3FFEF62}"/>
          </ac:spMkLst>
        </pc:spChg>
        <pc:spChg chg="del">
          <ac:chgData name="nguyễn dịu" userId="114bf2ccc497dd76" providerId="Windows Live" clId="Web-{C21BA873-ACFC-4F86-BF8C-A37600924A26}" dt="2021-12-04T08:20:55.838" v="195"/>
          <ac:spMkLst>
            <pc:docMk/>
            <pc:sldMk cId="130066407" sldId="259"/>
            <ac:spMk id="3" creationId="{1921D5C6-EA36-4089-B896-B6A6EABD42E3}"/>
          </ac:spMkLst>
        </pc:spChg>
        <pc:picChg chg="add mod ord">
          <ac:chgData name="nguyễn dịu" userId="114bf2ccc497dd76" providerId="Windows Live" clId="Web-{C21BA873-ACFC-4F86-BF8C-A37600924A26}" dt="2021-12-04T08:26:07.628" v="244" actId="14100"/>
          <ac:picMkLst>
            <pc:docMk/>
            <pc:sldMk cId="130066407" sldId="259"/>
            <ac:picMk id="4" creationId="{26F9C5F9-0270-401A-9C0F-51B128D0C468}"/>
          </ac:picMkLst>
        </pc:picChg>
      </pc:sldChg>
      <pc:sldChg chg="addSp delSp modSp new addAnim modAnim">
        <pc:chgData name="nguyễn dịu" userId="114bf2ccc497dd76" providerId="Windows Live" clId="Web-{C21BA873-ACFC-4F86-BF8C-A37600924A26}" dt="2021-12-04T08:26:41.067" v="255"/>
        <pc:sldMkLst>
          <pc:docMk/>
          <pc:sldMk cId="468572128" sldId="260"/>
        </pc:sldMkLst>
        <pc:spChg chg="mod">
          <ac:chgData name="nguyễn dịu" userId="114bf2ccc497dd76" providerId="Windows Live" clId="Web-{C21BA873-ACFC-4F86-BF8C-A37600924A26}" dt="2021-12-04T08:21:33.073" v="217" actId="20577"/>
          <ac:spMkLst>
            <pc:docMk/>
            <pc:sldMk cId="468572128" sldId="260"/>
            <ac:spMk id="2" creationId="{56B01EA6-CA66-49D4-90DF-9873C04BAA0B}"/>
          </ac:spMkLst>
        </pc:spChg>
        <pc:spChg chg="del">
          <ac:chgData name="nguyễn dịu" userId="114bf2ccc497dd76" providerId="Windows Live" clId="Web-{C21BA873-ACFC-4F86-BF8C-A37600924A26}" dt="2021-12-04T08:20:27.368" v="190"/>
          <ac:spMkLst>
            <pc:docMk/>
            <pc:sldMk cId="468572128" sldId="260"/>
            <ac:spMk id="3" creationId="{75A8B197-82AD-469F-B4CF-68A43B82BCEC}"/>
          </ac:spMkLst>
        </pc:spChg>
        <pc:spChg chg="add del mod">
          <ac:chgData name="nguyễn dịu" userId="114bf2ccc497dd76" providerId="Windows Live" clId="Web-{C21BA873-ACFC-4F86-BF8C-A37600924A26}" dt="2021-12-04T08:22:00.871" v="218"/>
          <ac:spMkLst>
            <pc:docMk/>
            <pc:sldMk cId="468572128" sldId="260"/>
            <ac:spMk id="6" creationId="{51524999-DB65-40A0-9AA6-5FFDCE0200AD}"/>
          </ac:spMkLst>
        </pc:spChg>
        <pc:picChg chg="add del mod ord">
          <ac:chgData name="nguyễn dịu" userId="114bf2ccc497dd76" providerId="Windows Live" clId="Web-{C21BA873-ACFC-4F86-BF8C-A37600924A26}" dt="2021-12-04T08:20:36.212" v="192"/>
          <ac:picMkLst>
            <pc:docMk/>
            <pc:sldMk cId="468572128" sldId="260"/>
            <ac:picMk id="4" creationId="{6134D8A2-9A7F-47C1-9898-A7DA670F1CD8}"/>
          </ac:picMkLst>
        </pc:picChg>
        <pc:picChg chg="add mod ord">
          <ac:chgData name="nguyễn dịu" userId="114bf2ccc497dd76" providerId="Windows Live" clId="Web-{C21BA873-ACFC-4F86-BF8C-A37600924A26}" dt="2021-12-04T08:26:32.004" v="251" actId="14100"/>
          <ac:picMkLst>
            <pc:docMk/>
            <pc:sldMk cId="468572128" sldId="260"/>
            <ac:picMk id="7" creationId="{9A5B9AAB-A8AE-4974-BC33-928A1132EAEE}"/>
          </ac:picMkLst>
        </pc:picChg>
      </pc:sldChg>
      <pc:sldChg chg="addSp delSp modSp new addAnim modAnim">
        <pc:chgData name="nguyễn dịu" userId="114bf2ccc497dd76" providerId="Windows Live" clId="Web-{C21BA873-ACFC-4F86-BF8C-A37600924A26}" dt="2021-12-04T08:26:48.208" v="257"/>
        <pc:sldMkLst>
          <pc:docMk/>
          <pc:sldMk cId="3216034810" sldId="261"/>
        </pc:sldMkLst>
        <pc:spChg chg="del">
          <ac:chgData name="nguyễn dịu" userId="114bf2ccc497dd76" providerId="Windows Live" clId="Web-{C21BA873-ACFC-4F86-BF8C-A37600924A26}" dt="2021-12-04T08:22:48.076" v="225"/>
          <ac:spMkLst>
            <pc:docMk/>
            <pc:sldMk cId="3216034810" sldId="261"/>
            <ac:spMk id="3" creationId="{6AD5F12E-3DF8-4FF4-A66C-9CBDA1EE0657}"/>
          </ac:spMkLst>
        </pc:spChg>
        <pc:picChg chg="add mod ord">
          <ac:chgData name="nguyễn dịu" userId="114bf2ccc497dd76" providerId="Windows Live" clId="Web-{C21BA873-ACFC-4F86-BF8C-A37600924A26}" dt="2021-12-04T08:23:01.795" v="229" actId="14100"/>
          <ac:picMkLst>
            <pc:docMk/>
            <pc:sldMk cId="3216034810" sldId="261"/>
            <ac:picMk id="4" creationId="{8CBED5BA-4ED6-4697-BE52-36DD2D4D9F31}"/>
          </ac:picMkLst>
        </pc:picChg>
      </pc:sldChg>
      <pc:sldChg chg="new del">
        <pc:chgData name="nguyễn dịu" userId="114bf2ccc497dd76" providerId="Windows Live" clId="Web-{C21BA873-ACFC-4F86-BF8C-A37600924A26}" dt="2021-12-04T08:20:46.213" v="194"/>
        <pc:sldMkLst>
          <pc:docMk/>
          <pc:sldMk cId="3484507994" sldId="261"/>
        </pc:sldMkLst>
      </pc:sldChg>
      <pc:sldChg chg="new del ord">
        <pc:chgData name="nguyễn dịu" userId="114bf2ccc497dd76" providerId="Windows Live" clId="Web-{C21BA873-ACFC-4F86-BF8C-A37600924A26}" dt="2021-12-04T08:24:46.048" v="232"/>
        <pc:sldMkLst>
          <pc:docMk/>
          <pc:sldMk cId="2035316251" sldId="262"/>
        </pc:sldMkLst>
      </pc:sldChg>
      <pc:sldMasterChg chg="del delSldLayout">
        <pc:chgData name="nguyễn dịu" userId="114bf2ccc497dd76" providerId="Windows Live" clId="Web-{C21BA873-ACFC-4F86-BF8C-A37600924A26}" dt="2021-12-04T08:05:32.060" v="0"/>
        <pc:sldMasterMkLst>
          <pc:docMk/>
          <pc:sldMasterMk cId="3336428944" sldId="2147483648"/>
        </pc:sldMasterMkLst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3177509059" sldId="2147483649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4273931299" sldId="2147483650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3239344926" sldId="2147483651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71434891" sldId="2147483652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1695300783" sldId="2147483653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3013401316" sldId="2147483654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1438579405" sldId="2147483655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638026129" sldId="2147483656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3860145272" sldId="2147483657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2447484624" sldId="2147483658"/>
          </pc:sldLayoutMkLst>
        </pc:sldLayoutChg>
        <pc:sldLayoutChg chg="del">
          <pc:chgData name="nguyễn dịu" userId="114bf2ccc497dd76" providerId="Windows Live" clId="Web-{C21BA873-ACFC-4F86-BF8C-A37600924A26}" dt="2021-12-04T08:05:32.060" v="0"/>
          <pc:sldLayoutMkLst>
            <pc:docMk/>
            <pc:sldMasterMk cId="3336428944" sldId="2147483648"/>
            <pc:sldLayoutMk cId="95000003" sldId="2147483659"/>
          </pc:sldLayoutMkLst>
        </pc:sldLayoutChg>
      </pc:sldMasterChg>
      <pc:sldMasterChg chg="add del addSldLayout delSldLayout modSldLayout">
        <pc:chgData name="nguyễn dịu" userId="114bf2ccc497dd76" providerId="Windows Live" clId="Web-{C21BA873-ACFC-4F86-BF8C-A37600924A26}" dt="2021-12-04T08:16:39.955" v="88"/>
        <pc:sldMasterMkLst>
          <pc:docMk/>
          <pc:sldMasterMk cId="646807359" sldId="2147483660"/>
        </pc:sldMasterMkLst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2647889700" sldId="2147483661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1632473323" sldId="2147483662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16933370" sldId="2147483663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3681125890" sldId="2147483664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2196680049" sldId="2147483665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170787729" sldId="2147483666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3703447527" sldId="2147483667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1390417457" sldId="2147483668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3652758107" sldId="2147483669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3713075034" sldId="2147483670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2142481907" sldId="2147483671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2243149491" sldId="2147483672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2796086810" sldId="2147483673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2185766097" sldId="2147483674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3890663385" sldId="2147483675"/>
          </pc:sldLayoutMkLst>
        </pc:sldLayoutChg>
        <pc:sldLayoutChg chg="add del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646807359" sldId="2147483660"/>
            <pc:sldLayoutMk cId="1688340833" sldId="2147483676"/>
          </pc:sldLayoutMkLst>
        </pc:sldLayoutChg>
      </pc:sldMasterChg>
      <pc:sldMasterChg chg="add addSldLayout modSldLayout">
        <pc:chgData name="nguyễn dịu" userId="114bf2ccc497dd76" providerId="Windows Live" clId="Web-{C21BA873-ACFC-4F86-BF8C-A37600924A26}" dt="2021-12-04T08:16:39.955" v="88"/>
        <pc:sldMasterMkLst>
          <pc:docMk/>
          <pc:sldMasterMk cId="2012417378" sldId="2147483677"/>
        </pc:sldMasterMkLst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4008479769" sldId="2147483678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1708564403" sldId="2147483679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2637151715" sldId="2147483680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4275855212" sldId="2147483681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1281969601" sldId="2147483682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3328793422" sldId="2147483683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3351171373" sldId="2147483684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2878549928" sldId="2147483685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2857513777" sldId="2147483686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106076124" sldId="2147483687"/>
          </pc:sldLayoutMkLst>
        </pc:sldLayoutChg>
        <pc:sldLayoutChg chg="add mod replId">
          <pc:chgData name="nguyễn dịu" userId="114bf2ccc497dd76" providerId="Windows Live" clId="Web-{C21BA873-ACFC-4F86-BF8C-A37600924A26}" dt="2021-12-04T08:16:39.955" v="88"/>
          <pc:sldLayoutMkLst>
            <pc:docMk/>
            <pc:sldMasterMk cId="2012417378" sldId="2147483677"/>
            <pc:sldLayoutMk cId="2122255909" sldId="2147483688"/>
          </pc:sldLayoutMkLst>
        </pc:sldLayoutChg>
      </pc:sldMasterChg>
    </pc:docChg>
  </pc:docChgLst>
  <pc:docChgLst>
    <pc:chgData name="nguyễn dịu" userId="114bf2ccc497dd76" providerId="Windows Live" clId="Web-{17297D1B-AD78-4130-B2B2-37A054339108}"/>
    <pc:docChg chg="addSld delSld modSld sldOrd">
      <pc:chgData name="nguyễn dịu" userId="114bf2ccc497dd76" providerId="Windows Live" clId="Web-{17297D1B-AD78-4130-B2B2-37A054339108}" dt="2021-12-04T08:31:34.522" v="16"/>
      <pc:docMkLst>
        <pc:docMk/>
      </pc:docMkLst>
      <pc:sldChg chg="ord">
        <pc:chgData name="nguyễn dịu" userId="114bf2ccc497dd76" providerId="Windows Live" clId="Web-{17297D1B-AD78-4130-B2B2-37A054339108}" dt="2021-12-04T08:30:48.896" v="2"/>
        <pc:sldMkLst>
          <pc:docMk/>
          <pc:sldMk cId="3216034810" sldId="261"/>
        </pc:sldMkLst>
      </pc:sldChg>
      <pc:sldChg chg="modSp new del ord">
        <pc:chgData name="nguyễn dịu" userId="114bf2ccc497dd76" providerId="Windows Live" clId="Web-{17297D1B-AD78-4130-B2B2-37A054339108}" dt="2021-12-04T08:31:34.522" v="16"/>
        <pc:sldMkLst>
          <pc:docMk/>
          <pc:sldMk cId="1363368237" sldId="262"/>
        </pc:sldMkLst>
        <pc:spChg chg="mod">
          <ac:chgData name="nguyễn dịu" userId="114bf2ccc497dd76" providerId="Windows Live" clId="Web-{17297D1B-AD78-4130-B2B2-37A054339108}" dt="2021-12-04T08:31:09.725" v="15" actId="20577"/>
          <ac:spMkLst>
            <pc:docMk/>
            <pc:sldMk cId="1363368237" sldId="262"/>
            <ac:spMk id="2" creationId="{60328CF3-6F16-4255-B59C-CA840D97DB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47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7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255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56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15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5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96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79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7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54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1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41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469659" y="609600"/>
            <a:ext cx="9296399" cy="2690673"/>
          </a:xfrm>
        </p:spPr>
        <p:txBody>
          <a:bodyPr>
            <a:normAutofit fontScale="90000"/>
          </a:bodyPr>
          <a:lstStyle/>
          <a:p>
            <a:r>
              <a:rPr lang="vi-VN" dirty="0">
                <a:latin typeface="Tahoma"/>
                <a:ea typeface="Tahoma"/>
                <a:cs typeface="Tahoma"/>
              </a:rPr>
              <a:t>         </a:t>
            </a:r>
            <a:r>
              <a:rPr lang="vi-VN" dirty="0" err="1">
                <a:latin typeface="Tahoma"/>
                <a:ea typeface="Tahoma"/>
                <a:cs typeface="Tahoma"/>
              </a:rPr>
              <a:t>Tiếng</a:t>
            </a:r>
            <a:r>
              <a:rPr lang="vi-VN" dirty="0">
                <a:latin typeface="Tahoma"/>
                <a:ea typeface="Tahoma"/>
                <a:cs typeface="Tahoma"/>
              </a:rPr>
              <a:t> </a:t>
            </a:r>
            <a:r>
              <a:rPr lang="vi-VN" dirty="0" err="1">
                <a:latin typeface="Tahoma"/>
                <a:ea typeface="Tahoma"/>
                <a:cs typeface="Tahoma"/>
              </a:rPr>
              <a:t>Việt</a:t>
            </a:r>
            <a:r>
              <a:rPr lang="vi-VN" dirty="0">
                <a:latin typeface="Tahoma"/>
                <a:ea typeface="Tahoma"/>
                <a:cs typeface="Tahoma"/>
              </a:rPr>
              <a:t/>
            </a:r>
            <a:br>
              <a:rPr lang="vi-VN" dirty="0">
                <a:latin typeface="Tahoma"/>
                <a:ea typeface="Tahoma"/>
                <a:cs typeface="Tahoma"/>
              </a:rPr>
            </a:br>
            <a:r>
              <a:rPr lang="vi-VN" dirty="0">
                <a:latin typeface="Tahoma"/>
                <a:ea typeface="Tahoma"/>
                <a:cs typeface="Tahoma"/>
              </a:rPr>
              <a:t> Ôn </a:t>
            </a:r>
            <a:r>
              <a:rPr lang="vi-VN" dirty="0" err="1">
                <a:latin typeface="Tahoma"/>
                <a:ea typeface="Tahoma"/>
                <a:cs typeface="Tahoma"/>
              </a:rPr>
              <a:t>tập</a:t>
            </a:r>
            <a:r>
              <a:rPr lang="vi-VN" dirty="0">
                <a:latin typeface="Tahoma"/>
                <a:ea typeface="Tahoma"/>
                <a:cs typeface="Tahoma"/>
              </a:rPr>
              <a:t> </a:t>
            </a:r>
            <a:r>
              <a:rPr lang="vi-VN" dirty="0" err="1">
                <a:latin typeface="Tahoma"/>
                <a:ea typeface="Tahoma"/>
                <a:cs typeface="Tahoma"/>
              </a:rPr>
              <a:t>cuối</a:t>
            </a:r>
            <a:r>
              <a:rPr lang="vi-VN" dirty="0">
                <a:latin typeface="Tahoma"/>
                <a:ea typeface="Tahoma"/>
                <a:cs typeface="Tahoma"/>
              </a:rPr>
              <a:t> </a:t>
            </a:r>
            <a:r>
              <a:rPr lang="vi-VN" dirty="0" err="1">
                <a:latin typeface="Tahoma"/>
                <a:ea typeface="Tahoma"/>
                <a:cs typeface="Tahoma"/>
              </a:rPr>
              <a:t>học</a:t>
            </a:r>
            <a:r>
              <a:rPr lang="vi-VN" dirty="0">
                <a:latin typeface="Tahoma"/>
                <a:ea typeface="Tahoma"/>
                <a:cs typeface="Tahoma"/>
              </a:rPr>
              <a:t> </a:t>
            </a:r>
            <a:r>
              <a:rPr lang="vi-VN" dirty="0" err="1">
                <a:latin typeface="Tahoma"/>
                <a:ea typeface="Tahoma"/>
                <a:cs typeface="Tahoma"/>
              </a:rPr>
              <a:t>kì</a:t>
            </a:r>
            <a:r>
              <a:rPr lang="vi-VN" dirty="0">
                <a:latin typeface="Tahoma"/>
                <a:ea typeface="Tahoma"/>
                <a:cs typeface="Tahoma"/>
              </a:rPr>
              <a:t> I</a:t>
            </a:r>
            <a:r>
              <a:rPr lang="en-US" dirty="0"/>
              <a:t/>
            </a:r>
            <a:br>
              <a:rPr lang="en-US" dirty="0"/>
            </a:br>
            <a:r>
              <a:rPr lang="vi-VN" dirty="0">
                <a:latin typeface="Tahoma"/>
                <a:ea typeface="Tahoma"/>
                <a:cs typeface="Tahoma"/>
              </a:rPr>
              <a:t>          (</a:t>
            </a:r>
            <a:r>
              <a:rPr lang="vi-VN" dirty="0" err="1">
                <a:latin typeface="Tahoma"/>
                <a:ea typeface="Tahoma"/>
                <a:cs typeface="Tahoma"/>
              </a:rPr>
              <a:t>Tiết</a:t>
            </a:r>
            <a:r>
              <a:rPr lang="vi-VN" dirty="0">
                <a:latin typeface="Tahoma"/>
                <a:ea typeface="Tahoma"/>
                <a:cs typeface="Tahoma"/>
              </a:rPr>
              <a:t> 8) 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2438400" y="3377097"/>
            <a:ext cx="6564923" cy="573580"/>
          </a:xfrm>
        </p:spPr>
        <p:txBody>
          <a:bodyPr/>
          <a:lstStyle/>
          <a:p>
            <a:pPr algn="ctr"/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2567927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E5DF8464-62BC-440F-9066-667639ED0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925" y="433610"/>
            <a:ext cx="8911687" cy="1280890"/>
          </a:xfrm>
        </p:spPr>
        <p:txBody>
          <a:bodyPr/>
          <a:lstStyle/>
          <a:p>
            <a:r>
              <a:rPr lang="vi-VN" dirty="0" err="1">
                <a:latin typeface="Tahoma"/>
                <a:ea typeface="Tahoma"/>
                <a:cs typeface="Tahoma"/>
              </a:rPr>
              <a:t>Bài</a:t>
            </a:r>
            <a:r>
              <a:rPr lang="vi-VN" dirty="0">
                <a:latin typeface="Tahoma"/>
                <a:ea typeface="Tahoma"/>
                <a:cs typeface="Tahoma"/>
              </a:rPr>
              <a:t> </a:t>
            </a:r>
            <a:r>
              <a:rPr lang="vi-VN" dirty="0" err="1">
                <a:latin typeface="Tahoma"/>
                <a:ea typeface="Tahoma"/>
                <a:cs typeface="Tahoma"/>
              </a:rPr>
              <a:t>luyện</a:t>
            </a:r>
            <a:r>
              <a:rPr lang="vi-VN" dirty="0">
                <a:latin typeface="Tahoma"/>
                <a:ea typeface="Tahoma"/>
                <a:cs typeface="Tahoma"/>
              </a:rPr>
              <a:t> </a:t>
            </a:r>
            <a:r>
              <a:rPr lang="vi-VN" dirty="0" err="1">
                <a:latin typeface="Tahoma"/>
                <a:ea typeface="Tahoma"/>
                <a:cs typeface="Tahoma"/>
              </a:rPr>
              <a:t>tập</a:t>
            </a:r>
          </a:p>
        </p:txBody>
      </p:sp>
      <p:pic>
        <p:nvPicPr>
          <p:cNvPr id="7" name="Hình ảnh 7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7B796742-0B9A-4055-8E75-DD6278BA8E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3996" y="1793809"/>
            <a:ext cx="9455434" cy="4546733"/>
          </a:xfrm>
        </p:spPr>
      </p:pic>
    </p:spTree>
    <p:extLst>
      <p:ext uri="{BB962C8B-B14F-4D97-AF65-F5344CB8AC3E}">
        <p14:creationId xmlns:p14="http://schemas.microsoft.com/office/powerpoint/2010/main" val="291397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A9317E75-2275-48D3-9BE7-F7274E64F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7DB9F1CD-E0F7-4CF1-99D9-D98961E2A3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3955" y="1849227"/>
            <a:ext cx="9188450" cy="3597275"/>
          </a:xfrm>
        </p:spPr>
      </p:pic>
    </p:spTree>
    <p:extLst>
      <p:ext uri="{BB962C8B-B14F-4D97-AF65-F5344CB8AC3E}">
        <p14:creationId xmlns:p14="http://schemas.microsoft.com/office/powerpoint/2010/main" val="363111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722581DC-6738-4216-A838-224AE3FFE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Cách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làm</a:t>
            </a: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26F9C5F9-0270-401A-9C0F-51B128D0C4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4105" y="1836527"/>
            <a:ext cx="9810750" cy="4029075"/>
          </a:xfrm>
        </p:spPr>
      </p:pic>
    </p:spTree>
    <p:extLst>
      <p:ext uri="{BB962C8B-B14F-4D97-AF65-F5344CB8AC3E}">
        <p14:creationId xmlns:p14="http://schemas.microsoft.com/office/powerpoint/2010/main" val="13006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56B01EA6-CA66-49D4-90DF-9873C04B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Chữa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bài</a:t>
            </a:r>
          </a:p>
        </p:txBody>
      </p:sp>
      <p:pic>
        <p:nvPicPr>
          <p:cNvPr id="7" name="Hình ảnh 7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9A5B9AAB-A8AE-4974-BC33-928A1132EA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8851" y="1807634"/>
            <a:ext cx="8950358" cy="4442460"/>
          </a:xfrm>
        </p:spPr>
      </p:pic>
    </p:spTree>
    <p:extLst>
      <p:ext uri="{BB962C8B-B14F-4D97-AF65-F5344CB8AC3E}">
        <p14:creationId xmlns:p14="http://schemas.microsoft.com/office/powerpoint/2010/main" val="46857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Custom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Retrospect</vt:lpstr>
      <vt:lpstr>         Tiếng Việt  Ôn tập cuối học kì I           (Tiết 8) </vt:lpstr>
      <vt:lpstr>Bài luyện tập</vt:lpstr>
      <vt:lpstr>Bài luyện tập</vt:lpstr>
      <vt:lpstr>Cách làm</vt:lpstr>
      <vt:lpstr>Chữa bài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/>
  <cp:lastModifiedBy>HP</cp:lastModifiedBy>
  <cp:revision>91</cp:revision>
  <dcterms:created xsi:type="dcterms:W3CDTF">2021-12-04T08:04:45Z</dcterms:created>
  <dcterms:modified xsi:type="dcterms:W3CDTF">2022-01-06T03:08:53Z</dcterms:modified>
</cp:coreProperties>
</file>