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8" r:id="rId4"/>
    <p:sldId id="257" r:id="rId5"/>
    <p:sldId id="267" r:id="rId6"/>
    <p:sldId id="258" r:id="rId7"/>
    <p:sldId id="25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348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9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3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5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1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2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0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70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7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90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4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95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83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39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5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60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54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1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1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12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4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46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3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1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7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205D-ADBE-400B-92E6-A4AAC2F7F46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7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7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757" y="81072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754816" y="81072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782168" y="81072"/>
            <a:ext cx="3558790" cy="17088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5956" y="461662"/>
            <a:ext cx="46021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Toán</a:t>
            </a:r>
            <a:r>
              <a:rPr lang="vi-VN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4</a:t>
            </a:r>
            <a:r>
              <a:rPr 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6691" y="1636123"/>
            <a:ext cx="99553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Phân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sô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và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phép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chia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số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tự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nhiên</a:t>
            </a:r>
            <a:endParaRPr lang="en-US" sz="8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4" name="Diagonal Stripe 3"/>
          <p:cNvSpPr/>
          <p:nvPr/>
        </p:nvSpPr>
        <p:spPr>
          <a:xfrm rot="20374142">
            <a:off x="5904868" y="1664523"/>
            <a:ext cx="328507" cy="187099"/>
          </a:xfrm>
          <a:prstGeom prst="diagStri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45758"/>
            <a:ext cx="18870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1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7056" y="330423"/>
            <a:ext cx="1064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23571" r="86571">
                        <a14:foregroundMark x1="30000" y1="83424" x2="33857" y2="53533"/>
                        <a14:foregroundMark x1="26000" y1="76359" x2="28714" y2="70109"/>
                        <a14:foregroundMark x1="69429" y1="44293" x2="84571" y2="37500"/>
                        <a14:foregroundMark x1="76429" y1="35326" x2="76857" y2="28261"/>
                        <a14:foregroundMark x1="83000" y1="36685" x2="85143" y2="39674"/>
                        <a14:foregroundMark x1="52857" y1="45109" x2="55714" y2="45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69" r="11039" b="9825"/>
          <a:stretch/>
        </p:blipFill>
        <p:spPr>
          <a:xfrm>
            <a:off x="-205409" y="3194342"/>
            <a:ext cx="4439478" cy="316042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19130" y="1431235"/>
            <a:ext cx="9568070" cy="2133600"/>
          </a:xfrm>
          <a:prstGeom prst="roundRect">
            <a:avLst/>
          </a:prstGeom>
          <a:solidFill>
            <a:schemeClr val="bg1"/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6695" y="1983222"/>
            <a:ext cx="947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7 : 9 ;          5 : 8 ;          6 : 19 ;                1 : 3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0" y="0"/>
            <a:ext cx="12192000" cy="489397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/>
              <a:t>Khi TS chia hết cho MS thì ta lấy TS chia cho MS để được thương là một số tự nhiên.</a:t>
            </a: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777559" y="1500774"/>
            <a:ext cx="4430332" cy="330304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57707" y="145758"/>
            <a:ext cx="20024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2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5997" y="420575"/>
            <a:ext cx="326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276" y="1545465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356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MẪU</a:t>
            </a:r>
            <a:r>
              <a:rPr lang="en-US" sz="4000" dirty="0" smtClean="0"/>
              <a:t>: 24 : 8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  <a:blipFill rotWithShape="0">
                <a:blip r:embed="rId2"/>
                <a:stretch>
                  <a:fillRect r="-2191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85255" y="2099048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168980" y="1745105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36 : 9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825576" y="1563773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576" y="1563773"/>
                <a:ext cx="1087157" cy="1070549"/>
              </a:xfrm>
              <a:prstGeom prst="rect">
                <a:avLst/>
              </a:prstGeom>
              <a:blipFill rotWithShape="0">
                <a:blip r:embed="rId3"/>
                <a:stretch>
                  <a:fillRect r="-2191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912733" y="1745106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2327" y="2880347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88 : 11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92725" y="2693280"/>
                <a:ext cx="1087157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725" y="2693280"/>
                <a:ext cx="1087157" cy="1070358"/>
              </a:xfrm>
              <a:prstGeom prst="rect">
                <a:avLst/>
              </a:prstGeom>
              <a:blipFill rotWithShape="0">
                <a:blip r:embed="rId4"/>
                <a:stretch>
                  <a:fillRect r="-22472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996722" y="2977233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8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4069724" y="4985056"/>
            <a:ext cx="7606748" cy="169890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/>
              <a:t>Khi </a:t>
            </a:r>
            <a:r>
              <a:rPr lang="nl-NL" sz="3200" i="1" dirty="0" smtClean="0"/>
              <a:t>tử số chia </a:t>
            </a:r>
            <a:r>
              <a:rPr lang="nl-NL" sz="3200" i="1" dirty="0"/>
              <a:t>hết cho </a:t>
            </a:r>
            <a:r>
              <a:rPr lang="nl-NL" sz="3200" i="1" dirty="0" smtClean="0"/>
              <a:t>mẫu số </a:t>
            </a:r>
            <a:r>
              <a:rPr lang="nl-NL" sz="3200" i="1" dirty="0"/>
              <a:t>thì ta lấy </a:t>
            </a:r>
            <a:r>
              <a:rPr lang="nl-NL" sz="3200" i="1" dirty="0" smtClean="0"/>
              <a:t>tử số </a:t>
            </a:r>
            <a:r>
              <a:rPr lang="nl-NL" sz="3200" i="1" dirty="0"/>
              <a:t>chia cho </a:t>
            </a:r>
            <a:r>
              <a:rPr lang="nl-NL" sz="3200" i="1" dirty="0" smtClean="0"/>
              <a:t>mẫu số để </a:t>
            </a:r>
            <a:r>
              <a:rPr lang="nl-NL" sz="3200" i="1" dirty="0"/>
              <a:t>được thương là một số tự nhiên.</a:t>
            </a:r>
            <a:endParaRPr lang="en-US" sz="3200" dirty="0"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256" y="5447951"/>
            <a:ext cx="4095481" cy="991486"/>
            <a:chOff x="38637" y="5460829"/>
            <a:chExt cx="4095481" cy="991486"/>
          </a:xfrm>
        </p:grpSpPr>
        <p:sp>
          <p:nvSpPr>
            <p:cNvPr id="18" name="Freeform 17"/>
            <p:cNvSpPr/>
            <p:nvPr/>
          </p:nvSpPr>
          <p:spPr>
            <a:xfrm>
              <a:off x="38637" y="5653143"/>
              <a:ext cx="4031087" cy="799172"/>
            </a:xfrm>
            <a:custGeom>
              <a:avLst/>
              <a:gdLst>
                <a:gd name="connsiteX0" fmla="*/ 0 w 4031087"/>
                <a:gd name="connsiteY0" fmla="*/ 799172 h 799172"/>
                <a:gd name="connsiteX1" fmla="*/ 450760 w 4031087"/>
                <a:gd name="connsiteY1" fmla="*/ 335533 h 799172"/>
                <a:gd name="connsiteX2" fmla="*/ 927278 w 4031087"/>
                <a:gd name="connsiteY2" fmla="*/ 593111 h 799172"/>
                <a:gd name="connsiteX3" fmla="*/ 1661374 w 4031087"/>
                <a:gd name="connsiteY3" fmla="*/ 13561 h 799172"/>
                <a:gd name="connsiteX4" fmla="*/ 2421228 w 4031087"/>
                <a:gd name="connsiteY4" fmla="*/ 502958 h 799172"/>
                <a:gd name="connsiteX5" fmla="*/ 2820473 w 4031087"/>
                <a:gd name="connsiteY5" fmla="*/ 682 h 799172"/>
                <a:gd name="connsiteX6" fmla="*/ 3296991 w 4031087"/>
                <a:gd name="connsiteY6" fmla="*/ 387049 h 799172"/>
                <a:gd name="connsiteX7" fmla="*/ 4031087 w 4031087"/>
                <a:gd name="connsiteY7" fmla="*/ 52198 h 799172"/>
                <a:gd name="connsiteX8" fmla="*/ 4031087 w 4031087"/>
                <a:gd name="connsiteY8" fmla="*/ 52198 h 79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1087" h="799172">
                  <a:moveTo>
                    <a:pt x="0" y="799172"/>
                  </a:moveTo>
                  <a:cubicBezTo>
                    <a:pt x="148107" y="584524"/>
                    <a:pt x="296214" y="369876"/>
                    <a:pt x="450760" y="335533"/>
                  </a:cubicBezTo>
                  <a:cubicBezTo>
                    <a:pt x="605306" y="301190"/>
                    <a:pt x="725509" y="646773"/>
                    <a:pt x="927278" y="593111"/>
                  </a:cubicBezTo>
                  <a:cubicBezTo>
                    <a:pt x="1129047" y="539449"/>
                    <a:pt x="1412382" y="28586"/>
                    <a:pt x="1661374" y="13561"/>
                  </a:cubicBezTo>
                  <a:cubicBezTo>
                    <a:pt x="1910366" y="-1464"/>
                    <a:pt x="2228045" y="505104"/>
                    <a:pt x="2421228" y="502958"/>
                  </a:cubicBezTo>
                  <a:cubicBezTo>
                    <a:pt x="2614411" y="500812"/>
                    <a:pt x="2674512" y="20000"/>
                    <a:pt x="2820473" y="682"/>
                  </a:cubicBezTo>
                  <a:cubicBezTo>
                    <a:pt x="2966434" y="-18636"/>
                    <a:pt x="3095222" y="378463"/>
                    <a:pt x="3296991" y="387049"/>
                  </a:cubicBezTo>
                  <a:cubicBezTo>
                    <a:pt x="3498760" y="395635"/>
                    <a:pt x="4031087" y="52198"/>
                    <a:pt x="4031087" y="52198"/>
                  </a:cubicBezTo>
                  <a:lnTo>
                    <a:pt x="4031087" y="52198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738243" y="5460829"/>
              <a:ext cx="395875" cy="559377"/>
              <a:chOff x="943528" y="4494852"/>
              <a:chExt cx="395875" cy="55937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43528" y="4494852"/>
                <a:ext cx="395875" cy="22533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1141465" y="4720186"/>
                <a:ext cx="197938" cy="33404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6168980" y="3950705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28 : 7  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030632" y="3714648"/>
                <a:ext cx="1087157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632" y="3714648"/>
                <a:ext cx="1087157" cy="1070358"/>
              </a:xfrm>
              <a:prstGeom prst="rect">
                <a:avLst/>
              </a:prstGeom>
              <a:blipFill rotWithShape="0">
                <a:blip r:embed="rId5"/>
                <a:stretch>
                  <a:fillRect r="-21788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103437" y="3843731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18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4194" y="145758"/>
            <a:ext cx="20954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3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614" y="145758"/>
            <a:ext cx="997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276" y="1532586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236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MẪU</a:t>
            </a:r>
            <a:r>
              <a:rPr lang="en-US" sz="4000" dirty="0" smtClean="0"/>
              <a:t>: 9=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731098" y="1161421"/>
            <a:ext cx="5370490" cy="569657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3059" y="1560317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6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1990" y="1633732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1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0410" y="3487495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27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6995" y="3564936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0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0270" y="5308630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3 =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444733" y="3902993"/>
            <a:ext cx="4430332" cy="2163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    </a:t>
            </a:r>
            <a:r>
              <a:rPr lang="vi-VN" sz="2800" dirty="0" smtClean="0"/>
              <a:t>Mọi </a:t>
            </a:r>
            <a:r>
              <a:rPr lang="vi-VN" sz="2800" dirty="0"/>
              <a:t>số tự nhiên có thể viết thành một phân số có tử số là số tự nhiên đó và mẫu số là 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2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4596010" y="3910286"/>
            <a:ext cx="7328450" cy="2949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942"/>
            <a:ext cx="1629852" cy="16298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0093" y="72237"/>
            <a:ext cx="2967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Vận</a:t>
            </a:r>
            <a:r>
              <a:rPr lang="en-US" sz="48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dụng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77" y="818800"/>
            <a:ext cx="11829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394215" y="1862416"/>
            <a:ext cx="9579650" cy="3838812"/>
            <a:chOff x="514901" y="3270818"/>
            <a:chExt cx="9579650" cy="3838812"/>
          </a:xfrm>
        </p:grpSpPr>
        <p:sp>
          <p:nvSpPr>
            <p:cNvPr id="43" name="Arc 42"/>
            <p:cNvSpPr/>
            <p:nvPr/>
          </p:nvSpPr>
          <p:spPr>
            <a:xfrm rot="21169285">
              <a:off x="514901" y="4040245"/>
              <a:ext cx="9579650" cy="3069385"/>
            </a:xfrm>
            <a:prstGeom prst="arc">
              <a:avLst>
                <a:gd name="adj1" fmla="val 12311464"/>
                <a:gd name="adj2" fmla="val 21202967"/>
              </a:avLst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394587" y="3270818"/>
              <a:ext cx="7405393" cy="2304120"/>
              <a:chOff x="2394587" y="3270818"/>
              <a:chExt cx="7405393" cy="230412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461482" y="4558747"/>
                <a:ext cx="7338498" cy="231913"/>
                <a:chOff x="1056752" y="4532243"/>
                <a:chExt cx="7338498" cy="231913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1066800" y="4651513"/>
                  <a:ext cx="93427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056752" y="4532243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981200" y="4538869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14"/>
                <p:cNvGrpSpPr/>
                <p:nvPr/>
              </p:nvGrpSpPr>
              <p:grpSpPr>
                <a:xfrm>
                  <a:off x="2001078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2915477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829879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4744276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5632173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6546575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7460972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0" name="Arc 39"/>
              <p:cNvSpPr/>
              <p:nvPr/>
            </p:nvSpPr>
            <p:spPr>
              <a:xfrm rot="8222159">
                <a:off x="2394587" y="3769303"/>
                <a:ext cx="939077" cy="1281283"/>
              </a:xfrm>
              <a:prstGeom prst="arc">
                <a:avLst>
                  <a:gd name="adj1" fmla="val 15058155"/>
                  <a:gd name="adj2" fmla="val 0"/>
                </a:avLst>
              </a:prstGeom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610679" y="4928607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?m</a:t>
                </a:r>
                <a:endParaRPr lang="en-US" sz="36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923722" y="3270818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1m</a:t>
                </a:r>
                <a:endParaRPr lang="en-US" sz="3600" dirty="0"/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" y="4028126"/>
            <a:ext cx="3114840" cy="27873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u="sng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u="sng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ài</a:t>
                </a:r>
                <a:r>
                  <a:rPr lang="en-US" sz="3200" u="sng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sng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u="sng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1 :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endParaRPr 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  <a:blipFill rotWithShape="1">
                <a:blip r:embed="rId4"/>
                <a:stretch>
                  <a:fillRect l="-2131" t="-2448" r="-3581" b="-4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69321" y="885279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30909" y="1074401"/>
            <a:ext cx="9608234" cy="39389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06769" y="1280161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71102" y="2132848"/>
            <a:ext cx="6742090" cy="2133600"/>
            <a:chOff x="2092817" y="404611"/>
            <a:chExt cx="6742090" cy="2133600"/>
          </a:xfrm>
        </p:grpSpPr>
        <p:sp>
          <p:nvSpPr>
            <p:cNvPr id="2" name="Rectangle 1"/>
            <p:cNvSpPr/>
            <p:nvPr/>
          </p:nvSpPr>
          <p:spPr>
            <a:xfrm>
              <a:off x="2807594" y="1009746"/>
              <a:ext cx="602731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4F81B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KHỞI ĐỘNG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17" y="404611"/>
              <a:ext cx="2133600" cy="2133600"/>
            </a:xfrm>
            <a:prstGeom prst="rect">
              <a:avLst/>
            </a:prstGeom>
          </p:spPr>
        </p:pic>
      </p:grpSp>
      <p:sp>
        <p:nvSpPr>
          <p:cNvPr id="9" name="Google Shape;1925;p44"/>
          <p:cNvSpPr/>
          <p:nvPr/>
        </p:nvSpPr>
        <p:spPr>
          <a:xfrm>
            <a:off x="8708275" y="1518153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14" name="Google Shape;1936;p44"/>
          <p:cNvCxnSpPr/>
          <p:nvPr/>
        </p:nvCxnSpPr>
        <p:spPr>
          <a:xfrm rot="10800000">
            <a:off x="2389976" y="2266756"/>
            <a:ext cx="289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938;p44"/>
          <p:cNvCxnSpPr/>
          <p:nvPr/>
        </p:nvCxnSpPr>
        <p:spPr>
          <a:xfrm rot="10800000">
            <a:off x="4572025" y="2237200"/>
            <a:ext cx="0" cy="237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" name="Group 21"/>
          <p:cNvGrpSpPr/>
          <p:nvPr/>
        </p:nvGrpSpPr>
        <p:grpSpPr>
          <a:xfrm>
            <a:off x="425078" y="5424875"/>
            <a:ext cx="1176000" cy="1183060"/>
            <a:chOff x="1498504" y="4136022"/>
            <a:chExt cx="1176000" cy="1183060"/>
          </a:xfrm>
        </p:grpSpPr>
        <p:sp>
          <p:nvSpPr>
            <p:cNvPr id="13" name="Google Shape;1935;p44"/>
            <p:cNvSpPr/>
            <p:nvPr/>
          </p:nvSpPr>
          <p:spPr>
            <a:xfrm>
              <a:off x="1542000" y="4136022"/>
              <a:ext cx="1124670" cy="1126527"/>
            </a:xfrm>
            <a:custGeom>
              <a:avLst/>
              <a:gdLst/>
              <a:ahLst/>
              <a:cxnLst/>
              <a:rect l="l" t="t" r="r" b="b"/>
              <a:pathLst>
                <a:path w="19380" h="19412" extrusionOk="0">
                  <a:moveTo>
                    <a:pt x="8358" y="0"/>
                  </a:moveTo>
                  <a:cubicBezTo>
                    <a:pt x="8335" y="0"/>
                    <a:pt x="8319" y="11"/>
                    <a:pt x="8303" y="22"/>
                  </a:cubicBezTo>
                  <a:cubicBezTo>
                    <a:pt x="8278" y="40"/>
                    <a:pt x="8261" y="67"/>
                    <a:pt x="8254" y="99"/>
                  </a:cubicBezTo>
                  <a:cubicBezTo>
                    <a:pt x="8244" y="147"/>
                    <a:pt x="8244" y="147"/>
                    <a:pt x="8978" y="1235"/>
                  </a:cubicBezTo>
                  <a:cubicBezTo>
                    <a:pt x="10534" y="3532"/>
                    <a:pt x="14373" y="9200"/>
                    <a:pt x="16459" y="12305"/>
                  </a:cubicBezTo>
                  <a:cubicBezTo>
                    <a:pt x="14674" y="9977"/>
                    <a:pt x="11785" y="6096"/>
                    <a:pt x="9958" y="3646"/>
                  </a:cubicBezTo>
                  <a:cubicBezTo>
                    <a:pt x="9297" y="2752"/>
                    <a:pt x="8725" y="1987"/>
                    <a:pt x="8319" y="1446"/>
                  </a:cubicBezTo>
                  <a:cubicBezTo>
                    <a:pt x="7755" y="693"/>
                    <a:pt x="7635" y="533"/>
                    <a:pt x="7560" y="533"/>
                  </a:cubicBezTo>
                  <a:cubicBezTo>
                    <a:pt x="7540" y="533"/>
                    <a:pt x="7523" y="545"/>
                    <a:pt x="7502" y="560"/>
                  </a:cubicBezTo>
                  <a:cubicBezTo>
                    <a:pt x="7475" y="577"/>
                    <a:pt x="7457" y="605"/>
                    <a:pt x="7450" y="635"/>
                  </a:cubicBezTo>
                  <a:cubicBezTo>
                    <a:pt x="7446" y="649"/>
                    <a:pt x="7446" y="660"/>
                    <a:pt x="7492" y="739"/>
                  </a:cubicBezTo>
                  <a:lnTo>
                    <a:pt x="7485" y="747"/>
                  </a:lnTo>
                  <a:cubicBezTo>
                    <a:pt x="7488" y="750"/>
                    <a:pt x="7499" y="760"/>
                    <a:pt x="7509" y="774"/>
                  </a:cubicBezTo>
                  <a:cubicBezTo>
                    <a:pt x="7766" y="1222"/>
                    <a:pt x="9065" y="3210"/>
                    <a:pt x="15561" y="12749"/>
                  </a:cubicBezTo>
                  <a:cubicBezTo>
                    <a:pt x="14480" y="11304"/>
                    <a:pt x="13077" y="9377"/>
                    <a:pt x="11833" y="7673"/>
                  </a:cubicBezTo>
                  <a:cubicBezTo>
                    <a:pt x="7358" y="1537"/>
                    <a:pt x="6796" y="834"/>
                    <a:pt x="6607" y="834"/>
                  </a:cubicBezTo>
                  <a:cubicBezTo>
                    <a:pt x="6582" y="834"/>
                    <a:pt x="6563" y="847"/>
                    <a:pt x="6542" y="861"/>
                  </a:cubicBezTo>
                  <a:cubicBezTo>
                    <a:pt x="6487" y="899"/>
                    <a:pt x="6469" y="972"/>
                    <a:pt x="6507" y="1027"/>
                  </a:cubicBezTo>
                  <a:lnTo>
                    <a:pt x="13281" y="11068"/>
                  </a:lnTo>
                  <a:cubicBezTo>
                    <a:pt x="12637" y="10202"/>
                    <a:pt x="11948" y="9274"/>
                    <a:pt x="11258" y="8352"/>
                  </a:cubicBezTo>
                  <a:cubicBezTo>
                    <a:pt x="7238" y="2968"/>
                    <a:pt x="6172" y="1617"/>
                    <a:pt x="5832" y="1318"/>
                  </a:cubicBezTo>
                  <a:lnTo>
                    <a:pt x="5815" y="1294"/>
                  </a:lnTo>
                  <a:lnTo>
                    <a:pt x="5808" y="1297"/>
                  </a:lnTo>
                  <a:cubicBezTo>
                    <a:pt x="5755" y="1254"/>
                    <a:pt x="5722" y="1240"/>
                    <a:pt x="5697" y="1240"/>
                  </a:cubicBezTo>
                  <a:cubicBezTo>
                    <a:pt x="5677" y="1240"/>
                    <a:pt x="5662" y="1250"/>
                    <a:pt x="5648" y="1259"/>
                  </a:cubicBezTo>
                  <a:cubicBezTo>
                    <a:pt x="5593" y="1297"/>
                    <a:pt x="5575" y="1374"/>
                    <a:pt x="5614" y="1429"/>
                  </a:cubicBezTo>
                  <a:lnTo>
                    <a:pt x="13118" y="12555"/>
                  </a:lnTo>
                  <a:cubicBezTo>
                    <a:pt x="12294" y="11453"/>
                    <a:pt x="11369" y="10219"/>
                    <a:pt x="10440" y="8982"/>
                  </a:cubicBezTo>
                  <a:cubicBezTo>
                    <a:pt x="9040" y="7118"/>
                    <a:pt x="7641" y="5255"/>
                    <a:pt x="6584" y="3858"/>
                  </a:cubicBezTo>
                  <a:cubicBezTo>
                    <a:pt x="5461" y="2368"/>
                    <a:pt x="5028" y="1796"/>
                    <a:pt x="4838" y="1592"/>
                  </a:cubicBezTo>
                  <a:cubicBezTo>
                    <a:pt x="4838" y="1588"/>
                    <a:pt x="4834" y="1585"/>
                    <a:pt x="4834" y="1582"/>
                  </a:cubicBezTo>
                  <a:lnTo>
                    <a:pt x="4827" y="1582"/>
                  </a:lnTo>
                  <a:cubicBezTo>
                    <a:pt x="4759" y="1511"/>
                    <a:pt x="4724" y="1489"/>
                    <a:pt x="4697" y="1489"/>
                  </a:cubicBezTo>
                  <a:cubicBezTo>
                    <a:pt x="4680" y="1489"/>
                    <a:pt x="4667" y="1498"/>
                    <a:pt x="4651" y="1508"/>
                  </a:cubicBezTo>
                  <a:cubicBezTo>
                    <a:pt x="4626" y="1529"/>
                    <a:pt x="4606" y="1558"/>
                    <a:pt x="4598" y="1588"/>
                  </a:cubicBezTo>
                  <a:cubicBezTo>
                    <a:pt x="4598" y="1599"/>
                    <a:pt x="4595" y="1612"/>
                    <a:pt x="4636" y="1696"/>
                  </a:cubicBezTo>
                  <a:cubicBezTo>
                    <a:pt x="4636" y="1700"/>
                    <a:pt x="4640" y="1703"/>
                    <a:pt x="4644" y="1706"/>
                  </a:cubicBezTo>
                  <a:cubicBezTo>
                    <a:pt x="4858" y="2111"/>
                    <a:pt x="6103" y="4059"/>
                    <a:pt x="13001" y="14152"/>
                  </a:cubicBezTo>
                  <a:cubicBezTo>
                    <a:pt x="10312" y="10583"/>
                    <a:pt x="6037" y="4814"/>
                    <a:pt x="3992" y="2046"/>
                  </a:cubicBezTo>
                  <a:cubicBezTo>
                    <a:pt x="3970" y="2015"/>
                    <a:pt x="3936" y="1998"/>
                    <a:pt x="3898" y="1998"/>
                  </a:cubicBezTo>
                  <a:cubicBezTo>
                    <a:pt x="3889" y="1998"/>
                    <a:pt x="3880" y="1999"/>
                    <a:pt x="3871" y="2001"/>
                  </a:cubicBezTo>
                  <a:cubicBezTo>
                    <a:pt x="3822" y="2012"/>
                    <a:pt x="3787" y="2049"/>
                    <a:pt x="3777" y="2095"/>
                  </a:cubicBezTo>
                  <a:cubicBezTo>
                    <a:pt x="3777" y="2105"/>
                    <a:pt x="3774" y="2115"/>
                    <a:pt x="3812" y="2181"/>
                  </a:cubicBezTo>
                  <a:lnTo>
                    <a:pt x="3798" y="2188"/>
                  </a:lnTo>
                  <a:cubicBezTo>
                    <a:pt x="3802" y="2191"/>
                    <a:pt x="3833" y="2236"/>
                    <a:pt x="3891" y="2313"/>
                  </a:cubicBezTo>
                  <a:cubicBezTo>
                    <a:pt x="4249" y="2888"/>
                    <a:pt x="5714" y="5074"/>
                    <a:pt x="11632" y="13815"/>
                  </a:cubicBezTo>
                  <a:lnTo>
                    <a:pt x="3480" y="3005"/>
                  </a:lnTo>
                  <a:cubicBezTo>
                    <a:pt x="3454" y="2975"/>
                    <a:pt x="3417" y="2958"/>
                    <a:pt x="3380" y="2958"/>
                  </a:cubicBezTo>
                  <a:cubicBezTo>
                    <a:pt x="3357" y="2958"/>
                    <a:pt x="3334" y="2965"/>
                    <a:pt x="3313" y="2978"/>
                  </a:cubicBezTo>
                  <a:cubicBezTo>
                    <a:pt x="3289" y="2999"/>
                    <a:pt x="3268" y="3026"/>
                    <a:pt x="3261" y="3058"/>
                  </a:cubicBezTo>
                  <a:cubicBezTo>
                    <a:pt x="3258" y="3075"/>
                    <a:pt x="3258" y="3093"/>
                    <a:pt x="3285" y="3151"/>
                  </a:cubicBezTo>
                  <a:lnTo>
                    <a:pt x="3289" y="3155"/>
                  </a:lnTo>
                  <a:cubicBezTo>
                    <a:pt x="3410" y="3400"/>
                    <a:pt x="4072" y="4381"/>
                    <a:pt x="7360" y="9170"/>
                  </a:cubicBezTo>
                  <a:cubicBezTo>
                    <a:pt x="8940" y="11474"/>
                    <a:pt x="10756" y="14121"/>
                    <a:pt x="11941" y="15881"/>
                  </a:cubicBezTo>
                  <a:cubicBezTo>
                    <a:pt x="9543" y="12742"/>
                    <a:pt x="4814" y="6411"/>
                    <a:pt x="2676" y="3542"/>
                  </a:cubicBezTo>
                  <a:cubicBezTo>
                    <a:pt x="2650" y="3510"/>
                    <a:pt x="2613" y="3492"/>
                    <a:pt x="2575" y="3492"/>
                  </a:cubicBezTo>
                  <a:cubicBezTo>
                    <a:pt x="2553" y="3492"/>
                    <a:pt x="2530" y="3499"/>
                    <a:pt x="2509" y="3512"/>
                  </a:cubicBezTo>
                  <a:cubicBezTo>
                    <a:pt x="2485" y="3532"/>
                    <a:pt x="2461" y="3567"/>
                    <a:pt x="2454" y="3598"/>
                  </a:cubicBezTo>
                  <a:cubicBezTo>
                    <a:pt x="2388" y="3955"/>
                    <a:pt x="7301" y="11076"/>
                    <a:pt x="10634" y="15860"/>
                  </a:cubicBezTo>
                  <a:cubicBezTo>
                    <a:pt x="8434" y="13001"/>
                    <a:pt x="4692" y="7943"/>
                    <a:pt x="1951" y="4194"/>
                  </a:cubicBezTo>
                  <a:cubicBezTo>
                    <a:pt x="1928" y="4162"/>
                    <a:pt x="1892" y="4146"/>
                    <a:pt x="1856" y="4146"/>
                  </a:cubicBezTo>
                  <a:cubicBezTo>
                    <a:pt x="1832" y="4146"/>
                    <a:pt x="1809" y="4153"/>
                    <a:pt x="1788" y="4166"/>
                  </a:cubicBezTo>
                  <a:cubicBezTo>
                    <a:pt x="1761" y="4184"/>
                    <a:pt x="1737" y="4222"/>
                    <a:pt x="1729" y="4253"/>
                  </a:cubicBezTo>
                  <a:cubicBezTo>
                    <a:pt x="1667" y="4589"/>
                    <a:pt x="5915" y="10774"/>
                    <a:pt x="9207" y="15507"/>
                  </a:cubicBezTo>
                  <a:cubicBezTo>
                    <a:pt x="6819" y="12374"/>
                    <a:pt x="3407" y="7828"/>
                    <a:pt x="1716" y="5573"/>
                  </a:cubicBezTo>
                  <a:cubicBezTo>
                    <a:pt x="1693" y="5542"/>
                    <a:pt x="1658" y="5526"/>
                    <a:pt x="1622" y="5526"/>
                  </a:cubicBezTo>
                  <a:cubicBezTo>
                    <a:pt x="1597" y="5526"/>
                    <a:pt x="1572" y="5533"/>
                    <a:pt x="1550" y="5549"/>
                  </a:cubicBezTo>
                  <a:cubicBezTo>
                    <a:pt x="1497" y="5583"/>
                    <a:pt x="1484" y="5660"/>
                    <a:pt x="1521" y="5712"/>
                  </a:cubicBezTo>
                  <a:cubicBezTo>
                    <a:pt x="3496" y="8629"/>
                    <a:pt x="6601" y="13220"/>
                    <a:pt x="8639" y="16241"/>
                  </a:cubicBezTo>
                  <a:cubicBezTo>
                    <a:pt x="6411" y="13324"/>
                    <a:pt x="3018" y="8868"/>
                    <a:pt x="867" y="6037"/>
                  </a:cubicBezTo>
                  <a:cubicBezTo>
                    <a:pt x="841" y="6006"/>
                    <a:pt x="805" y="5989"/>
                    <a:pt x="768" y="5989"/>
                  </a:cubicBezTo>
                  <a:cubicBezTo>
                    <a:pt x="760" y="5989"/>
                    <a:pt x="751" y="5990"/>
                    <a:pt x="742" y="5992"/>
                  </a:cubicBezTo>
                  <a:cubicBezTo>
                    <a:pt x="697" y="6003"/>
                    <a:pt x="659" y="6040"/>
                    <a:pt x="652" y="6089"/>
                  </a:cubicBezTo>
                  <a:cubicBezTo>
                    <a:pt x="648" y="6107"/>
                    <a:pt x="645" y="6117"/>
                    <a:pt x="677" y="6179"/>
                  </a:cubicBezTo>
                  <a:lnTo>
                    <a:pt x="673" y="6183"/>
                  </a:lnTo>
                  <a:cubicBezTo>
                    <a:pt x="673" y="6183"/>
                    <a:pt x="680" y="6193"/>
                    <a:pt x="697" y="6211"/>
                  </a:cubicBezTo>
                  <a:cubicBezTo>
                    <a:pt x="840" y="6464"/>
                    <a:pt x="1418" y="7309"/>
                    <a:pt x="3629" y="10542"/>
                  </a:cubicBezTo>
                  <a:cubicBezTo>
                    <a:pt x="4886" y="12381"/>
                    <a:pt x="6400" y="14599"/>
                    <a:pt x="7519" y="16255"/>
                  </a:cubicBezTo>
                  <a:lnTo>
                    <a:pt x="482" y="7195"/>
                  </a:lnTo>
                  <a:cubicBezTo>
                    <a:pt x="459" y="7163"/>
                    <a:pt x="423" y="7147"/>
                    <a:pt x="387" y="7147"/>
                  </a:cubicBezTo>
                  <a:cubicBezTo>
                    <a:pt x="364" y="7147"/>
                    <a:pt x="340" y="7153"/>
                    <a:pt x="320" y="7167"/>
                  </a:cubicBezTo>
                  <a:cubicBezTo>
                    <a:pt x="274" y="7198"/>
                    <a:pt x="250" y="7215"/>
                    <a:pt x="309" y="7329"/>
                  </a:cubicBezTo>
                  <a:lnTo>
                    <a:pt x="292" y="7340"/>
                  </a:lnTo>
                  <a:lnTo>
                    <a:pt x="371" y="7444"/>
                  </a:lnTo>
                  <a:cubicBezTo>
                    <a:pt x="489" y="7645"/>
                    <a:pt x="742" y="8015"/>
                    <a:pt x="1220" y="8726"/>
                  </a:cubicBezTo>
                  <a:cubicBezTo>
                    <a:pt x="1796" y="9579"/>
                    <a:pt x="2582" y="10739"/>
                    <a:pt x="3424" y="11983"/>
                  </a:cubicBezTo>
                  <a:cubicBezTo>
                    <a:pt x="4473" y="13535"/>
                    <a:pt x="5652" y="15271"/>
                    <a:pt x="6594" y="16668"/>
                  </a:cubicBezTo>
                  <a:lnTo>
                    <a:pt x="229" y="8546"/>
                  </a:lnTo>
                  <a:cubicBezTo>
                    <a:pt x="207" y="8517"/>
                    <a:pt x="172" y="8502"/>
                    <a:pt x="137" y="8502"/>
                  </a:cubicBezTo>
                  <a:cubicBezTo>
                    <a:pt x="113" y="8502"/>
                    <a:pt x="88" y="8509"/>
                    <a:pt x="66" y="8525"/>
                  </a:cubicBezTo>
                  <a:cubicBezTo>
                    <a:pt x="11" y="8563"/>
                    <a:pt x="1" y="8636"/>
                    <a:pt x="35" y="8688"/>
                  </a:cubicBezTo>
                  <a:lnTo>
                    <a:pt x="5634" y="16986"/>
                  </a:lnTo>
                  <a:cubicBezTo>
                    <a:pt x="4633" y="15770"/>
                    <a:pt x="3258" y="14065"/>
                    <a:pt x="2274" y="12846"/>
                  </a:cubicBezTo>
                  <a:cubicBezTo>
                    <a:pt x="1771" y="12222"/>
                    <a:pt x="1324" y="11671"/>
                    <a:pt x="1006" y="11276"/>
                  </a:cubicBezTo>
                  <a:cubicBezTo>
                    <a:pt x="739" y="10947"/>
                    <a:pt x="593" y="10770"/>
                    <a:pt x="507" y="10681"/>
                  </a:cubicBezTo>
                  <a:cubicBezTo>
                    <a:pt x="499" y="10670"/>
                    <a:pt x="496" y="10663"/>
                    <a:pt x="489" y="10656"/>
                  </a:cubicBezTo>
                  <a:lnTo>
                    <a:pt x="486" y="10660"/>
                  </a:lnTo>
                  <a:cubicBezTo>
                    <a:pt x="438" y="10613"/>
                    <a:pt x="408" y="10596"/>
                    <a:pt x="384" y="10596"/>
                  </a:cubicBezTo>
                  <a:cubicBezTo>
                    <a:pt x="363" y="10596"/>
                    <a:pt x="346" y="10609"/>
                    <a:pt x="323" y="10625"/>
                  </a:cubicBezTo>
                  <a:cubicBezTo>
                    <a:pt x="295" y="10642"/>
                    <a:pt x="278" y="10670"/>
                    <a:pt x="271" y="10701"/>
                  </a:cubicBezTo>
                  <a:cubicBezTo>
                    <a:pt x="264" y="10732"/>
                    <a:pt x="271" y="10767"/>
                    <a:pt x="292" y="10791"/>
                  </a:cubicBezTo>
                  <a:cubicBezTo>
                    <a:pt x="1625" y="12734"/>
                    <a:pt x="3438" y="15385"/>
                    <a:pt x="4436" y="16882"/>
                  </a:cubicBezTo>
                  <a:cubicBezTo>
                    <a:pt x="2360" y="14634"/>
                    <a:pt x="1681" y="13954"/>
                    <a:pt x="1428" y="13771"/>
                  </a:cubicBezTo>
                  <a:cubicBezTo>
                    <a:pt x="1425" y="13767"/>
                    <a:pt x="1422" y="13764"/>
                    <a:pt x="1418" y="13761"/>
                  </a:cubicBezTo>
                  <a:lnTo>
                    <a:pt x="1414" y="13764"/>
                  </a:lnTo>
                  <a:cubicBezTo>
                    <a:pt x="1358" y="13723"/>
                    <a:pt x="1325" y="13710"/>
                    <a:pt x="1300" y="13710"/>
                  </a:cubicBezTo>
                  <a:cubicBezTo>
                    <a:pt x="1280" y="13710"/>
                    <a:pt x="1266" y="13719"/>
                    <a:pt x="1251" y="13729"/>
                  </a:cubicBezTo>
                  <a:cubicBezTo>
                    <a:pt x="1224" y="13746"/>
                    <a:pt x="1206" y="13774"/>
                    <a:pt x="1200" y="13806"/>
                  </a:cubicBezTo>
                  <a:cubicBezTo>
                    <a:pt x="1196" y="13836"/>
                    <a:pt x="1203" y="13871"/>
                    <a:pt x="1220" y="13895"/>
                  </a:cubicBezTo>
                  <a:cubicBezTo>
                    <a:pt x="1654" y="14522"/>
                    <a:pt x="2353" y="15541"/>
                    <a:pt x="2426" y="15677"/>
                  </a:cubicBezTo>
                  <a:cubicBezTo>
                    <a:pt x="2430" y="15686"/>
                    <a:pt x="2436" y="15697"/>
                    <a:pt x="2444" y="15707"/>
                  </a:cubicBezTo>
                  <a:cubicBezTo>
                    <a:pt x="2465" y="15742"/>
                    <a:pt x="2502" y="15760"/>
                    <a:pt x="2541" y="15760"/>
                  </a:cubicBezTo>
                  <a:cubicBezTo>
                    <a:pt x="2565" y="15760"/>
                    <a:pt x="2589" y="15753"/>
                    <a:pt x="2610" y="15739"/>
                  </a:cubicBezTo>
                  <a:cubicBezTo>
                    <a:pt x="2637" y="15721"/>
                    <a:pt x="2655" y="15694"/>
                    <a:pt x="2662" y="15662"/>
                  </a:cubicBezTo>
                  <a:cubicBezTo>
                    <a:pt x="2669" y="15611"/>
                    <a:pt x="2676" y="15587"/>
                    <a:pt x="2100" y="14748"/>
                  </a:cubicBezTo>
                  <a:lnTo>
                    <a:pt x="2100" y="14748"/>
                  </a:lnTo>
                  <a:cubicBezTo>
                    <a:pt x="2939" y="15621"/>
                    <a:pt x="4238" y="17021"/>
                    <a:pt x="5198" y="18064"/>
                  </a:cubicBezTo>
                  <a:cubicBezTo>
                    <a:pt x="5222" y="18090"/>
                    <a:pt x="5255" y="18104"/>
                    <a:pt x="5288" y="18104"/>
                  </a:cubicBezTo>
                  <a:cubicBezTo>
                    <a:pt x="5311" y="18104"/>
                    <a:pt x="5334" y="18097"/>
                    <a:pt x="5354" y="18085"/>
                  </a:cubicBezTo>
                  <a:cubicBezTo>
                    <a:pt x="5382" y="18067"/>
                    <a:pt x="5399" y="18036"/>
                    <a:pt x="5406" y="18005"/>
                  </a:cubicBezTo>
                  <a:cubicBezTo>
                    <a:pt x="5409" y="17991"/>
                    <a:pt x="5413" y="17977"/>
                    <a:pt x="5375" y="17904"/>
                  </a:cubicBezTo>
                  <a:lnTo>
                    <a:pt x="5375" y="17901"/>
                  </a:lnTo>
                  <a:cubicBezTo>
                    <a:pt x="5372" y="17898"/>
                    <a:pt x="5367" y="17894"/>
                    <a:pt x="5367" y="17890"/>
                  </a:cubicBezTo>
                  <a:cubicBezTo>
                    <a:pt x="5226" y="17631"/>
                    <a:pt x="4630" y="16702"/>
                    <a:pt x="2153" y="13078"/>
                  </a:cubicBezTo>
                  <a:lnTo>
                    <a:pt x="2153" y="13078"/>
                  </a:lnTo>
                  <a:cubicBezTo>
                    <a:pt x="5530" y="17271"/>
                    <a:pt x="6445" y="18379"/>
                    <a:pt x="6747" y="18639"/>
                  </a:cubicBezTo>
                  <a:lnTo>
                    <a:pt x="6757" y="18653"/>
                  </a:lnTo>
                  <a:lnTo>
                    <a:pt x="6760" y="18649"/>
                  </a:lnTo>
                  <a:cubicBezTo>
                    <a:pt x="6816" y="18693"/>
                    <a:pt x="6849" y="18708"/>
                    <a:pt x="6874" y="18708"/>
                  </a:cubicBezTo>
                  <a:cubicBezTo>
                    <a:pt x="6894" y="18708"/>
                    <a:pt x="6908" y="18698"/>
                    <a:pt x="6923" y="18688"/>
                  </a:cubicBezTo>
                  <a:cubicBezTo>
                    <a:pt x="6979" y="18649"/>
                    <a:pt x="6996" y="18573"/>
                    <a:pt x="6958" y="18518"/>
                  </a:cubicBezTo>
                  <a:lnTo>
                    <a:pt x="2128" y="11359"/>
                  </a:lnTo>
                  <a:lnTo>
                    <a:pt x="8399" y="19363"/>
                  </a:lnTo>
                  <a:cubicBezTo>
                    <a:pt x="8423" y="19394"/>
                    <a:pt x="8458" y="19412"/>
                    <a:pt x="8497" y="19412"/>
                  </a:cubicBezTo>
                  <a:cubicBezTo>
                    <a:pt x="8517" y="19412"/>
                    <a:pt x="8541" y="19404"/>
                    <a:pt x="8562" y="19391"/>
                  </a:cubicBezTo>
                  <a:cubicBezTo>
                    <a:pt x="8618" y="19353"/>
                    <a:pt x="8642" y="19335"/>
                    <a:pt x="8583" y="19221"/>
                  </a:cubicBezTo>
                  <a:lnTo>
                    <a:pt x="8590" y="19214"/>
                  </a:lnTo>
                  <a:lnTo>
                    <a:pt x="8562" y="19179"/>
                  </a:lnTo>
                  <a:cubicBezTo>
                    <a:pt x="8500" y="19065"/>
                    <a:pt x="8372" y="18875"/>
                    <a:pt x="8146" y="18542"/>
                  </a:cubicBezTo>
                  <a:cubicBezTo>
                    <a:pt x="7859" y="18112"/>
                    <a:pt x="7454" y="17509"/>
                    <a:pt x="6972" y="16799"/>
                  </a:cubicBezTo>
                  <a:cubicBezTo>
                    <a:pt x="6016" y="15379"/>
                    <a:pt x="4769" y="13535"/>
                    <a:pt x="3625" y="11848"/>
                  </a:cubicBezTo>
                  <a:cubicBezTo>
                    <a:pt x="3237" y="11273"/>
                    <a:pt x="2852" y="10708"/>
                    <a:pt x="2495" y="10177"/>
                  </a:cubicBezTo>
                  <a:lnTo>
                    <a:pt x="2495" y="10177"/>
                  </a:lnTo>
                  <a:lnTo>
                    <a:pt x="9144" y="18739"/>
                  </a:lnTo>
                  <a:cubicBezTo>
                    <a:pt x="9168" y="18770"/>
                    <a:pt x="9205" y="18786"/>
                    <a:pt x="9242" y="18786"/>
                  </a:cubicBezTo>
                  <a:cubicBezTo>
                    <a:pt x="9265" y="18786"/>
                    <a:pt x="9288" y="18780"/>
                    <a:pt x="9307" y="18767"/>
                  </a:cubicBezTo>
                  <a:cubicBezTo>
                    <a:pt x="9331" y="18747"/>
                    <a:pt x="9352" y="18718"/>
                    <a:pt x="9359" y="18688"/>
                  </a:cubicBezTo>
                  <a:cubicBezTo>
                    <a:pt x="9376" y="18587"/>
                    <a:pt x="9387" y="18539"/>
                    <a:pt x="3826" y="10403"/>
                  </a:cubicBezTo>
                  <a:cubicBezTo>
                    <a:pt x="3646" y="10143"/>
                    <a:pt x="3469" y="9880"/>
                    <a:pt x="3293" y="9627"/>
                  </a:cubicBezTo>
                  <a:lnTo>
                    <a:pt x="3293" y="9627"/>
                  </a:lnTo>
                  <a:cubicBezTo>
                    <a:pt x="4027" y="10587"/>
                    <a:pt x="4848" y="11668"/>
                    <a:pt x="5673" y="12749"/>
                  </a:cubicBezTo>
                  <a:cubicBezTo>
                    <a:pt x="6920" y="14388"/>
                    <a:pt x="8171" y="16027"/>
                    <a:pt x="9114" y="17256"/>
                  </a:cubicBezTo>
                  <a:cubicBezTo>
                    <a:pt x="9581" y="17873"/>
                    <a:pt x="9973" y="18382"/>
                    <a:pt x="10249" y="18742"/>
                  </a:cubicBezTo>
                  <a:cubicBezTo>
                    <a:pt x="10465" y="19024"/>
                    <a:pt x="10590" y="19183"/>
                    <a:pt x="10665" y="19266"/>
                  </a:cubicBezTo>
                  <a:cubicBezTo>
                    <a:pt x="10669" y="19273"/>
                    <a:pt x="10673" y="19276"/>
                    <a:pt x="10673" y="19280"/>
                  </a:cubicBezTo>
                  <a:lnTo>
                    <a:pt x="10676" y="19280"/>
                  </a:lnTo>
                  <a:cubicBezTo>
                    <a:pt x="10728" y="19336"/>
                    <a:pt x="10759" y="19355"/>
                    <a:pt x="10785" y="19355"/>
                  </a:cubicBezTo>
                  <a:cubicBezTo>
                    <a:pt x="10806" y="19355"/>
                    <a:pt x="10825" y="19344"/>
                    <a:pt x="10849" y="19329"/>
                  </a:cubicBezTo>
                  <a:cubicBezTo>
                    <a:pt x="10876" y="19311"/>
                    <a:pt x="10894" y="19283"/>
                    <a:pt x="10901" y="19249"/>
                  </a:cubicBezTo>
                  <a:cubicBezTo>
                    <a:pt x="10901" y="19238"/>
                    <a:pt x="10905" y="19228"/>
                    <a:pt x="10860" y="19152"/>
                  </a:cubicBezTo>
                  <a:lnTo>
                    <a:pt x="10866" y="19145"/>
                  </a:lnTo>
                  <a:cubicBezTo>
                    <a:pt x="10863" y="19134"/>
                    <a:pt x="10846" y="19117"/>
                    <a:pt x="10822" y="19086"/>
                  </a:cubicBezTo>
                  <a:cubicBezTo>
                    <a:pt x="10555" y="18646"/>
                    <a:pt x="9397" y="16917"/>
                    <a:pt x="4498" y="9683"/>
                  </a:cubicBezTo>
                  <a:lnTo>
                    <a:pt x="4498" y="9683"/>
                  </a:lnTo>
                  <a:cubicBezTo>
                    <a:pt x="5143" y="10538"/>
                    <a:pt x="5839" y="11460"/>
                    <a:pt x="6536" y="12381"/>
                  </a:cubicBezTo>
                  <a:cubicBezTo>
                    <a:pt x="10201" y="17239"/>
                    <a:pt x="11247" y="18587"/>
                    <a:pt x="11594" y="18923"/>
                  </a:cubicBezTo>
                  <a:cubicBezTo>
                    <a:pt x="11608" y="18944"/>
                    <a:pt x="11618" y="18961"/>
                    <a:pt x="11632" y="18979"/>
                  </a:cubicBezTo>
                  <a:lnTo>
                    <a:pt x="11646" y="18971"/>
                  </a:lnTo>
                  <a:cubicBezTo>
                    <a:pt x="11697" y="19015"/>
                    <a:pt x="11727" y="19028"/>
                    <a:pt x="11750" y="19028"/>
                  </a:cubicBezTo>
                  <a:cubicBezTo>
                    <a:pt x="11769" y="19028"/>
                    <a:pt x="11783" y="19019"/>
                    <a:pt x="11799" y="19009"/>
                  </a:cubicBezTo>
                  <a:cubicBezTo>
                    <a:pt x="11826" y="18992"/>
                    <a:pt x="11844" y="18964"/>
                    <a:pt x="11850" y="18930"/>
                  </a:cubicBezTo>
                  <a:cubicBezTo>
                    <a:pt x="11858" y="18899"/>
                    <a:pt x="11847" y="18867"/>
                    <a:pt x="11829" y="18840"/>
                  </a:cubicBezTo>
                  <a:cubicBezTo>
                    <a:pt x="9072" y="14904"/>
                    <a:pt x="5340" y="9516"/>
                    <a:pt x="3351" y="6512"/>
                  </a:cubicBezTo>
                  <a:lnTo>
                    <a:pt x="3351" y="6512"/>
                  </a:lnTo>
                  <a:cubicBezTo>
                    <a:pt x="4325" y="7836"/>
                    <a:pt x="5631" y="9603"/>
                    <a:pt x="6937" y="11356"/>
                  </a:cubicBezTo>
                  <a:cubicBezTo>
                    <a:pt x="11617" y="17641"/>
                    <a:pt x="12231" y="18297"/>
                    <a:pt x="12412" y="18297"/>
                  </a:cubicBezTo>
                  <a:cubicBezTo>
                    <a:pt x="12435" y="18297"/>
                    <a:pt x="12451" y="18286"/>
                    <a:pt x="12467" y="18275"/>
                  </a:cubicBezTo>
                  <a:cubicBezTo>
                    <a:pt x="12495" y="18258"/>
                    <a:pt x="12512" y="18227"/>
                    <a:pt x="12519" y="18195"/>
                  </a:cubicBezTo>
                  <a:cubicBezTo>
                    <a:pt x="12523" y="18165"/>
                    <a:pt x="12515" y="18133"/>
                    <a:pt x="12498" y="18105"/>
                  </a:cubicBezTo>
                  <a:cubicBezTo>
                    <a:pt x="9682" y="14082"/>
                    <a:pt x="5846" y="8539"/>
                    <a:pt x="3912" y="5604"/>
                  </a:cubicBezTo>
                  <a:lnTo>
                    <a:pt x="3912" y="5604"/>
                  </a:lnTo>
                  <a:cubicBezTo>
                    <a:pt x="4935" y="6973"/>
                    <a:pt x="6376" y="8903"/>
                    <a:pt x="7811" y="10815"/>
                  </a:cubicBezTo>
                  <a:cubicBezTo>
                    <a:pt x="9363" y="12884"/>
                    <a:pt x="10603" y="14526"/>
                    <a:pt x="11500" y="15701"/>
                  </a:cubicBezTo>
                  <a:cubicBezTo>
                    <a:pt x="12969" y="17631"/>
                    <a:pt x="13212" y="17944"/>
                    <a:pt x="13328" y="17944"/>
                  </a:cubicBezTo>
                  <a:cubicBezTo>
                    <a:pt x="13350" y="17944"/>
                    <a:pt x="13368" y="17932"/>
                    <a:pt x="13389" y="17918"/>
                  </a:cubicBezTo>
                  <a:cubicBezTo>
                    <a:pt x="13417" y="17898"/>
                    <a:pt x="13434" y="17869"/>
                    <a:pt x="13441" y="17835"/>
                  </a:cubicBezTo>
                  <a:cubicBezTo>
                    <a:pt x="13468" y="17703"/>
                    <a:pt x="12990" y="16951"/>
                    <a:pt x="7558" y="9034"/>
                  </a:cubicBezTo>
                  <a:cubicBezTo>
                    <a:pt x="7000" y="8220"/>
                    <a:pt x="6435" y="7399"/>
                    <a:pt x="5912" y="6637"/>
                  </a:cubicBezTo>
                  <a:lnTo>
                    <a:pt x="5912" y="6637"/>
                  </a:lnTo>
                  <a:lnTo>
                    <a:pt x="14279" y="17724"/>
                  </a:lnTo>
                  <a:cubicBezTo>
                    <a:pt x="14302" y="17755"/>
                    <a:pt x="14337" y="17771"/>
                    <a:pt x="14373" y="17771"/>
                  </a:cubicBezTo>
                  <a:cubicBezTo>
                    <a:pt x="14398" y="17771"/>
                    <a:pt x="14423" y="17764"/>
                    <a:pt x="14446" y="17749"/>
                  </a:cubicBezTo>
                  <a:cubicBezTo>
                    <a:pt x="14498" y="17711"/>
                    <a:pt x="14511" y="17637"/>
                    <a:pt x="14473" y="17582"/>
                  </a:cubicBezTo>
                  <a:cubicBezTo>
                    <a:pt x="12384" y="14495"/>
                    <a:pt x="9186" y="9769"/>
                    <a:pt x="6875" y="6342"/>
                  </a:cubicBezTo>
                  <a:lnTo>
                    <a:pt x="6875" y="6342"/>
                  </a:lnTo>
                  <a:cubicBezTo>
                    <a:pt x="7675" y="7427"/>
                    <a:pt x="8566" y="8626"/>
                    <a:pt x="9453" y="9817"/>
                  </a:cubicBezTo>
                  <a:cubicBezTo>
                    <a:pt x="13631" y="15424"/>
                    <a:pt x="14789" y="16938"/>
                    <a:pt x="15163" y="17312"/>
                  </a:cubicBezTo>
                  <a:cubicBezTo>
                    <a:pt x="15176" y="17333"/>
                    <a:pt x="15191" y="17350"/>
                    <a:pt x="15205" y="17370"/>
                  </a:cubicBezTo>
                  <a:lnTo>
                    <a:pt x="15218" y="17364"/>
                  </a:lnTo>
                  <a:cubicBezTo>
                    <a:pt x="15271" y="17409"/>
                    <a:pt x="15303" y="17423"/>
                    <a:pt x="15326" y="17423"/>
                  </a:cubicBezTo>
                  <a:cubicBezTo>
                    <a:pt x="15344" y="17423"/>
                    <a:pt x="15357" y="17414"/>
                    <a:pt x="15371" y="17405"/>
                  </a:cubicBezTo>
                  <a:cubicBezTo>
                    <a:pt x="15398" y="17385"/>
                    <a:pt x="15416" y="17357"/>
                    <a:pt x="15423" y="17325"/>
                  </a:cubicBezTo>
                  <a:cubicBezTo>
                    <a:pt x="15429" y="17295"/>
                    <a:pt x="15423" y="17263"/>
                    <a:pt x="15405" y="17236"/>
                  </a:cubicBezTo>
                  <a:cubicBezTo>
                    <a:pt x="13350" y="14242"/>
                    <a:pt x="8951" y="7798"/>
                    <a:pt x="6525" y="4177"/>
                  </a:cubicBezTo>
                  <a:lnTo>
                    <a:pt x="6525" y="4177"/>
                  </a:lnTo>
                  <a:cubicBezTo>
                    <a:pt x="8971" y="7423"/>
                    <a:pt x="13230" y="13099"/>
                    <a:pt x="15845" y="16595"/>
                  </a:cubicBezTo>
                  <a:cubicBezTo>
                    <a:pt x="15868" y="16626"/>
                    <a:pt x="15903" y="16642"/>
                    <a:pt x="15939" y="16642"/>
                  </a:cubicBezTo>
                  <a:cubicBezTo>
                    <a:pt x="15964" y="16642"/>
                    <a:pt x="15989" y="16634"/>
                    <a:pt x="16011" y="16619"/>
                  </a:cubicBezTo>
                  <a:cubicBezTo>
                    <a:pt x="16064" y="16580"/>
                    <a:pt x="16078" y="16508"/>
                    <a:pt x="16040" y="16456"/>
                  </a:cubicBezTo>
                  <a:lnTo>
                    <a:pt x="7336" y="3550"/>
                  </a:lnTo>
                  <a:lnTo>
                    <a:pt x="7336" y="3550"/>
                  </a:lnTo>
                  <a:cubicBezTo>
                    <a:pt x="9553" y="6443"/>
                    <a:pt x="13493" y="11744"/>
                    <a:pt x="16372" y="15652"/>
                  </a:cubicBezTo>
                  <a:cubicBezTo>
                    <a:pt x="16396" y="15684"/>
                    <a:pt x="16433" y="15702"/>
                    <a:pt x="16471" y="15702"/>
                  </a:cubicBezTo>
                  <a:cubicBezTo>
                    <a:pt x="16495" y="15702"/>
                    <a:pt x="16518" y="15695"/>
                    <a:pt x="16539" y="15680"/>
                  </a:cubicBezTo>
                  <a:cubicBezTo>
                    <a:pt x="16593" y="15642"/>
                    <a:pt x="16608" y="15569"/>
                    <a:pt x="16569" y="15514"/>
                  </a:cubicBezTo>
                  <a:lnTo>
                    <a:pt x="8378" y="3369"/>
                  </a:lnTo>
                  <a:lnTo>
                    <a:pt x="8378" y="3369"/>
                  </a:lnTo>
                  <a:cubicBezTo>
                    <a:pt x="9328" y="4648"/>
                    <a:pt x="10520" y="6283"/>
                    <a:pt x="11639" y="7815"/>
                  </a:cubicBezTo>
                  <a:cubicBezTo>
                    <a:pt x="16480" y="14455"/>
                    <a:pt x="17086" y="15198"/>
                    <a:pt x="17288" y="15198"/>
                  </a:cubicBezTo>
                  <a:cubicBezTo>
                    <a:pt x="17315" y="15198"/>
                    <a:pt x="17334" y="15185"/>
                    <a:pt x="17356" y="15171"/>
                  </a:cubicBezTo>
                  <a:cubicBezTo>
                    <a:pt x="17383" y="15150"/>
                    <a:pt x="17401" y="15122"/>
                    <a:pt x="17408" y="15091"/>
                  </a:cubicBezTo>
                  <a:cubicBezTo>
                    <a:pt x="17415" y="15060"/>
                    <a:pt x="17408" y="15029"/>
                    <a:pt x="17388" y="15000"/>
                  </a:cubicBezTo>
                  <a:cubicBezTo>
                    <a:pt x="15315" y="11962"/>
                    <a:pt x="12069" y="7184"/>
                    <a:pt x="9907" y="3976"/>
                  </a:cubicBezTo>
                  <a:lnTo>
                    <a:pt x="9907" y="3976"/>
                  </a:lnTo>
                  <a:cubicBezTo>
                    <a:pt x="16070" y="12250"/>
                    <a:pt x="17467" y="14062"/>
                    <a:pt x="17862" y="14405"/>
                  </a:cubicBezTo>
                  <a:cubicBezTo>
                    <a:pt x="17866" y="14408"/>
                    <a:pt x="17866" y="14412"/>
                    <a:pt x="17866" y="14412"/>
                  </a:cubicBezTo>
                  <a:lnTo>
                    <a:pt x="17869" y="14412"/>
                  </a:lnTo>
                  <a:cubicBezTo>
                    <a:pt x="17931" y="14463"/>
                    <a:pt x="17967" y="14480"/>
                    <a:pt x="17993" y="14480"/>
                  </a:cubicBezTo>
                  <a:cubicBezTo>
                    <a:pt x="18013" y="14480"/>
                    <a:pt x="18027" y="14471"/>
                    <a:pt x="18042" y="14460"/>
                  </a:cubicBezTo>
                  <a:cubicBezTo>
                    <a:pt x="18066" y="14439"/>
                    <a:pt x="18087" y="14415"/>
                    <a:pt x="18090" y="14381"/>
                  </a:cubicBezTo>
                  <a:cubicBezTo>
                    <a:pt x="18104" y="14311"/>
                    <a:pt x="18108" y="14294"/>
                    <a:pt x="9726" y="1911"/>
                  </a:cubicBezTo>
                  <a:lnTo>
                    <a:pt x="9726" y="1911"/>
                  </a:lnTo>
                  <a:cubicBezTo>
                    <a:pt x="11767" y="4530"/>
                    <a:pt x="15589" y="9654"/>
                    <a:pt x="18347" y="13404"/>
                  </a:cubicBezTo>
                  <a:cubicBezTo>
                    <a:pt x="18369" y="13434"/>
                    <a:pt x="18406" y="13452"/>
                    <a:pt x="18445" y="13452"/>
                  </a:cubicBezTo>
                  <a:cubicBezTo>
                    <a:pt x="18454" y="13452"/>
                    <a:pt x="18463" y="13451"/>
                    <a:pt x="18472" y="13449"/>
                  </a:cubicBezTo>
                  <a:cubicBezTo>
                    <a:pt x="18517" y="13438"/>
                    <a:pt x="18555" y="13400"/>
                    <a:pt x="18562" y="13355"/>
                  </a:cubicBezTo>
                  <a:cubicBezTo>
                    <a:pt x="18568" y="13334"/>
                    <a:pt x="18568" y="13321"/>
                    <a:pt x="18538" y="13265"/>
                  </a:cubicBezTo>
                  <a:lnTo>
                    <a:pt x="18541" y="13262"/>
                  </a:lnTo>
                  <a:cubicBezTo>
                    <a:pt x="18541" y="13258"/>
                    <a:pt x="18520" y="13233"/>
                    <a:pt x="18489" y="13188"/>
                  </a:cubicBezTo>
                  <a:cubicBezTo>
                    <a:pt x="18420" y="13085"/>
                    <a:pt x="18291" y="12897"/>
                    <a:pt x="18056" y="12555"/>
                  </a:cubicBezTo>
                  <a:cubicBezTo>
                    <a:pt x="13593" y="6114"/>
                    <a:pt x="11476" y="2989"/>
                    <a:pt x="10555" y="1564"/>
                  </a:cubicBezTo>
                  <a:lnTo>
                    <a:pt x="10555" y="1564"/>
                  </a:lnTo>
                  <a:cubicBezTo>
                    <a:pt x="11882" y="3227"/>
                    <a:pt x="14535" y="6741"/>
                    <a:pt x="16296" y="9066"/>
                  </a:cubicBezTo>
                  <a:cubicBezTo>
                    <a:pt x="16993" y="9984"/>
                    <a:pt x="17605" y="10794"/>
                    <a:pt x="18045" y="11377"/>
                  </a:cubicBezTo>
                  <a:cubicBezTo>
                    <a:pt x="18662" y="12185"/>
                    <a:pt x="18789" y="12352"/>
                    <a:pt x="18869" y="12352"/>
                  </a:cubicBezTo>
                  <a:cubicBezTo>
                    <a:pt x="18890" y="12352"/>
                    <a:pt x="18907" y="12340"/>
                    <a:pt x="18929" y="12326"/>
                  </a:cubicBezTo>
                  <a:cubicBezTo>
                    <a:pt x="18957" y="12305"/>
                    <a:pt x="18974" y="12277"/>
                    <a:pt x="18981" y="12243"/>
                  </a:cubicBezTo>
                  <a:cubicBezTo>
                    <a:pt x="18992" y="12191"/>
                    <a:pt x="19019" y="12045"/>
                    <a:pt x="13694" y="4267"/>
                  </a:cubicBezTo>
                  <a:lnTo>
                    <a:pt x="13694" y="4267"/>
                  </a:lnTo>
                  <a:cubicBezTo>
                    <a:pt x="18444" y="10500"/>
                    <a:pt x="19055" y="11160"/>
                    <a:pt x="19236" y="11160"/>
                  </a:cubicBezTo>
                  <a:cubicBezTo>
                    <a:pt x="19260" y="11160"/>
                    <a:pt x="19276" y="11149"/>
                    <a:pt x="19293" y="11138"/>
                  </a:cubicBezTo>
                  <a:cubicBezTo>
                    <a:pt x="19321" y="11120"/>
                    <a:pt x="19338" y="11092"/>
                    <a:pt x="19345" y="11058"/>
                  </a:cubicBezTo>
                  <a:cubicBezTo>
                    <a:pt x="19355" y="11002"/>
                    <a:pt x="19379" y="10881"/>
                    <a:pt x="14252" y="3394"/>
                  </a:cubicBezTo>
                  <a:lnTo>
                    <a:pt x="14252" y="3394"/>
                  </a:lnTo>
                  <a:cubicBezTo>
                    <a:pt x="14647" y="3889"/>
                    <a:pt x="15066" y="4419"/>
                    <a:pt x="15482" y="4943"/>
                  </a:cubicBezTo>
                  <a:cubicBezTo>
                    <a:pt x="18021" y="8130"/>
                    <a:pt x="18766" y="9024"/>
                    <a:pt x="19033" y="9246"/>
                  </a:cubicBezTo>
                  <a:lnTo>
                    <a:pt x="19040" y="9256"/>
                  </a:lnTo>
                  <a:lnTo>
                    <a:pt x="19043" y="9253"/>
                  </a:lnTo>
                  <a:cubicBezTo>
                    <a:pt x="19097" y="9295"/>
                    <a:pt x="19130" y="9309"/>
                    <a:pt x="19155" y="9309"/>
                  </a:cubicBezTo>
                  <a:cubicBezTo>
                    <a:pt x="19176" y="9309"/>
                    <a:pt x="19192" y="9299"/>
                    <a:pt x="19209" y="9288"/>
                  </a:cubicBezTo>
                  <a:cubicBezTo>
                    <a:pt x="19234" y="9270"/>
                    <a:pt x="19254" y="9242"/>
                    <a:pt x="19259" y="9211"/>
                  </a:cubicBezTo>
                  <a:cubicBezTo>
                    <a:pt x="19265" y="9180"/>
                    <a:pt x="19259" y="9145"/>
                    <a:pt x="19241" y="9121"/>
                  </a:cubicBezTo>
                  <a:lnTo>
                    <a:pt x="15028" y="2874"/>
                  </a:lnTo>
                  <a:lnTo>
                    <a:pt x="18523" y="6758"/>
                  </a:lnTo>
                  <a:cubicBezTo>
                    <a:pt x="18546" y="6785"/>
                    <a:pt x="18579" y="6798"/>
                    <a:pt x="18612" y="6798"/>
                  </a:cubicBezTo>
                  <a:cubicBezTo>
                    <a:pt x="18638" y="6798"/>
                    <a:pt x="18665" y="6789"/>
                    <a:pt x="18686" y="6772"/>
                  </a:cubicBezTo>
                  <a:cubicBezTo>
                    <a:pt x="18739" y="6734"/>
                    <a:pt x="18749" y="6661"/>
                    <a:pt x="18711" y="6609"/>
                  </a:cubicBezTo>
                  <a:cubicBezTo>
                    <a:pt x="17612" y="5005"/>
                    <a:pt x="15956" y="2573"/>
                    <a:pt x="15842" y="2361"/>
                  </a:cubicBezTo>
                  <a:cubicBezTo>
                    <a:pt x="15838" y="2351"/>
                    <a:pt x="15832" y="2340"/>
                    <a:pt x="15824" y="2330"/>
                  </a:cubicBezTo>
                  <a:cubicBezTo>
                    <a:pt x="15803" y="2296"/>
                    <a:pt x="15766" y="2277"/>
                    <a:pt x="15727" y="2277"/>
                  </a:cubicBezTo>
                  <a:cubicBezTo>
                    <a:pt x="15703" y="2277"/>
                    <a:pt x="15679" y="2284"/>
                    <a:pt x="15658" y="2298"/>
                  </a:cubicBezTo>
                  <a:cubicBezTo>
                    <a:pt x="15630" y="2316"/>
                    <a:pt x="15613" y="2344"/>
                    <a:pt x="15606" y="2375"/>
                  </a:cubicBezTo>
                  <a:cubicBezTo>
                    <a:pt x="15596" y="2431"/>
                    <a:pt x="15589" y="2469"/>
                    <a:pt x="17484" y="5244"/>
                  </a:cubicBezTo>
                  <a:lnTo>
                    <a:pt x="14051" y="1425"/>
                  </a:lnTo>
                  <a:cubicBezTo>
                    <a:pt x="14027" y="1400"/>
                    <a:pt x="13994" y="1387"/>
                    <a:pt x="13961" y="1387"/>
                  </a:cubicBezTo>
                  <a:cubicBezTo>
                    <a:pt x="13935" y="1387"/>
                    <a:pt x="13909" y="1395"/>
                    <a:pt x="13888" y="1412"/>
                  </a:cubicBezTo>
                  <a:cubicBezTo>
                    <a:pt x="13836" y="1450"/>
                    <a:pt x="13825" y="1523"/>
                    <a:pt x="13860" y="1575"/>
                  </a:cubicBezTo>
                  <a:lnTo>
                    <a:pt x="17903" y="7569"/>
                  </a:lnTo>
                  <a:cubicBezTo>
                    <a:pt x="16427" y="5757"/>
                    <a:pt x="13995" y="2690"/>
                    <a:pt x="12204" y="411"/>
                  </a:cubicBezTo>
                  <a:cubicBezTo>
                    <a:pt x="12179" y="380"/>
                    <a:pt x="12143" y="363"/>
                    <a:pt x="12107" y="363"/>
                  </a:cubicBezTo>
                  <a:cubicBezTo>
                    <a:pt x="12083" y="363"/>
                    <a:pt x="12058" y="371"/>
                    <a:pt x="12037" y="386"/>
                  </a:cubicBezTo>
                  <a:cubicBezTo>
                    <a:pt x="11982" y="424"/>
                    <a:pt x="11972" y="501"/>
                    <a:pt x="12007" y="552"/>
                  </a:cubicBezTo>
                  <a:cubicBezTo>
                    <a:pt x="14124" y="3629"/>
                    <a:pt x="17051" y="7911"/>
                    <a:pt x="18392" y="9935"/>
                  </a:cubicBezTo>
                  <a:cubicBezTo>
                    <a:pt x="16854" y="8036"/>
                    <a:pt x="13732" y="3924"/>
                    <a:pt x="12194" y="1900"/>
                  </a:cubicBezTo>
                  <a:cubicBezTo>
                    <a:pt x="11525" y="1020"/>
                    <a:pt x="11188" y="577"/>
                    <a:pt x="11009" y="362"/>
                  </a:cubicBezTo>
                  <a:cubicBezTo>
                    <a:pt x="10977" y="317"/>
                    <a:pt x="10946" y="272"/>
                    <a:pt x="10915" y="227"/>
                  </a:cubicBezTo>
                  <a:lnTo>
                    <a:pt x="10897" y="237"/>
                  </a:lnTo>
                  <a:cubicBezTo>
                    <a:pt x="10848" y="190"/>
                    <a:pt x="10819" y="174"/>
                    <a:pt x="10797" y="174"/>
                  </a:cubicBezTo>
                  <a:cubicBezTo>
                    <a:pt x="10779" y="174"/>
                    <a:pt x="10765" y="183"/>
                    <a:pt x="10748" y="195"/>
                  </a:cubicBezTo>
                  <a:cubicBezTo>
                    <a:pt x="10721" y="213"/>
                    <a:pt x="10704" y="240"/>
                    <a:pt x="10697" y="272"/>
                  </a:cubicBezTo>
                  <a:cubicBezTo>
                    <a:pt x="10689" y="303"/>
                    <a:pt x="10697" y="338"/>
                    <a:pt x="10714" y="362"/>
                  </a:cubicBezTo>
                  <a:cubicBezTo>
                    <a:pt x="12772" y="3345"/>
                    <a:pt x="15499" y="7334"/>
                    <a:pt x="17190" y="9849"/>
                  </a:cubicBezTo>
                  <a:cubicBezTo>
                    <a:pt x="16964" y="9554"/>
                    <a:pt x="16729" y="9239"/>
                    <a:pt x="16486" y="8920"/>
                  </a:cubicBezTo>
                  <a:cubicBezTo>
                    <a:pt x="10634" y="1179"/>
                    <a:pt x="9984" y="406"/>
                    <a:pt x="9795" y="406"/>
                  </a:cubicBezTo>
                  <a:cubicBezTo>
                    <a:pt x="9773" y="406"/>
                    <a:pt x="9757" y="416"/>
                    <a:pt x="9741" y="427"/>
                  </a:cubicBezTo>
                  <a:cubicBezTo>
                    <a:pt x="9716" y="445"/>
                    <a:pt x="9696" y="480"/>
                    <a:pt x="9688" y="511"/>
                  </a:cubicBezTo>
                  <a:cubicBezTo>
                    <a:pt x="9671" y="608"/>
                    <a:pt x="9643" y="757"/>
                    <a:pt x="14332" y="7586"/>
                  </a:cubicBezTo>
                  <a:cubicBezTo>
                    <a:pt x="14085" y="7257"/>
                    <a:pt x="13839" y="6928"/>
                    <a:pt x="13590" y="6595"/>
                  </a:cubicBezTo>
                  <a:cubicBezTo>
                    <a:pt x="9126" y="636"/>
                    <a:pt x="8533" y="0"/>
                    <a:pt x="8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Google Shape;1934;p44"/>
            <p:cNvSpPr/>
            <p:nvPr/>
          </p:nvSpPr>
          <p:spPr>
            <a:xfrm>
              <a:off x="1498504" y="4143082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38924" y="5474386"/>
            <a:ext cx="1176000" cy="1176000"/>
            <a:chOff x="3861550" y="4248875"/>
            <a:chExt cx="1176000" cy="1176000"/>
          </a:xfrm>
        </p:grpSpPr>
        <p:sp>
          <p:nvSpPr>
            <p:cNvPr id="7" name="Google Shape;1923;p44"/>
            <p:cNvSpPr/>
            <p:nvPr/>
          </p:nvSpPr>
          <p:spPr>
            <a:xfrm>
              <a:off x="3912854" y="4279791"/>
              <a:ext cx="1124696" cy="1114167"/>
            </a:xfrm>
            <a:custGeom>
              <a:avLst/>
              <a:gdLst/>
              <a:ahLst/>
              <a:cxnLst/>
              <a:rect l="l" t="t" r="r" b="b"/>
              <a:pathLst>
                <a:path w="21580" h="21379" extrusionOk="0">
                  <a:moveTo>
                    <a:pt x="16953" y="2200"/>
                  </a:moveTo>
                  <a:cubicBezTo>
                    <a:pt x="16982" y="2270"/>
                    <a:pt x="16985" y="2350"/>
                    <a:pt x="16971" y="2443"/>
                  </a:cubicBezTo>
                  <a:cubicBezTo>
                    <a:pt x="16967" y="2481"/>
                    <a:pt x="16957" y="2520"/>
                    <a:pt x="16947" y="2558"/>
                  </a:cubicBezTo>
                  <a:cubicBezTo>
                    <a:pt x="16937" y="2540"/>
                    <a:pt x="16926" y="2523"/>
                    <a:pt x="16912" y="2509"/>
                  </a:cubicBezTo>
                  <a:cubicBezTo>
                    <a:pt x="16863" y="2454"/>
                    <a:pt x="16808" y="2412"/>
                    <a:pt x="16742" y="2381"/>
                  </a:cubicBezTo>
                  <a:cubicBezTo>
                    <a:pt x="16833" y="2304"/>
                    <a:pt x="16902" y="2246"/>
                    <a:pt x="16953" y="2200"/>
                  </a:cubicBezTo>
                  <a:close/>
                  <a:moveTo>
                    <a:pt x="15782" y="2291"/>
                  </a:moveTo>
                  <a:lnTo>
                    <a:pt x="15782" y="2291"/>
                  </a:lnTo>
                  <a:cubicBezTo>
                    <a:pt x="15744" y="2387"/>
                    <a:pt x="15682" y="2491"/>
                    <a:pt x="15599" y="2603"/>
                  </a:cubicBezTo>
                  <a:cubicBezTo>
                    <a:pt x="15415" y="2693"/>
                    <a:pt x="15215" y="2807"/>
                    <a:pt x="14996" y="2942"/>
                  </a:cubicBezTo>
                  <a:cubicBezTo>
                    <a:pt x="15360" y="2651"/>
                    <a:pt x="15609" y="2443"/>
                    <a:pt x="15782" y="2291"/>
                  </a:cubicBezTo>
                  <a:close/>
                  <a:moveTo>
                    <a:pt x="16046" y="2665"/>
                  </a:moveTo>
                  <a:lnTo>
                    <a:pt x="16046" y="2665"/>
                  </a:lnTo>
                  <a:cubicBezTo>
                    <a:pt x="15973" y="2728"/>
                    <a:pt x="15893" y="2793"/>
                    <a:pt x="15810" y="2866"/>
                  </a:cubicBezTo>
                  <a:cubicBezTo>
                    <a:pt x="15581" y="3064"/>
                    <a:pt x="15357" y="3257"/>
                    <a:pt x="15135" y="3448"/>
                  </a:cubicBezTo>
                  <a:cubicBezTo>
                    <a:pt x="15391" y="3212"/>
                    <a:pt x="15599" y="2990"/>
                    <a:pt x="15755" y="2787"/>
                  </a:cubicBezTo>
                  <a:cubicBezTo>
                    <a:pt x="15859" y="2738"/>
                    <a:pt x="15955" y="2696"/>
                    <a:pt x="16046" y="2665"/>
                  </a:cubicBezTo>
                  <a:close/>
                  <a:moveTo>
                    <a:pt x="12283" y="326"/>
                  </a:moveTo>
                  <a:cubicBezTo>
                    <a:pt x="12346" y="329"/>
                    <a:pt x="12401" y="340"/>
                    <a:pt x="12450" y="358"/>
                  </a:cubicBezTo>
                  <a:cubicBezTo>
                    <a:pt x="12418" y="378"/>
                    <a:pt x="12384" y="403"/>
                    <a:pt x="12346" y="430"/>
                  </a:cubicBezTo>
                  <a:cubicBezTo>
                    <a:pt x="12189" y="486"/>
                    <a:pt x="12013" y="566"/>
                    <a:pt x="11826" y="662"/>
                  </a:cubicBezTo>
                  <a:cubicBezTo>
                    <a:pt x="11836" y="628"/>
                    <a:pt x="11826" y="590"/>
                    <a:pt x="11802" y="562"/>
                  </a:cubicBezTo>
                  <a:cubicBezTo>
                    <a:pt x="11778" y="532"/>
                    <a:pt x="11743" y="517"/>
                    <a:pt x="11709" y="517"/>
                  </a:cubicBezTo>
                  <a:cubicBezTo>
                    <a:pt x="11683" y="517"/>
                    <a:pt x="11657" y="525"/>
                    <a:pt x="11635" y="541"/>
                  </a:cubicBezTo>
                  <a:cubicBezTo>
                    <a:pt x="11098" y="957"/>
                    <a:pt x="8610" y="2891"/>
                    <a:pt x="6092" y="4962"/>
                  </a:cubicBezTo>
                  <a:cubicBezTo>
                    <a:pt x="8589" y="2561"/>
                    <a:pt x="11202" y="326"/>
                    <a:pt x="12269" y="326"/>
                  </a:cubicBezTo>
                  <a:close/>
                  <a:moveTo>
                    <a:pt x="15117" y="3140"/>
                  </a:moveTo>
                  <a:lnTo>
                    <a:pt x="15117" y="3140"/>
                  </a:lnTo>
                  <a:cubicBezTo>
                    <a:pt x="14487" y="3753"/>
                    <a:pt x="13486" y="4495"/>
                    <a:pt x="12314" y="5298"/>
                  </a:cubicBezTo>
                  <a:cubicBezTo>
                    <a:pt x="12453" y="5173"/>
                    <a:pt x="12588" y="5048"/>
                    <a:pt x="12720" y="4928"/>
                  </a:cubicBezTo>
                  <a:cubicBezTo>
                    <a:pt x="13686" y="4127"/>
                    <a:pt x="14487" y="3531"/>
                    <a:pt x="15117" y="3140"/>
                  </a:cubicBezTo>
                  <a:close/>
                  <a:moveTo>
                    <a:pt x="5212" y="3094"/>
                  </a:moveTo>
                  <a:cubicBezTo>
                    <a:pt x="4054" y="4141"/>
                    <a:pt x="3004" y="5048"/>
                    <a:pt x="2301" y="5593"/>
                  </a:cubicBezTo>
                  <a:cubicBezTo>
                    <a:pt x="2706" y="5232"/>
                    <a:pt x="3199" y="4786"/>
                    <a:pt x="3666" y="4325"/>
                  </a:cubicBezTo>
                  <a:cubicBezTo>
                    <a:pt x="4193" y="3895"/>
                    <a:pt x="4734" y="3469"/>
                    <a:pt x="5212" y="3094"/>
                  </a:cubicBezTo>
                  <a:close/>
                  <a:moveTo>
                    <a:pt x="1483" y="6358"/>
                  </a:moveTo>
                  <a:lnTo>
                    <a:pt x="1369" y="6455"/>
                  </a:lnTo>
                  <a:cubicBezTo>
                    <a:pt x="1387" y="6428"/>
                    <a:pt x="1407" y="6396"/>
                    <a:pt x="1431" y="6366"/>
                  </a:cubicBezTo>
                  <a:cubicBezTo>
                    <a:pt x="1449" y="6366"/>
                    <a:pt x="1466" y="6362"/>
                    <a:pt x="1483" y="6358"/>
                  </a:cubicBezTo>
                  <a:close/>
                  <a:moveTo>
                    <a:pt x="20228" y="6009"/>
                  </a:moveTo>
                  <a:cubicBezTo>
                    <a:pt x="20242" y="6054"/>
                    <a:pt x="20245" y="6102"/>
                    <a:pt x="20242" y="6158"/>
                  </a:cubicBezTo>
                  <a:cubicBezTo>
                    <a:pt x="20092" y="6220"/>
                    <a:pt x="19905" y="6324"/>
                    <a:pt x="19684" y="6466"/>
                  </a:cubicBezTo>
                  <a:lnTo>
                    <a:pt x="20228" y="6009"/>
                  </a:lnTo>
                  <a:close/>
                  <a:moveTo>
                    <a:pt x="20463" y="6313"/>
                  </a:moveTo>
                  <a:cubicBezTo>
                    <a:pt x="20471" y="6313"/>
                    <a:pt x="20484" y="6313"/>
                    <a:pt x="20492" y="6317"/>
                  </a:cubicBezTo>
                  <a:cubicBezTo>
                    <a:pt x="20484" y="6358"/>
                    <a:pt x="20457" y="6421"/>
                    <a:pt x="20408" y="6497"/>
                  </a:cubicBezTo>
                  <a:cubicBezTo>
                    <a:pt x="20433" y="6435"/>
                    <a:pt x="20453" y="6372"/>
                    <a:pt x="20463" y="6313"/>
                  </a:cubicBezTo>
                  <a:close/>
                  <a:moveTo>
                    <a:pt x="10945" y="6137"/>
                  </a:moveTo>
                  <a:lnTo>
                    <a:pt x="10945" y="6137"/>
                  </a:lnTo>
                  <a:cubicBezTo>
                    <a:pt x="10831" y="6238"/>
                    <a:pt x="10717" y="6337"/>
                    <a:pt x="10599" y="6445"/>
                  </a:cubicBezTo>
                  <a:cubicBezTo>
                    <a:pt x="10516" y="6497"/>
                    <a:pt x="10433" y="6553"/>
                    <a:pt x="10350" y="6608"/>
                  </a:cubicBezTo>
                  <a:cubicBezTo>
                    <a:pt x="10550" y="6449"/>
                    <a:pt x="10748" y="6292"/>
                    <a:pt x="10945" y="6137"/>
                  </a:cubicBezTo>
                  <a:close/>
                  <a:moveTo>
                    <a:pt x="4601" y="6566"/>
                  </a:moveTo>
                  <a:lnTo>
                    <a:pt x="4601" y="6566"/>
                  </a:lnTo>
                  <a:cubicBezTo>
                    <a:pt x="4417" y="6723"/>
                    <a:pt x="4238" y="6875"/>
                    <a:pt x="4058" y="7023"/>
                  </a:cubicBezTo>
                  <a:cubicBezTo>
                    <a:pt x="4234" y="6875"/>
                    <a:pt x="4417" y="6723"/>
                    <a:pt x="4601" y="6566"/>
                  </a:cubicBezTo>
                  <a:close/>
                  <a:moveTo>
                    <a:pt x="20186" y="6407"/>
                  </a:moveTo>
                  <a:lnTo>
                    <a:pt x="20186" y="6407"/>
                  </a:lnTo>
                  <a:cubicBezTo>
                    <a:pt x="20134" y="6559"/>
                    <a:pt x="20044" y="6726"/>
                    <a:pt x="19919" y="6909"/>
                  </a:cubicBezTo>
                  <a:cubicBezTo>
                    <a:pt x="19569" y="6982"/>
                    <a:pt x="19144" y="7176"/>
                    <a:pt x="18655" y="7467"/>
                  </a:cubicBezTo>
                  <a:cubicBezTo>
                    <a:pt x="19334" y="6944"/>
                    <a:pt x="19860" y="6574"/>
                    <a:pt x="20186" y="6407"/>
                  </a:cubicBezTo>
                  <a:close/>
                  <a:moveTo>
                    <a:pt x="20214" y="7117"/>
                  </a:moveTo>
                  <a:cubicBezTo>
                    <a:pt x="20321" y="7121"/>
                    <a:pt x="20408" y="7141"/>
                    <a:pt x="20477" y="7183"/>
                  </a:cubicBezTo>
                  <a:cubicBezTo>
                    <a:pt x="20259" y="7346"/>
                    <a:pt x="19798" y="7693"/>
                    <a:pt x="19168" y="8167"/>
                  </a:cubicBezTo>
                  <a:cubicBezTo>
                    <a:pt x="19608" y="7741"/>
                    <a:pt x="19947" y="7398"/>
                    <a:pt x="20193" y="7117"/>
                  </a:cubicBezTo>
                  <a:close/>
                  <a:moveTo>
                    <a:pt x="16521" y="2575"/>
                  </a:moveTo>
                  <a:cubicBezTo>
                    <a:pt x="16614" y="2579"/>
                    <a:pt x="16680" y="2610"/>
                    <a:pt x="16725" y="2662"/>
                  </a:cubicBezTo>
                  <a:cubicBezTo>
                    <a:pt x="16777" y="2724"/>
                    <a:pt x="16794" y="2803"/>
                    <a:pt x="16784" y="2904"/>
                  </a:cubicBezTo>
                  <a:cubicBezTo>
                    <a:pt x="16780" y="2928"/>
                    <a:pt x="16777" y="2953"/>
                    <a:pt x="16774" y="2974"/>
                  </a:cubicBezTo>
                  <a:cubicBezTo>
                    <a:pt x="16621" y="3254"/>
                    <a:pt x="16385" y="3572"/>
                    <a:pt x="16084" y="3923"/>
                  </a:cubicBezTo>
                  <a:cubicBezTo>
                    <a:pt x="15752" y="4159"/>
                    <a:pt x="15381" y="4418"/>
                    <a:pt x="14999" y="4692"/>
                  </a:cubicBezTo>
                  <a:cubicBezTo>
                    <a:pt x="13281" y="5905"/>
                    <a:pt x="11004" y="7516"/>
                    <a:pt x="8822" y="9175"/>
                  </a:cubicBezTo>
                  <a:cubicBezTo>
                    <a:pt x="10703" y="7571"/>
                    <a:pt x="13049" y="5562"/>
                    <a:pt x="15966" y="3049"/>
                  </a:cubicBezTo>
                  <a:cubicBezTo>
                    <a:pt x="16177" y="2870"/>
                    <a:pt x="16365" y="2707"/>
                    <a:pt x="16521" y="2575"/>
                  </a:cubicBezTo>
                  <a:close/>
                  <a:moveTo>
                    <a:pt x="15173" y="1667"/>
                  </a:moveTo>
                  <a:lnTo>
                    <a:pt x="15173" y="1685"/>
                  </a:lnTo>
                  <a:cubicBezTo>
                    <a:pt x="15149" y="1868"/>
                    <a:pt x="15013" y="2121"/>
                    <a:pt x="14785" y="2433"/>
                  </a:cubicBezTo>
                  <a:cubicBezTo>
                    <a:pt x="13229" y="3577"/>
                    <a:pt x="10464" y="5929"/>
                    <a:pt x="7814" y="8247"/>
                  </a:cubicBezTo>
                  <a:cubicBezTo>
                    <a:pt x="7058" y="8732"/>
                    <a:pt x="6324" y="9214"/>
                    <a:pt x="5627" y="9678"/>
                  </a:cubicBezTo>
                  <a:lnTo>
                    <a:pt x="15173" y="1667"/>
                  </a:lnTo>
                  <a:close/>
                  <a:moveTo>
                    <a:pt x="16995" y="4183"/>
                  </a:moveTo>
                  <a:lnTo>
                    <a:pt x="16995" y="4183"/>
                  </a:lnTo>
                  <a:cubicBezTo>
                    <a:pt x="16552" y="4609"/>
                    <a:pt x="16059" y="5073"/>
                    <a:pt x="15540" y="5562"/>
                  </a:cubicBezTo>
                  <a:lnTo>
                    <a:pt x="10329" y="9938"/>
                  </a:lnTo>
                  <a:cubicBezTo>
                    <a:pt x="11975" y="8441"/>
                    <a:pt x="13593" y="6927"/>
                    <a:pt x="14895" y="5690"/>
                  </a:cubicBezTo>
                  <a:cubicBezTo>
                    <a:pt x="15713" y="5098"/>
                    <a:pt x="16434" y="4581"/>
                    <a:pt x="16995" y="4183"/>
                  </a:cubicBezTo>
                  <a:close/>
                  <a:moveTo>
                    <a:pt x="17619" y="9643"/>
                  </a:moveTo>
                  <a:cubicBezTo>
                    <a:pt x="17342" y="9871"/>
                    <a:pt x="17044" y="10118"/>
                    <a:pt x="16739" y="10375"/>
                  </a:cubicBezTo>
                  <a:cubicBezTo>
                    <a:pt x="16881" y="10250"/>
                    <a:pt x="17023" y="10125"/>
                    <a:pt x="17158" y="10004"/>
                  </a:cubicBezTo>
                  <a:cubicBezTo>
                    <a:pt x="17193" y="9972"/>
                    <a:pt x="17228" y="9945"/>
                    <a:pt x="17265" y="9913"/>
                  </a:cubicBezTo>
                  <a:cubicBezTo>
                    <a:pt x="17383" y="9820"/>
                    <a:pt x="17501" y="9733"/>
                    <a:pt x="17619" y="9643"/>
                  </a:cubicBezTo>
                  <a:close/>
                  <a:moveTo>
                    <a:pt x="9355" y="7540"/>
                  </a:moveTo>
                  <a:cubicBezTo>
                    <a:pt x="8063" y="8611"/>
                    <a:pt x="6684" y="9716"/>
                    <a:pt x="5350" y="10755"/>
                  </a:cubicBezTo>
                  <a:lnTo>
                    <a:pt x="8624" y="8011"/>
                  </a:lnTo>
                  <a:cubicBezTo>
                    <a:pt x="8687" y="7970"/>
                    <a:pt x="8749" y="7928"/>
                    <a:pt x="8812" y="7890"/>
                  </a:cubicBezTo>
                  <a:cubicBezTo>
                    <a:pt x="8991" y="7772"/>
                    <a:pt x="9175" y="7655"/>
                    <a:pt x="9355" y="7540"/>
                  </a:cubicBezTo>
                  <a:close/>
                  <a:moveTo>
                    <a:pt x="4484" y="6986"/>
                  </a:moveTo>
                  <a:lnTo>
                    <a:pt x="4484" y="6986"/>
                  </a:lnTo>
                  <a:cubicBezTo>
                    <a:pt x="2713" y="8766"/>
                    <a:pt x="1262" y="10329"/>
                    <a:pt x="829" y="10804"/>
                  </a:cubicBezTo>
                  <a:cubicBezTo>
                    <a:pt x="821" y="10762"/>
                    <a:pt x="821" y="10717"/>
                    <a:pt x="829" y="10666"/>
                  </a:cubicBezTo>
                  <a:cubicBezTo>
                    <a:pt x="849" y="10499"/>
                    <a:pt x="936" y="10301"/>
                    <a:pt x="1078" y="10076"/>
                  </a:cubicBezTo>
                  <a:cubicBezTo>
                    <a:pt x="1366" y="9768"/>
                    <a:pt x="1740" y="9369"/>
                    <a:pt x="2172" y="8912"/>
                  </a:cubicBezTo>
                  <a:cubicBezTo>
                    <a:pt x="2834" y="8371"/>
                    <a:pt x="3624" y="7709"/>
                    <a:pt x="4484" y="6986"/>
                  </a:cubicBezTo>
                  <a:close/>
                  <a:moveTo>
                    <a:pt x="14484" y="4006"/>
                  </a:moveTo>
                  <a:cubicBezTo>
                    <a:pt x="10388" y="7530"/>
                    <a:pt x="7232" y="10222"/>
                    <a:pt x="5028" y="12072"/>
                  </a:cubicBezTo>
                  <a:cubicBezTo>
                    <a:pt x="6916" y="10201"/>
                    <a:pt x="8586" y="8603"/>
                    <a:pt x="10027" y="7284"/>
                  </a:cubicBezTo>
                  <a:cubicBezTo>
                    <a:pt x="10339" y="7023"/>
                    <a:pt x="10648" y="6764"/>
                    <a:pt x="10945" y="6504"/>
                  </a:cubicBezTo>
                  <a:cubicBezTo>
                    <a:pt x="12322" y="5603"/>
                    <a:pt x="13565" y="4751"/>
                    <a:pt x="14484" y="4006"/>
                  </a:cubicBezTo>
                  <a:close/>
                  <a:moveTo>
                    <a:pt x="7727" y="11230"/>
                  </a:moveTo>
                  <a:lnTo>
                    <a:pt x="7727" y="11230"/>
                  </a:lnTo>
                  <a:cubicBezTo>
                    <a:pt x="7141" y="11677"/>
                    <a:pt x="6576" y="12107"/>
                    <a:pt x="6043" y="12516"/>
                  </a:cubicBezTo>
                  <a:cubicBezTo>
                    <a:pt x="6226" y="12360"/>
                    <a:pt x="6413" y="12204"/>
                    <a:pt x="6605" y="12044"/>
                  </a:cubicBezTo>
                  <a:cubicBezTo>
                    <a:pt x="6968" y="11781"/>
                    <a:pt x="7345" y="11507"/>
                    <a:pt x="7727" y="11230"/>
                  </a:cubicBezTo>
                  <a:close/>
                  <a:moveTo>
                    <a:pt x="19694" y="7218"/>
                  </a:moveTo>
                  <a:cubicBezTo>
                    <a:pt x="19480" y="7485"/>
                    <a:pt x="19213" y="7779"/>
                    <a:pt x="18901" y="8094"/>
                  </a:cubicBezTo>
                  <a:cubicBezTo>
                    <a:pt x="18388" y="8579"/>
                    <a:pt x="17775" y="9137"/>
                    <a:pt x="17106" y="9730"/>
                  </a:cubicBezTo>
                  <a:cubicBezTo>
                    <a:pt x="15595" y="10887"/>
                    <a:pt x="13783" y="12290"/>
                    <a:pt x="12065" y="13680"/>
                  </a:cubicBezTo>
                  <a:cubicBezTo>
                    <a:pt x="12023" y="13707"/>
                    <a:pt x="11985" y="13735"/>
                    <a:pt x="11947" y="13767"/>
                  </a:cubicBezTo>
                  <a:cubicBezTo>
                    <a:pt x="13486" y="12321"/>
                    <a:pt x="15020" y="10794"/>
                    <a:pt x="16306" y="9481"/>
                  </a:cubicBezTo>
                  <a:cubicBezTo>
                    <a:pt x="17668" y="8347"/>
                    <a:pt x="18870" y="7495"/>
                    <a:pt x="19694" y="7218"/>
                  </a:cubicBezTo>
                  <a:close/>
                  <a:moveTo>
                    <a:pt x="15245" y="4813"/>
                  </a:moveTo>
                  <a:lnTo>
                    <a:pt x="15245" y="4813"/>
                  </a:lnTo>
                  <a:cubicBezTo>
                    <a:pt x="14740" y="5312"/>
                    <a:pt x="14151" y="5849"/>
                    <a:pt x="13499" y="6407"/>
                  </a:cubicBezTo>
                  <a:cubicBezTo>
                    <a:pt x="11313" y="8011"/>
                    <a:pt x="8721" y="9972"/>
                    <a:pt x="6552" y="11777"/>
                  </a:cubicBezTo>
                  <a:cubicBezTo>
                    <a:pt x="5492" y="12540"/>
                    <a:pt x="4505" y="13236"/>
                    <a:pt x="3683" y="13808"/>
                  </a:cubicBezTo>
                  <a:cubicBezTo>
                    <a:pt x="6521" y="10981"/>
                    <a:pt x="12055" y="7069"/>
                    <a:pt x="15138" y="4890"/>
                  </a:cubicBezTo>
                  <a:cubicBezTo>
                    <a:pt x="15173" y="4861"/>
                    <a:pt x="15211" y="4837"/>
                    <a:pt x="15245" y="4813"/>
                  </a:cubicBezTo>
                  <a:close/>
                  <a:moveTo>
                    <a:pt x="6538" y="9363"/>
                  </a:moveTo>
                  <a:cubicBezTo>
                    <a:pt x="6427" y="9463"/>
                    <a:pt x="6314" y="9564"/>
                    <a:pt x="6202" y="9664"/>
                  </a:cubicBezTo>
                  <a:cubicBezTo>
                    <a:pt x="5322" y="10399"/>
                    <a:pt x="4518" y="11091"/>
                    <a:pt x="3822" y="11726"/>
                  </a:cubicBezTo>
                  <a:lnTo>
                    <a:pt x="1237" y="13891"/>
                  </a:lnTo>
                  <a:cubicBezTo>
                    <a:pt x="1189" y="13936"/>
                    <a:pt x="1182" y="14008"/>
                    <a:pt x="1220" y="14061"/>
                  </a:cubicBezTo>
                  <a:cubicBezTo>
                    <a:pt x="1230" y="14071"/>
                    <a:pt x="1237" y="14078"/>
                    <a:pt x="1248" y="14085"/>
                  </a:cubicBezTo>
                  <a:cubicBezTo>
                    <a:pt x="1216" y="14117"/>
                    <a:pt x="1182" y="14144"/>
                    <a:pt x="1154" y="14171"/>
                  </a:cubicBezTo>
                  <a:cubicBezTo>
                    <a:pt x="1126" y="14102"/>
                    <a:pt x="1120" y="14026"/>
                    <a:pt x="1133" y="13943"/>
                  </a:cubicBezTo>
                  <a:cubicBezTo>
                    <a:pt x="1182" y="13624"/>
                    <a:pt x="1483" y="13219"/>
                    <a:pt x="1964" y="12751"/>
                  </a:cubicBezTo>
                  <a:lnTo>
                    <a:pt x="3382" y="11563"/>
                  </a:lnTo>
                  <a:cubicBezTo>
                    <a:pt x="4290" y="10874"/>
                    <a:pt x="5391" y="10121"/>
                    <a:pt x="6538" y="9363"/>
                  </a:cubicBezTo>
                  <a:close/>
                  <a:moveTo>
                    <a:pt x="21282" y="10066"/>
                  </a:moveTo>
                  <a:cubicBezTo>
                    <a:pt x="20970" y="10780"/>
                    <a:pt x="19244" y="12433"/>
                    <a:pt x="17113" y="14286"/>
                  </a:cubicBezTo>
                  <a:cubicBezTo>
                    <a:pt x="19046" y="12398"/>
                    <a:pt x="20692" y="10686"/>
                    <a:pt x="21282" y="10066"/>
                  </a:cubicBezTo>
                  <a:close/>
                  <a:moveTo>
                    <a:pt x="16572" y="7495"/>
                  </a:moveTo>
                  <a:cubicBezTo>
                    <a:pt x="14476" y="9467"/>
                    <a:pt x="11220" y="12137"/>
                    <a:pt x="8170" y="14546"/>
                  </a:cubicBezTo>
                  <a:lnTo>
                    <a:pt x="16572" y="7495"/>
                  </a:lnTo>
                  <a:close/>
                  <a:moveTo>
                    <a:pt x="3514" y="13642"/>
                  </a:moveTo>
                  <a:cubicBezTo>
                    <a:pt x="3233" y="13922"/>
                    <a:pt x="2976" y="14192"/>
                    <a:pt x="2751" y="14453"/>
                  </a:cubicBezTo>
                  <a:cubicBezTo>
                    <a:pt x="2634" y="14532"/>
                    <a:pt x="2522" y="14608"/>
                    <a:pt x="2419" y="14681"/>
                  </a:cubicBezTo>
                  <a:cubicBezTo>
                    <a:pt x="2679" y="14421"/>
                    <a:pt x="2932" y="14165"/>
                    <a:pt x="3181" y="13912"/>
                  </a:cubicBezTo>
                  <a:cubicBezTo>
                    <a:pt x="3285" y="13826"/>
                    <a:pt x="3396" y="13735"/>
                    <a:pt x="3514" y="13642"/>
                  </a:cubicBezTo>
                  <a:close/>
                  <a:moveTo>
                    <a:pt x="7286" y="9529"/>
                  </a:moveTo>
                  <a:lnTo>
                    <a:pt x="7286" y="9529"/>
                  </a:lnTo>
                  <a:cubicBezTo>
                    <a:pt x="5991" y="10773"/>
                    <a:pt x="4556" y="12187"/>
                    <a:pt x="2991" y="13763"/>
                  </a:cubicBezTo>
                  <a:cubicBezTo>
                    <a:pt x="2093" y="14494"/>
                    <a:pt x="1539" y="14927"/>
                    <a:pt x="1324" y="15055"/>
                  </a:cubicBezTo>
                  <a:cubicBezTo>
                    <a:pt x="1320" y="15035"/>
                    <a:pt x="1320" y="15011"/>
                    <a:pt x="1324" y="14982"/>
                  </a:cubicBezTo>
                  <a:cubicBezTo>
                    <a:pt x="1366" y="14595"/>
                    <a:pt x="1927" y="13895"/>
                    <a:pt x="2804" y="13018"/>
                  </a:cubicBezTo>
                  <a:cubicBezTo>
                    <a:pt x="3915" y="12172"/>
                    <a:pt x="5554" y="10911"/>
                    <a:pt x="7286" y="9529"/>
                  </a:cubicBezTo>
                  <a:close/>
                  <a:moveTo>
                    <a:pt x="4601" y="13465"/>
                  </a:moveTo>
                  <a:cubicBezTo>
                    <a:pt x="4293" y="13746"/>
                    <a:pt x="4006" y="14019"/>
                    <a:pt x="3739" y="14279"/>
                  </a:cubicBezTo>
                  <a:cubicBezTo>
                    <a:pt x="3087" y="14785"/>
                    <a:pt x="2609" y="15166"/>
                    <a:pt x="2276" y="15454"/>
                  </a:cubicBezTo>
                  <a:cubicBezTo>
                    <a:pt x="2436" y="15208"/>
                    <a:pt x="2644" y="14937"/>
                    <a:pt x="2890" y="14653"/>
                  </a:cubicBezTo>
                  <a:cubicBezTo>
                    <a:pt x="3371" y="14324"/>
                    <a:pt x="3954" y="13922"/>
                    <a:pt x="4601" y="13465"/>
                  </a:cubicBezTo>
                  <a:close/>
                  <a:moveTo>
                    <a:pt x="20536" y="13101"/>
                  </a:moveTo>
                  <a:lnTo>
                    <a:pt x="20536" y="13101"/>
                  </a:lnTo>
                  <a:cubicBezTo>
                    <a:pt x="20394" y="13364"/>
                    <a:pt x="19864" y="13919"/>
                    <a:pt x="19102" y="14640"/>
                  </a:cubicBezTo>
                  <a:cubicBezTo>
                    <a:pt x="18637" y="14986"/>
                    <a:pt x="18090" y="15398"/>
                    <a:pt x="17515" y="15842"/>
                  </a:cubicBezTo>
                  <a:cubicBezTo>
                    <a:pt x="18773" y="14636"/>
                    <a:pt x="20100" y="13375"/>
                    <a:pt x="20536" y="13101"/>
                  </a:cubicBezTo>
                  <a:close/>
                  <a:moveTo>
                    <a:pt x="11087" y="8912"/>
                  </a:moveTo>
                  <a:cubicBezTo>
                    <a:pt x="7689" y="12027"/>
                    <a:pt x="4144" y="15097"/>
                    <a:pt x="2575" y="15932"/>
                  </a:cubicBezTo>
                  <a:cubicBezTo>
                    <a:pt x="2848" y="15537"/>
                    <a:pt x="3274" y="15062"/>
                    <a:pt x="3815" y="14525"/>
                  </a:cubicBezTo>
                  <a:cubicBezTo>
                    <a:pt x="4505" y="13992"/>
                    <a:pt x="5312" y="13375"/>
                    <a:pt x="6140" y="12745"/>
                  </a:cubicBezTo>
                  <a:cubicBezTo>
                    <a:pt x="7696" y="11560"/>
                    <a:pt x="9448" y="10222"/>
                    <a:pt x="11087" y="8912"/>
                  </a:cubicBezTo>
                  <a:close/>
                  <a:moveTo>
                    <a:pt x="2655" y="15450"/>
                  </a:moveTo>
                  <a:cubicBezTo>
                    <a:pt x="2460" y="15689"/>
                    <a:pt x="2305" y="15908"/>
                    <a:pt x="2197" y="16102"/>
                  </a:cubicBezTo>
                  <a:cubicBezTo>
                    <a:pt x="2093" y="16136"/>
                    <a:pt x="2006" y="16154"/>
                    <a:pt x="1940" y="16154"/>
                  </a:cubicBezTo>
                  <a:cubicBezTo>
                    <a:pt x="1948" y="16126"/>
                    <a:pt x="1955" y="16095"/>
                    <a:pt x="1964" y="16067"/>
                  </a:cubicBezTo>
                  <a:cubicBezTo>
                    <a:pt x="2089" y="15932"/>
                    <a:pt x="2329" y="15721"/>
                    <a:pt x="2655" y="15450"/>
                  </a:cubicBezTo>
                  <a:close/>
                  <a:moveTo>
                    <a:pt x="11701" y="13392"/>
                  </a:moveTo>
                  <a:cubicBezTo>
                    <a:pt x="10984" y="14096"/>
                    <a:pt x="10291" y="14798"/>
                    <a:pt x="9646" y="15460"/>
                  </a:cubicBezTo>
                  <a:cubicBezTo>
                    <a:pt x="9581" y="15505"/>
                    <a:pt x="9515" y="15554"/>
                    <a:pt x="9453" y="15603"/>
                  </a:cubicBezTo>
                  <a:cubicBezTo>
                    <a:pt x="9074" y="15879"/>
                    <a:pt x="8725" y="16136"/>
                    <a:pt x="8402" y="16372"/>
                  </a:cubicBezTo>
                  <a:cubicBezTo>
                    <a:pt x="9477" y="15388"/>
                    <a:pt x="10596" y="14379"/>
                    <a:pt x="11701" y="13392"/>
                  </a:cubicBezTo>
                  <a:close/>
                  <a:moveTo>
                    <a:pt x="11351" y="9393"/>
                  </a:moveTo>
                  <a:lnTo>
                    <a:pt x="11351" y="9393"/>
                  </a:lnTo>
                  <a:cubicBezTo>
                    <a:pt x="10114" y="10492"/>
                    <a:pt x="8863" y="11629"/>
                    <a:pt x="7706" y="12692"/>
                  </a:cubicBezTo>
                  <a:cubicBezTo>
                    <a:pt x="5776" y="14362"/>
                    <a:pt x="4064" y="15741"/>
                    <a:pt x="3011" y="16389"/>
                  </a:cubicBezTo>
                  <a:lnTo>
                    <a:pt x="11351" y="9393"/>
                  </a:lnTo>
                  <a:close/>
                  <a:moveTo>
                    <a:pt x="3760" y="15447"/>
                  </a:moveTo>
                  <a:lnTo>
                    <a:pt x="2246" y="16719"/>
                  </a:lnTo>
                  <a:cubicBezTo>
                    <a:pt x="2242" y="16687"/>
                    <a:pt x="2242" y="16656"/>
                    <a:pt x="2249" y="16621"/>
                  </a:cubicBezTo>
                  <a:cubicBezTo>
                    <a:pt x="2263" y="16521"/>
                    <a:pt x="2301" y="16410"/>
                    <a:pt x="2364" y="16285"/>
                  </a:cubicBezTo>
                  <a:cubicBezTo>
                    <a:pt x="2713" y="16140"/>
                    <a:pt x="3191" y="15849"/>
                    <a:pt x="3760" y="15447"/>
                  </a:cubicBezTo>
                  <a:close/>
                  <a:moveTo>
                    <a:pt x="2065" y="16383"/>
                  </a:moveTo>
                  <a:lnTo>
                    <a:pt x="2065" y="16383"/>
                  </a:lnTo>
                  <a:cubicBezTo>
                    <a:pt x="2038" y="16455"/>
                    <a:pt x="2017" y="16524"/>
                    <a:pt x="2010" y="16586"/>
                  </a:cubicBezTo>
                  <a:cubicBezTo>
                    <a:pt x="1999" y="16649"/>
                    <a:pt x="1999" y="16704"/>
                    <a:pt x="2006" y="16757"/>
                  </a:cubicBezTo>
                  <a:cubicBezTo>
                    <a:pt x="1930" y="16659"/>
                    <a:pt x="1892" y="16538"/>
                    <a:pt x="1899" y="16393"/>
                  </a:cubicBezTo>
                  <a:lnTo>
                    <a:pt x="1920" y="16393"/>
                  </a:lnTo>
                  <a:cubicBezTo>
                    <a:pt x="1927" y="16393"/>
                    <a:pt x="1935" y="16393"/>
                    <a:pt x="1943" y="16393"/>
                  </a:cubicBezTo>
                  <a:cubicBezTo>
                    <a:pt x="1979" y="16393"/>
                    <a:pt x="2020" y="16388"/>
                    <a:pt x="2065" y="16383"/>
                  </a:cubicBezTo>
                  <a:close/>
                  <a:moveTo>
                    <a:pt x="13052" y="13239"/>
                  </a:moveTo>
                  <a:lnTo>
                    <a:pt x="13052" y="13239"/>
                  </a:lnTo>
                  <a:cubicBezTo>
                    <a:pt x="12082" y="14068"/>
                    <a:pt x="11140" y="14861"/>
                    <a:pt x="10315" y="15558"/>
                  </a:cubicBezTo>
                  <a:cubicBezTo>
                    <a:pt x="9383" y="16344"/>
                    <a:pt x="8638" y="16975"/>
                    <a:pt x="8049" y="17474"/>
                  </a:cubicBezTo>
                  <a:cubicBezTo>
                    <a:pt x="8250" y="17266"/>
                    <a:pt x="8461" y="17044"/>
                    <a:pt x="8679" y="16815"/>
                  </a:cubicBezTo>
                  <a:cubicBezTo>
                    <a:pt x="9688" y="15929"/>
                    <a:pt x="10921" y="14910"/>
                    <a:pt x="12228" y="13856"/>
                  </a:cubicBezTo>
                  <a:cubicBezTo>
                    <a:pt x="12501" y="13652"/>
                    <a:pt x="12779" y="13447"/>
                    <a:pt x="13052" y="13239"/>
                  </a:cubicBezTo>
                  <a:close/>
                  <a:moveTo>
                    <a:pt x="10035" y="14563"/>
                  </a:moveTo>
                  <a:lnTo>
                    <a:pt x="10035" y="14563"/>
                  </a:lnTo>
                  <a:cubicBezTo>
                    <a:pt x="8652" y="15810"/>
                    <a:pt x="7405" y="16957"/>
                    <a:pt x="6501" y="17792"/>
                  </a:cubicBezTo>
                  <a:cubicBezTo>
                    <a:pt x="6088" y="18108"/>
                    <a:pt x="5780" y="18358"/>
                    <a:pt x="5561" y="18551"/>
                  </a:cubicBezTo>
                  <a:cubicBezTo>
                    <a:pt x="5371" y="18641"/>
                    <a:pt x="5198" y="18707"/>
                    <a:pt x="5041" y="18753"/>
                  </a:cubicBezTo>
                  <a:lnTo>
                    <a:pt x="10035" y="14563"/>
                  </a:lnTo>
                  <a:close/>
                  <a:moveTo>
                    <a:pt x="7993" y="15921"/>
                  </a:moveTo>
                  <a:lnTo>
                    <a:pt x="7993" y="15921"/>
                  </a:lnTo>
                  <a:cubicBezTo>
                    <a:pt x="6816" y="16926"/>
                    <a:pt x="5665" y="17904"/>
                    <a:pt x="4609" y="18801"/>
                  </a:cubicBezTo>
                  <a:cubicBezTo>
                    <a:pt x="4550" y="18790"/>
                    <a:pt x="4501" y="18777"/>
                    <a:pt x="4456" y="18756"/>
                  </a:cubicBezTo>
                  <a:cubicBezTo>
                    <a:pt x="4879" y="18420"/>
                    <a:pt x="6244" y="17342"/>
                    <a:pt x="7993" y="15921"/>
                  </a:cubicBezTo>
                  <a:close/>
                  <a:moveTo>
                    <a:pt x="14417" y="15318"/>
                  </a:moveTo>
                  <a:cubicBezTo>
                    <a:pt x="12605" y="17069"/>
                    <a:pt x="10752" y="18711"/>
                    <a:pt x="9365" y="19587"/>
                  </a:cubicBezTo>
                  <a:cubicBezTo>
                    <a:pt x="9442" y="19511"/>
                    <a:pt x="9522" y="19434"/>
                    <a:pt x="9608" y="19355"/>
                  </a:cubicBezTo>
                  <a:lnTo>
                    <a:pt x="14417" y="15318"/>
                  </a:lnTo>
                  <a:close/>
                  <a:moveTo>
                    <a:pt x="18492" y="14221"/>
                  </a:moveTo>
                  <a:lnTo>
                    <a:pt x="18492" y="14221"/>
                  </a:lnTo>
                  <a:cubicBezTo>
                    <a:pt x="16676" y="16119"/>
                    <a:pt x="14188" y="18603"/>
                    <a:pt x="12342" y="19986"/>
                  </a:cubicBezTo>
                  <a:lnTo>
                    <a:pt x="18492" y="14221"/>
                  </a:lnTo>
                  <a:close/>
                  <a:moveTo>
                    <a:pt x="7619" y="20021"/>
                  </a:moveTo>
                  <a:lnTo>
                    <a:pt x="7619" y="20021"/>
                  </a:lnTo>
                  <a:cubicBezTo>
                    <a:pt x="7588" y="20086"/>
                    <a:pt x="7561" y="20149"/>
                    <a:pt x="7540" y="20211"/>
                  </a:cubicBezTo>
                  <a:cubicBezTo>
                    <a:pt x="7508" y="20197"/>
                    <a:pt x="7481" y="20183"/>
                    <a:pt x="7457" y="20166"/>
                  </a:cubicBezTo>
                  <a:lnTo>
                    <a:pt x="7619" y="20021"/>
                  </a:lnTo>
                  <a:close/>
                  <a:moveTo>
                    <a:pt x="20034" y="9515"/>
                  </a:moveTo>
                  <a:lnTo>
                    <a:pt x="20034" y="9515"/>
                  </a:lnTo>
                  <a:cubicBezTo>
                    <a:pt x="19369" y="10239"/>
                    <a:pt x="18339" y="11352"/>
                    <a:pt x="17145" y="12588"/>
                  </a:cubicBezTo>
                  <a:cubicBezTo>
                    <a:pt x="14563" y="14691"/>
                    <a:pt x="11340" y="17376"/>
                    <a:pt x="9573" y="19068"/>
                  </a:cubicBezTo>
                  <a:lnTo>
                    <a:pt x="8298" y="20138"/>
                  </a:lnTo>
                  <a:cubicBezTo>
                    <a:pt x="8105" y="20208"/>
                    <a:pt x="7928" y="20245"/>
                    <a:pt x="7779" y="20245"/>
                  </a:cubicBezTo>
                  <a:cubicBezTo>
                    <a:pt x="7865" y="20016"/>
                    <a:pt x="8039" y="19743"/>
                    <a:pt x="8278" y="19431"/>
                  </a:cubicBezTo>
                  <a:lnTo>
                    <a:pt x="15491" y="12962"/>
                  </a:lnTo>
                  <a:cubicBezTo>
                    <a:pt x="17318" y="11531"/>
                    <a:pt x="19022" y="10260"/>
                    <a:pt x="20034" y="9515"/>
                  </a:cubicBezTo>
                  <a:close/>
                  <a:moveTo>
                    <a:pt x="7889" y="20481"/>
                  </a:moveTo>
                  <a:lnTo>
                    <a:pt x="7716" y="20627"/>
                  </a:lnTo>
                  <a:cubicBezTo>
                    <a:pt x="7706" y="20585"/>
                    <a:pt x="7706" y="20540"/>
                    <a:pt x="7713" y="20488"/>
                  </a:cubicBezTo>
                  <a:lnTo>
                    <a:pt x="7748" y="20488"/>
                  </a:lnTo>
                  <a:cubicBezTo>
                    <a:pt x="7790" y="20488"/>
                    <a:pt x="7838" y="20485"/>
                    <a:pt x="7889" y="20481"/>
                  </a:cubicBezTo>
                  <a:close/>
                  <a:moveTo>
                    <a:pt x="19514" y="15676"/>
                  </a:moveTo>
                  <a:lnTo>
                    <a:pt x="19514" y="15676"/>
                  </a:lnTo>
                  <a:cubicBezTo>
                    <a:pt x="18928" y="16274"/>
                    <a:pt x="18471" y="16767"/>
                    <a:pt x="18107" y="17168"/>
                  </a:cubicBezTo>
                  <a:cubicBezTo>
                    <a:pt x="16486" y="18811"/>
                    <a:pt x="14518" y="20634"/>
                    <a:pt x="13849" y="20634"/>
                  </a:cubicBezTo>
                  <a:lnTo>
                    <a:pt x="13842" y="20634"/>
                  </a:lnTo>
                  <a:cubicBezTo>
                    <a:pt x="13777" y="20634"/>
                    <a:pt x="13752" y="20613"/>
                    <a:pt x="13742" y="20606"/>
                  </a:cubicBezTo>
                  <a:cubicBezTo>
                    <a:pt x="13700" y="20270"/>
                    <a:pt x="15886" y="18558"/>
                    <a:pt x="17335" y="17422"/>
                  </a:cubicBezTo>
                  <a:cubicBezTo>
                    <a:pt x="18221" y="16729"/>
                    <a:pt x="18960" y="16146"/>
                    <a:pt x="19514" y="15676"/>
                  </a:cubicBezTo>
                  <a:close/>
                  <a:moveTo>
                    <a:pt x="11013" y="1"/>
                  </a:moveTo>
                  <a:cubicBezTo>
                    <a:pt x="10802" y="1"/>
                    <a:pt x="10095" y="637"/>
                    <a:pt x="7481" y="3043"/>
                  </a:cubicBezTo>
                  <a:cubicBezTo>
                    <a:pt x="5565" y="4810"/>
                    <a:pt x="2543" y="7589"/>
                    <a:pt x="1403" y="8326"/>
                  </a:cubicBezTo>
                  <a:lnTo>
                    <a:pt x="10135" y="243"/>
                  </a:lnTo>
                  <a:cubicBezTo>
                    <a:pt x="10184" y="201"/>
                    <a:pt x="10187" y="129"/>
                    <a:pt x="10145" y="77"/>
                  </a:cubicBezTo>
                  <a:cubicBezTo>
                    <a:pt x="10125" y="52"/>
                    <a:pt x="10093" y="38"/>
                    <a:pt x="10062" y="35"/>
                  </a:cubicBezTo>
                  <a:cubicBezTo>
                    <a:pt x="10058" y="35"/>
                    <a:pt x="10054" y="34"/>
                    <a:pt x="10050" y="34"/>
                  </a:cubicBezTo>
                  <a:cubicBezTo>
                    <a:pt x="9963" y="34"/>
                    <a:pt x="9787" y="167"/>
                    <a:pt x="6282" y="3185"/>
                  </a:cubicBezTo>
                  <a:cubicBezTo>
                    <a:pt x="5215" y="4103"/>
                    <a:pt x="3964" y="5181"/>
                    <a:pt x="2893" y="6088"/>
                  </a:cubicBezTo>
                  <a:lnTo>
                    <a:pt x="8978" y="385"/>
                  </a:lnTo>
                  <a:cubicBezTo>
                    <a:pt x="9023" y="340"/>
                    <a:pt x="9026" y="267"/>
                    <a:pt x="8984" y="219"/>
                  </a:cubicBezTo>
                  <a:cubicBezTo>
                    <a:pt x="8959" y="192"/>
                    <a:pt x="8925" y="178"/>
                    <a:pt x="8891" y="178"/>
                  </a:cubicBezTo>
                  <a:cubicBezTo>
                    <a:pt x="8864" y="178"/>
                    <a:pt x="8838" y="186"/>
                    <a:pt x="8815" y="205"/>
                  </a:cubicBezTo>
                  <a:lnTo>
                    <a:pt x="7411" y="1386"/>
                  </a:lnTo>
                  <a:lnTo>
                    <a:pt x="7411" y="1386"/>
                  </a:lnTo>
                  <a:lnTo>
                    <a:pt x="7464" y="1335"/>
                  </a:lnTo>
                  <a:cubicBezTo>
                    <a:pt x="7928" y="961"/>
                    <a:pt x="8028" y="846"/>
                    <a:pt x="8035" y="763"/>
                  </a:cubicBezTo>
                  <a:cubicBezTo>
                    <a:pt x="8039" y="732"/>
                    <a:pt x="8028" y="687"/>
                    <a:pt x="8007" y="662"/>
                  </a:cubicBezTo>
                  <a:cubicBezTo>
                    <a:pt x="7983" y="638"/>
                    <a:pt x="7956" y="620"/>
                    <a:pt x="7921" y="620"/>
                  </a:cubicBezTo>
                  <a:cubicBezTo>
                    <a:pt x="7918" y="620"/>
                    <a:pt x="7914" y="620"/>
                    <a:pt x="7911" y="620"/>
                  </a:cubicBezTo>
                  <a:cubicBezTo>
                    <a:pt x="7880" y="620"/>
                    <a:pt x="7853" y="634"/>
                    <a:pt x="7831" y="655"/>
                  </a:cubicBezTo>
                  <a:cubicBezTo>
                    <a:pt x="7657" y="822"/>
                    <a:pt x="7481" y="988"/>
                    <a:pt x="7304" y="1154"/>
                  </a:cubicBezTo>
                  <a:cubicBezTo>
                    <a:pt x="6941" y="1449"/>
                    <a:pt x="6424" y="1851"/>
                    <a:pt x="5914" y="2242"/>
                  </a:cubicBezTo>
                  <a:cubicBezTo>
                    <a:pt x="5513" y="2554"/>
                    <a:pt x="5121" y="2859"/>
                    <a:pt x="4744" y="3153"/>
                  </a:cubicBezTo>
                  <a:cubicBezTo>
                    <a:pt x="5035" y="2787"/>
                    <a:pt x="5233" y="2464"/>
                    <a:pt x="5253" y="2239"/>
                  </a:cubicBezTo>
                  <a:cubicBezTo>
                    <a:pt x="5260" y="2131"/>
                    <a:pt x="5236" y="2042"/>
                    <a:pt x="5177" y="1972"/>
                  </a:cubicBezTo>
                  <a:cubicBezTo>
                    <a:pt x="5156" y="1948"/>
                    <a:pt x="5124" y="1930"/>
                    <a:pt x="5090" y="1930"/>
                  </a:cubicBezTo>
                  <a:cubicBezTo>
                    <a:pt x="5055" y="1930"/>
                    <a:pt x="5025" y="1941"/>
                    <a:pt x="5000" y="1965"/>
                  </a:cubicBezTo>
                  <a:cubicBezTo>
                    <a:pt x="4401" y="2571"/>
                    <a:pt x="3669" y="3240"/>
                    <a:pt x="3482" y="3313"/>
                  </a:cubicBezTo>
                  <a:cubicBezTo>
                    <a:pt x="3470" y="3308"/>
                    <a:pt x="3457" y="3306"/>
                    <a:pt x="3444" y="3306"/>
                  </a:cubicBezTo>
                  <a:cubicBezTo>
                    <a:pt x="3418" y="3306"/>
                    <a:pt x="3392" y="3315"/>
                    <a:pt x="3368" y="3334"/>
                  </a:cubicBezTo>
                  <a:cubicBezTo>
                    <a:pt x="3316" y="3379"/>
                    <a:pt x="3309" y="3452"/>
                    <a:pt x="3354" y="3503"/>
                  </a:cubicBezTo>
                  <a:cubicBezTo>
                    <a:pt x="3382" y="3538"/>
                    <a:pt x="3420" y="3556"/>
                    <a:pt x="3465" y="3559"/>
                  </a:cubicBezTo>
                  <a:lnTo>
                    <a:pt x="3472" y="3559"/>
                  </a:lnTo>
                  <a:cubicBezTo>
                    <a:pt x="3701" y="3559"/>
                    <a:pt x="4456" y="2849"/>
                    <a:pt x="4990" y="2318"/>
                  </a:cubicBezTo>
                  <a:lnTo>
                    <a:pt x="4990" y="2318"/>
                  </a:lnTo>
                  <a:cubicBezTo>
                    <a:pt x="4862" y="2717"/>
                    <a:pt x="4227" y="3427"/>
                    <a:pt x="3496" y="4148"/>
                  </a:cubicBezTo>
                  <a:cubicBezTo>
                    <a:pt x="2557" y="4914"/>
                    <a:pt x="1812" y="5568"/>
                    <a:pt x="1407" y="6043"/>
                  </a:cubicBezTo>
                  <a:cubicBezTo>
                    <a:pt x="1372" y="6075"/>
                    <a:pt x="1337" y="6102"/>
                    <a:pt x="1303" y="6129"/>
                  </a:cubicBezTo>
                  <a:cubicBezTo>
                    <a:pt x="1278" y="6150"/>
                    <a:pt x="1265" y="6179"/>
                    <a:pt x="1262" y="6213"/>
                  </a:cubicBezTo>
                  <a:lnTo>
                    <a:pt x="1262" y="6227"/>
                  </a:lnTo>
                  <a:cubicBezTo>
                    <a:pt x="1147" y="6383"/>
                    <a:pt x="1081" y="6514"/>
                    <a:pt x="1071" y="6615"/>
                  </a:cubicBezTo>
                  <a:cubicBezTo>
                    <a:pt x="1061" y="6712"/>
                    <a:pt x="1096" y="6778"/>
                    <a:pt x="1126" y="6816"/>
                  </a:cubicBezTo>
                  <a:cubicBezTo>
                    <a:pt x="1147" y="6840"/>
                    <a:pt x="1175" y="6857"/>
                    <a:pt x="1209" y="6857"/>
                  </a:cubicBezTo>
                  <a:cubicBezTo>
                    <a:pt x="1214" y="6858"/>
                    <a:pt x="1218" y="6858"/>
                    <a:pt x="1223" y="6858"/>
                  </a:cubicBezTo>
                  <a:cubicBezTo>
                    <a:pt x="1250" y="6858"/>
                    <a:pt x="1275" y="6847"/>
                    <a:pt x="1296" y="6830"/>
                  </a:cubicBezTo>
                  <a:lnTo>
                    <a:pt x="5620" y="3202"/>
                  </a:lnTo>
                  <a:lnTo>
                    <a:pt x="389" y="8109"/>
                  </a:lnTo>
                  <a:cubicBezTo>
                    <a:pt x="343" y="8150"/>
                    <a:pt x="340" y="8223"/>
                    <a:pt x="381" y="8271"/>
                  </a:cubicBezTo>
                  <a:cubicBezTo>
                    <a:pt x="402" y="8299"/>
                    <a:pt x="434" y="8316"/>
                    <a:pt x="468" y="8316"/>
                  </a:cubicBezTo>
                  <a:lnTo>
                    <a:pt x="472" y="8316"/>
                  </a:lnTo>
                  <a:cubicBezTo>
                    <a:pt x="634" y="8316"/>
                    <a:pt x="1421" y="7685"/>
                    <a:pt x="5960" y="3780"/>
                  </a:cubicBezTo>
                  <a:lnTo>
                    <a:pt x="5960" y="3780"/>
                  </a:lnTo>
                  <a:lnTo>
                    <a:pt x="846" y="8514"/>
                  </a:lnTo>
                  <a:cubicBezTo>
                    <a:pt x="797" y="8555"/>
                    <a:pt x="794" y="8628"/>
                    <a:pt x="835" y="8680"/>
                  </a:cubicBezTo>
                  <a:cubicBezTo>
                    <a:pt x="859" y="8707"/>
                    <a:pt x="904" y="8742"/>
                    <a:pt x="981" y="8749"/>
                  </a:cubicBezTo>
                  <a:cubicBezTo>
                    <a:pt x="984" y="8749"/>
                    <a:pt x="988" y="8749"/>
                    <a:pt x="992" y="8749"/>
                  </a:cubicBezTo>
                  <a:cubicBezTo>
                    <a:pt x="1257" y="8749"/>
                    <a:pt x="1966" y="8255"/>
                    <a:pt x="2991" y="7398"/>
                  </a:cubicBezTo>
                  <a:lnTo>
                    <a:pt x="2991" y="7398"/>
                  </a:lnTo>
                  <a:cubicBezTo>
                    <a:pt x="0" y="10197"/>
                    <a:pt x="45" y="10250"/>
                    <a:pt x="132" y="10354"/>
                  </a:cubicBezTo>
                  <a:cubicBezTo>
                    <a:pt x="153" y="10378"/>
                    <a:pt x="187" y="10395"/>
                    <a:pt x="218" y="10399"/>
                  </a:cubicBezTo>
                  <a:cubicBezTo>
                    <a:pt x="220" y="10399"/>
                    <a:pt x="221" y="10399"/>
                    <a:pt x="223" y="10399"/>
                  </a:cubicBezTo>
                  <a:cubicBezTo>
                    <a:pt x="233" y="10399"/>
                    <a:pt x="246" y="10390"/>
                    <a:pt x="267" y="10385"/>
                  </a:cubicBezTo>
                  <a:lnTo>
                    <a:pt x="267" y="10385"/>
                  </a:lnTo>
                  <a:cubicBezTo>
                    <a:pt x="222" y="10464"/>
                    <a:pt x="194" y="10533"/>
                    <a:pt x="191" y="10589"/>
                  </a:cubicBezTo>
                  <a:cubicBezTo>
                    <a:pt x="181" y="10686"/>
                    <a:pt x="212" y="10745"/>
                    <a:pt x="239" y="10780"/>
                  </a:cubicBezTo>
                  <a:cubicBezTo>
                    <a:pt x="264" y="10807"/>
                    <a:pt x="295" y="10821"/>
                    <a:pt x="330" y="10824"/>
                  </a:cubicBezTo>
                  <a:cubicBezTo>
                    <a:pt x="368" y="10821"/>
                    <a:pt x="399" y="10807"/>
                    <a:pt x="423" y="10783"/>
                  </a:cubicBezTo>
                  <a:cubicBezTo>
                    <a:pt x="430" y="10776"/>
                    <a:pt x="488" y="10711"/>
                    <a:pt x="597" y="10596"/>
                  </a:cubicBezTo>
                  <a:lnTo>
                    <a:pt x="597" y="10596"/>
                  </a:lnTo>
                  <a:cubicBezTo>
                    <a:pt x="592" y="10610"/>
                    <a:pt x="589" y="10620"/>
                    <a:pt x="589" y="10634"/>
                  </a:cubicBezTo>
                  <a:cubicBezTo>
                    <a:pt x="565" y="10818"/>
                    <a:pt x="603" y="10973"/>
                    <a:pt x="704" y="11095"/>
                  </a:cubicBezTo>
                  <a:cubicBezTo>
                    <a:pt x="725" y="11123"/>
                    <a:pt x="759" y="11136"/>
                    <a:pt x="794" y="11136"/>
                  </a:cubicBezTo>
                  <a:cubicBezTo>
                    <a:pt x="825" y="11136"/>
                    <a:pt x="859" y="11123"/>
                    <a:pt x="883" y="11098"/>
                  </a:cubicBezTo>
                  <a:cubicBezTo>
                    <a:pt x="939" y="11040"/>
                    <a:pt x="4092" y="7599"/>
                    <a:pt x="7211" y="4668"/>
                  </a:cubicBezTo>
                  <a:cubicBezTo>
                    <a:pt x="7800" y="4165"/>
                    <a:pt x="8388" y="3656"/>
                    <a:pt x="8967" y="3161"/>
                  </a:cubicBezTo>
                  <a:cubicBezTo>
                    <a:pt x="10579" y="1965"/>
                    <a:pt x="11937" y="1009"/>
                    <a:pt x="12477" y="635"/>
                  </a:cubicBezTo>
                  <a:cubicBezTo>
                    <a:pt x="12608" y="593"/>
                    <a:pt x="12726" y="576"/>
                    <a:pt x="12834" y="576"/>
                  </a:cubicBezTo>
                  <a:cubicBezTo>
                    <a:pt x="12899" y="576"/>
                    <a:pt x="12958" y="590"/>
                    <a:pt x="13008" y="610"/>
                  </a:cubicBezTo>
                  <a:cubicBezTo>
                    <a:pt x="11306" y="1997"/>
                    <a:pt x="842" y="10551"/>
                    <a:pt x="728" y="11742"/>
                  </a:cubicBezTo>
                  <a:cubicBezTo>
                    <a:pt x="721" y="11830"/>
                    <a:pt x="749" y="11885"/>
                    <a:pt x="776" y="11916"/>
                  </a:cubicBezTo>
                  <a:lnTo>
                    <a:pt x="794" y="11934"/>
                  </a:lnTo>
                  <a:cubicBezTo>
                    <a:pt x="717" y="11999"/>
                    <a:pt x="641" y="12062"/>
                    <a:pt x="568" y="12128"/>
                  </a:cubicBezTo>
                  <a:cubicBezTo>
                    <a:pt x="517" y="12172"/>
                    <a:pt x="513" y="12246"/>
                    <a:pt x="555" y="12297"/>
                  </a:cubicBezTo>
                  <a:cubicBezTo>
                    <a:pt x="580" y="12326"/>
                    <a:pt x="613" y="12340"/>
                    <a:pt x="647" y="12340"/>
                  </a:cubicBezTo>
                  <a:cubicBezTo>
                    <a:pt x="675" y="12340"/>
                    <a:pt x="702" y="12330"/>
                    <a:pt x="725" y="12311"/>
                  </a:cubicBezTo>
                  <a:lnTo>
                    <a:pt x="1091" y="11999"/>
                  </a:lnTo>
                  <a:cubicBezTo>
                    <a:pt x="1130" y="11989"/>
                    <a:pt x="1171" y="11979"/>
                    <a:pt x="1220" y="11961"/>
                  </a:cubicBezTo>
                  <a:lnTo>
                    <a:pt x="1220" y="11961"/>
                  </a:lnTo>
                  <a:cubicBezTo>
                    <a:pt x="763" y="12470"/>
                    <a:pt x="488" y="12858"/>
                    <a:pt x="468" y="13073"/>
                  </a:cubicBezTo>
                  <a:cubicBezTo>
                    <a:pt x="458" y="13170"/>
                    <a:pt x="493" y="13236"/>
                    <a:pt x="523" y="13271"/>
                  </a:cubicBezTo>
                  <a:cubicBezTo>
                    <a:pt x="544" y="13295"/>
                    <a:pt x="576" y="13312"/>
                    <a:pt x="607" y="13312"/>
                  </a:cubicBezTo>
                  <a:cubicBezTo>
                    <a:pt x="610" y="13313"/>
                    <a:pt x="614" y="13313"/>
                    <a:pt x="618" y="13313"/>
                  </a:cubicBezTo>
                  <a:cubicBezTo>
                    <a:pt x="650" y="13313"/>
                    <a:pt x="675" y="13300"/>
                    <a:pt x="696" y="13281"/>
                  </a:cubicBezTo>
                  <a:cubicBezTo>
                    <a:pt x="5641" y="8649"/>
                    <a:pt x="13652" y="1466"/>
                    <a:pt x="14820" y="1199"/>
                  </a:cubicBezTo>
                  <a:lnTo>
                    <a:pt x="14820" y="1199"/>
                  </a:lnTo>
                  <a:cubicBezTo>
                    <a:pt x="14071" y="2076"/>
                    <a:pt x="8118" y="7207"/>
                    <a:pt x="3098" y="11469"/>
                  </a:cubicBezTo>
                  <a:cubicBezTo>
                    <a:pt x="2606" y="11846"/>
                    <a:pt x="2177" y="12207"/>
                    <a:pt x="1830" y="12543"/>
                  </a:cubicBezTo>
                  <a:cubicBezTo>
                    <a:pt x="1483" y="12838"/>
                    <a:pt x="1144" y="13125"/>
                    <a:pt x="814" y="13402"/>
                  </a:cubicBezTo>
                  <a:cubicBezTo>
                    <a:pt x="763" y="13444"/>
                    <a:pt x="755" y="13520"/>
                    <a:pt x="800" y="13572"/>
                  </a:cubicBezTo>
                  <a:cubicBezTo>
                    <a:pt x="823" y="13601"/>
                    <a:pt x="857" y="13616"/>
                    <a:pt x="891" y="13616"/>
                  </a:cubicBezTo>
                  <a:cubicBezTo>
                    <a:pt x="919" y="13616"/>
                    <a:pt x="947" y="13606"/>
                    <a:pt x="971" y="13586"/>
                  </a:cubicBezTo>
                  <a:lnTo>
                    <a:pt x="1019" y="13544"/>
                  </a:lnTo>
                  <a:lnTo>
                    <a:pt x="1019" y="13544"/>
                  </a:lnTo>
                  <a:cubicBezTo>
                    <a:pt x="953" y="13673"/>
                    <a:pt x="912" y="13794"/>
                    <a:pt x="894" y="13905"/>
                  </a:cubicBezTo>
                  <a:cubicBezTo>
                    <a:pt x="863" y="14109"/>
                    <a:pt x="912" y="14286"/>
                    <a:pt x="1036" y="14435"/>
                  </a:cubicBezTo>
                  <a:cubicBezTo>
                    <a:pt x="1057" y="14459"/>
                    <a:pt x="1085" y="14477"/>
                    <a:pt x="1120" y="14477"/>
                  </a:cubicBezTo>
                  <a:cubicBezTo>
                    <a:pt x="1126" y="14478"/>
                    <a:pt x="1132" y="14478"/>
                    <a:pt x="1137" y="14478"/>
                  </a:cubicBezTo>
                  <a:cubicBezTo>
                    <a:pt x="1165" y="14478"/>
                    <a:pt x="1190" y="14466"/>
                    <a:pt x="1209" y="14449"/>
                  </a:cubicBezTo>
                  <a:cubicBezTo>
                    <a:pt x="1268" y="14390"/>
                    <a:pt x="1331" y="14334"/>
                    <a:pt x="1393" y="14279"/>
                  </a:cubicBezTo>
                  <a:lnTo>
                    <a:pt x="1393" y="14279"/>
                  </a:lnTo>
                  <a:cubicBezTo>
                    <a:pt x="1209" y="14553"/>
                    <a:pt x="1102" y="14782"/>
                    <a:pt x="1085" y="14958"/>
                  </a:cubicBezTo>
                  <a:cubicBezTo>
                    <a:pt x="1071" y="15090"/>
                    <a:pt x="1099" y="15201"/>
                    <a:pt x="1171" y="15284"/>
                  </a:cubicBezTo>
                  <a:cubicBezTo>
                    <a:pt x="1192" y="15308"/>
                    <a:pt x="1230" y="15329"/>
                    <a:pt x="1262" y="15329"/>
                  </a:cubicBezTo>
                  <a:cubicBezTo>
                    <a:pt x="1265" y="15330"/>
                    <a:pt x="1268" y="15330"/>
                    <a:pt x="1271" y="15330"/>
                  </a:cubicBezTo>
                  <a:cubicBezTo>
                    <a:pt x="1319" y="15330"/>
                    <a:pt x="1431" y="15265"/>
                    <a:pt x="1667" y="15100"/>
                  </a:cubicBezTo>
                  <a:lnTo>
                    <a:pt x="1667" y="15100"/>
                  </a:lnTo>
                  <a:cubicBezTo>
                    <a:pt x="1511" y="15256"/>
                    <a:pt x="1400" y="15364"/>
                    <a:pt x="1369" y="15391"/>
                  </a:cubicBezTo>
                  <a:cubicBezTo>
                    <a:pt x="1369" y="15395"/>
                    <a:pt x="1366" y="15395"/>
                    <a:pt x="1366" y="15395"/>
                  </a:cubicBezTo>
                  <a:cubicBezTo>
                    <a:pt x="1320" y="15422"/>
                    <a:pt x="1303" y="15478"/>
                    <a:pt x="1317" y="15526"/>
                  </a:cubicBezTo>
                  <a:cubicBezTo>
                    <a:pt x="1331" y="15578"/>
                    <a:pt x="1376" y="15613"/>
                    <a:pt x="1428" y="15617"/>
                  </a:cubicBezTo>
                  <a:cubicBezTo>
                    <a:pt x="1449" y="15617"/>
                    <a:pt x="1462" y="15617"/>
                    <a:pt x="1497" y="15593"/>
                  </a:cubicBezTo>
                  <a:lnTo>
                    <a:pt x="1500" y="15596"/>
                  </a:lnTo>
                  <a:cubicBezTo>
                    <a:pt x="1569" y="15547"/>
                    <a:pt x="1830" y="15374"/>
                    <a:pt x="2235" y="15100"/>
                  </a:cubicBezTo>
                  <a:lnTo>
                    <a:pt x="2235" y="15100"/>
                  </a:lnTo>
                  <a:cubicBezTo>
                    <a:pt x="2010" y="15412"/>
                    <a:pt x="1844" y="15700"/>
                    <a:pt x="1750" y="15959"/>
                  </a:cubicBezTo>
                  <a:cubicBezTo>
                    <a:pt x="1678" y="16046"/>
                    <a:pt x="1639" y="16112"/>
                    <a:pt x="1636" y="16161"/>
                  </a:cubicBezTo>
                  <a:cubicBezTo>
                    <a:pt x="1629" y="16202"/>
                    <a:pt x="1643" y="16244"/>
                    <a:pt x="1667" y="16274"/>
                  </a:cubicBezTo>
                  <a:lnTo>
                    <a:pt x="1667" y="16282"/>
                  </a:lnTo>
                  <a:cubicBezTo>
                    <a:pt x="1632" y="16538"/>
                    <a:pt x="1688" y="16753"/>
                    <a:pt x="1833" y="16923"/>
                  </a:cubicBezTo>
                  <a:cubicBezTo>
                    <a:pt x="1868" y="16968"/>
                    <a:pt x="1940" y="17023"/>
                    <a:pt x="2065" y="17030"/>
                  </a:cubicBezTo>
                  <a:cubicBezTo>
                    <a:pt x="2093" y="17030"/>
                    <a:pt x="2124" y="17030"/>
                    <a:pt x="2159" y="17027"/>
                  </a:cubicBezTo>
                  <a:cubicBezTo>
                    <a:pt x="2169" y="17030"/>
                    <a:pt x="2180" y="17034"/>
                    <a:pt x="2190" y="17034"/>
                  </a:cubicBezTo>
                  <a:cubicBezTo>
                    <a:pt x="2194" y="17034"/>
                    <a:pt x="2198" y="17034"/>
                    <a:pt x="2202" y="17034"/>
                  </a:cubicBezTo>
                  <a:cubicBezTo>
                    <a:pt x="2230" y="17034"/>
                    <a:pt x="2259" y="17024"/>
                    <a:pt x="2280" y="17006"/>
                  </a:cubicBezTo>
                  <a:lnTo>
                    <a:pt x="2290" y="16995"/>
                  </a:lnTo>
                  <a:cubicBezTo>
                    <a:pt x="2779" y="16857"/>
                    <a:pt x="3656" y="16282"/>
                    <a:pt x="4754" y="15436"/>
                  </a:cubicBezTo>
                  <a:lnTo>
                    <a:pt x="4754" y="15436"/>
                  </a:lnTo>
                  <a:cubicBezTo>
                    <a:pt x="3541" y="16576"/>
                    <a:pt x="2720" y="17366"/>
                    <a:pt x="2585" y="17494"/>
                  </a:cubicBezTo>
                  <a:cubicBezTo>
                    <a:pt x="2537" y="17539"/>
                    <a:pt x="2537" y="17616"/>
                    <a:pt x="2582" y="17664"/>
                  </a:cubicBezTo>
                  <a:cubicBezTo>
                    <a:pt x="2605" y="17690"/>
                    <a:pt x="2638" y="17703"/>
                    <a:pt x="2670" y="17703"/>
                  </a:cubicBezTo>
                  <a:cubicBezTo>
                    <a:pt x="2699" y="17703"/>
                    <a:pt x="2728" y="17693"/>
                    <a:pt x="2751" y="17672"/>
                  </a:cubicBezTo>
                  <a:lnTo>
                    <a:pt x="14667" y="6847"/>
                  </a:lnTo>
                  <a:cubicBezTo>
                    <a:pt x="16638" y="5198"/>
                    <a:pt x="18215" y="4016"/>
                    <a:pt x="18835" y="3868"/>
                  </a:cubicBezTo>
                  <a:lnTo>
                    <a:pt x="18835" y="3868"/>
                  </a:lnTo>
                  <a:lnTo>
                    <a:pt x="2921" y="17907"/>
                  </a:lnTo>
                  <a:cubicBezTo>
                    <a:pt x="2869" y="17952"/>
                    <a:pt x="2866" y="18028"/>
                    <a:pt x="2907" y="18076"/>
                  </a:cubicBezTo>
                  <a:cubicBezTo>
                    <a:pt x="2932" y="18105"/>
                    <a:pt x="2965" y="18119"/>
                    <a:pt x="2998" y="18119"/>
                  </a:cubicBezTo>
                  <a:cubicBezTo>
                    <a:pt x="3025" y="18119"/>
                    <a:pt x="3053" y="18109"/>
                    <a:pt x="3077" y="18091"/>
                  </a:cubicBezTo>
                  <a:lnTo>
                    <a:pt x="18804" y="4893"/>
                  </a:lnTo>
                  <a:lnTo>
                    <a:pt x="18804" y="4893"/>
                  </a:lnTo>
                  <a:cubicBezTo>
                    <a:pt x="18755" y="5098"/>
                    <a:pt x="18562" y="5399"/>
                    <a:pt x="18250" y="5773"/>
                  </a:cubicBezTo>
                  <a:lnTo>
                    <a:pt x="3458" y="18184"/>
                  </a:lnTo>
                  <a:cubicBezTo>
                    <a:pt x="3406" y="18225"/>
                    <a:pt x="3399" y="18302"/>
                    <a:pt x="3440" y="18350"/>
                  </a:cubicBezTo>
                  <a:cubicBezTo>
                    <a:pt x="3465" y="18381"/>
                    <a:pt x="3501" y="18397"/>
                    <a:pt x="3537" y="18397"/>
                  </a:cubicBezTo>
                  <a:cubicBezTo>
                    <a:pt x="3561" y="18397"/>
                    <a:pt x="3586" y="18390"/>
                    <a:pt x="3607" y="18374"/>
                  </a:cubicBezTo>
                  <a:cubicBezTo>
                    <a:pt x="4151" y="17963"/>
                    <a:pt x="15398" y="9460"/>
                    <a:pt x="18350" y="6001"/>
                  </a:cubicBezTo>
                  <a:lnTo>
                    <a:pt x="19559" y="4986"/>
                  </a:lnTo>
                  <a:lnTo>
                    <a:pt x="19559" y="4986"/>
                  </a:lnTo>
                  <a:cubicBezTo>
                    <a:pt x="18995" y="6726"/>
                    <a:pt x="8337" y="15395"/>
                    <a:pt x="4193" y="18655"/>
                  </a:cubicBezTo>
                  <a:cubicBezTo>
                    <a:pt x="4165" y="18676"/>
                    <a:pt x="4147" y="18707"/>
                    <a:pt x="4144" y="18738"/>
                  </a:cubicBezTo>
                  <a:cubicBezTo>
                    <a:pt x="4141" y="18773"/>
                    <a:pt x="4151" y="18804"/>
                    <a:pt x="4172" y="18828"/>
                  </a:cubicBezTo>
                  <a:cubicBezTo>
                    <a:pt x="4265" y="18940"/>
                    <a:pt x="4390" y="19009"/>
                    <a:pt x="4542" y="19033"/>
                  </a:cubicBezTo>
                  <a:cubicBezTo>
                    <a:pt x="4564" y="19054"/>
                    <a:pt x="4593" y="19065"/>
                    <a:pt x="4623" y="19065"/>
                  </a:cubicBezTo>
                  <a:cubicBezTo>
                    <a:pt x="4646" y="19065"/>
                    <a:pt x="4668" y="19059"/>
                    <a:pt x="4688" y="19047"/>
                  </a:cubicBezTo>
                  <a:lnTo>
                    <a:pt x="4692" y="19047"/>
                  </a:lnTo>
                  <a:cubicBezTo>
                    <a:pt x="4830" y="19047"/>
                    <a:pt x="4993" y="19015"/>
                    <a:pt x="5173" y="18956"/>
                  </a:cubicBezTo>
                  <a:lnTo>
                    <a:pt x="5173" y="18956"/>
                  </a:lnTo>
                  <a:cubicBezTo>
                    <a:pt x="5145" y="18998"/>
                    <a:pt x="5132" y="19036"/>
                    <a:pt x="5129" y="19064"/>
                  </a:cubicBezTo>
                  <a:cubicBezTo>
                    <a:pt x="5121" y="19113"/>
                    <a:pt x="5135" y="19154"/>
                    <a:pt x="5163" y="19189"/>
                  </a:cubicBezTo>
                  <a:cubicBezTo>
                    <a:pt x="5183" y="19213"/>
                    <a:pt x="5215" y="19231"/>
                    <a:pt x="5249" y="19234"/>
                  </a:cubicBezTo>
                  <a:cubicBezTo>
                    <a:pt x="5252" y="19234"/>
                    <a:pt x="5255" y="19234"/>
                    <a:pt x="5258" y="19234"/>
                  </a:cubicBezTo>
                  <a:cubicBezTo>
                    <a:pt x="5287" y="19234"/>
                    <a:pt x="5318" y="19221"/>
                    <a:pt x="5340" y="19199"/>
                  </a:cubicBezTo>
                  <a:cubicBezTo>
                    <a:pt x="5558" y="18995"/>
                    <a:pt x="5780" y="18787"/>
                    <a:pt x="6008" y="18575"/>
                  </a:cubicBezTo>
                  <a:cubicBezTo>
                    <a:pt x="6431" y="18340"/>
                    <a:pt x="6909" y="18021"/>
                    <a:pt x="7425" y="17640"/>
                  </a:cubicBezTo>
                  <a:lnTo>
                    <a:pt x="7425" y="17640"/>
                  </a:lnTo>
                  <a:cubicBezTo>
                    <a:pt x="6618" y="18409"/>
                    <a:pt x="6074" y="19019"/>
                    <a:pt x="5939" y="19365"/>
                  </a:cubicBezTo>
                  <a:cubicBezTo>
                    <a:pt x="5825" y="19504"/>
                    <a:pt x="5856" y="19543"/>
                    <a:pt x="5898" y="19591"/>
                  </a:cubicBezTo>
                  <a:cubicBezTo>
                    <a:pt x="5901" y="19597"/>
                    <a:pt x="5911" y="19605"/>
                    <a:pt x="5919" y="19608"/>
                  </a:cubicBezTo>
                  <a:cubicBezTo>
                    <a:pt x="5929" y="19650"/>
                    <a:pt x="5949" y="19677"/>
                    <a:pt x="5967" y="19698"/>
                  </a:cubicBezTo>
                  <a:cubicBezTo>
                    <a:pt x="5988" y="19725"/>
                    <a:pt x="6015" y="19740"/>
                    <a:pt x="6050" y="19743"/>
                  </a:cubicBezTo>
                  <a:cubicBezTo>
                    <a:pt x="6081" y="19743"/>
                    <a:pt x="6112" y="19736"/>
                    <a:pt x="6136" y="19712"/>
                  </a:cubicBezTo>
                  <a:cubicBezTo>
                    <a:pt x="11188" y="15371"/>
                    <a:pt x="18658" y="9009"/>
                    <a:pt x="20117" y="7921"/>
                  </a:cubicBezTo>
                  <a:lnTo>
                    <a:pt x="20117" y="7921"/>
                  </a:lnTo>
                  <a:cubicBezTo>
                    <a:pt x="19614" y="8652"/>
                    <a:pt x="17366" y="10707"/>
                    <a:pt x="14597" y="13105"/>
                  </a:cubicBezTo>
                  <a:lnTo>
                    <a:pt x="6088" y="20245"/>
                  </a:lnTo>
                  <a:cubicBezTo>
                    <a:pt x="6039" y="20287"/>
                    <a:pt x="6032" y="20363"/>
                    <a:pt x="6074" y="20416"/>
                  </a:cubicBezTo>
                  <a:cubicBezTo>
                    <a:pt x="6097" y="20445"/>
                    <a:pt x="6132" y="20459"/>
                    <a:pt x="6167" y="20459"/>
                  </a:cubicBezTo>
                  <a:cubicBezTo>
                    <a:pt x="6194" y="20459"/>
                    <a:pt x="6221" y="20450"/>
                    <a:pt x="6244" y="20432"/>
                  </a:cubicBezTo>
                  <a:cubicBezTo>
                    <a:pt x="6646" y="20100"/>
                    <a:pt x="7935" y="19050"/>
                    <a:pt x="9577" y="17681"/>
                  </a:cubicBezTo>
                  <a:lnTo>
                    <a:pt x="9577" y="17681"/>
                  </a:lnTo>
                  <a:cubicBezTo>
                    <a:pt x="9002" y="18243"/>
                    <a:pt x="8517" y="18763"/>
                    <a:pt x="8153" y="19220"/>
                  </a:cubicBezTo>
                  <a:lnTo>
                    <a:pt x="7197" y="20076"/>
                  </a:lnTo>
                  <a:cubicBezTo>
                    <a:pt x="7148" y="20120"/>
                    <a:pt x="7145" y="20194"/>
                    <a:pt x="7187" y="20245"/>
                  </a:cubicBezTo>
                  <a:cubicBezTo>
                    <a:pt x="7262" y="20336"/>
                    <a:pt x="7360" y="20405"/>
                    <a:pt x="7474" y="20443"/>
                  </a:cubicBezTo>
                  <a:lnTo>
                    <a:pt x="7474" y="20457"/>
                  </a:lnTo>
                  <a:cubicBezTo>
                    <a:pt x="7453" y="20634"/>
                    <a:pt x="7488" y="20779"/>
                    <a:pt x="7585" y="20894"/>
                  </a:cubicBezTo>
                  <a:cubicBezTo>
                    <a:pt x="7606" y="20918"/>
                    <a:pt x="7633" y="20935"/>
                    <a:pt x="7665" y="20939"/>
                  </a:cubicBezTo>
                  <a:cubicBezTo>
                    <a:pt x="7699" y="20939"/>
                    <a:pt x="7730" y="20928"/>
                    <a:pt x="7755" y="20910"/>
                  </a:cubicBezTo>
                  <a:lnTo>
                    <a:pt x="8340" y="20419"/>
                  </a:lnTo>
                  <a:lnTo>
                    <a:pt x="8340" y="20419"/>
                  </a:lnTo>
                  <a:cubicBezTo>
                    <a:pt x="8292" y="20495"/>
                    <a:pt x="8268" y="20557"/>
                    <a:pt x="8264" y="20603"/>
                  </a:cubicBezTo>
                  <a:cubicBezTo>
                    <a:pt x="8254" y="20675"/>
                    <a:pt x="8281" y="20723"/>
                    <a:pt x="8305" y="20752"/>
                  </a:cubicBezTo>
                  <a:cubicBezTo>
                    <a:pt x="8396" y="20859"/>
                    <a:pt x="8527" y="20918"/>
                    <a:pt x="8690" y="20925"/>
                  </a:cubicBezTo>
                  <a:cubicBezTo>
                    <a:pt x="8812" y="20925"/>
                    <a:pt x="8943" y="20900"/>
                    <a:pt x="9099" y="20852"/>
                  </a:cubicBezTo>
                  <a:lnTo>
                    <a:pt x="9099" y="20852"/>
                  </a:lnTo>
                  <a:cubicBezTo>
                    <a:pt x="9005" y="20925"/>
                    <a:pt x="8915" y="20994"/>
                    <a:pt x="8829" y="21060"/>
                  </a:cubicBezTo>
                  <a:cubicBezTo>
                    <a:pt x="8801" y="21081"/>
                    <a:pt x="8787" y="21112"/>
                    <a:pt x="8783" y="21143"/>
                  </a:cubicBezTo>
                  <a:cubicBezTo>
                    <a:pt x="8780" y="21174"/>
                    <a:pt x="8787" y="21209"/>
                    <a:pt x="8808" y="21233"/>
                  </a:cubicBezTo>
                  <a:cubicBezTo>
                    <a:pt x="8836" y="21264"/>
                    <a:pt x="8877" y="21285"/>
                    <a:pt x="8919" y="21289"/>
                  </a:cubicBezTo>
                  <a:lnTo>
                    <a:pt x="8925" y="21289"/>
                  </a:lnTo>
                  <a:cubicBezTo>
                    <a:pt x="9144" y="21289"/>
                    <a:pt x="10045" y="20619"/>
                    <a:pt x="11275" y="19622"/>
                  </a:cubicBezTo>
                  <a:lnTo>
                    <a:pt x="11275" y="19622"/>
                  </a:lnTo>
                  <a:lnTo>
                    <a:pt x="9858" y="20900"/>
                  </a:lnTo>
                  <a:cubicBezTo>
                    <a:pt x="9809" y="20942"/>
                    <a:pt x="9806" y="21019"/>
                    <a:pt x="9848" y="21067"/>
                  </a:cubicBezTo>
                  <a:cubicBezTo>
                    <a:pt x="9958" y="21198"/>
                    <a:pt x="10110" y="21264"/>
                    <a:pt x="10308" y="21268"/>
                  </a:cubicBezTo>
                  <a:cubicBezTo>
                    <a:pt x="10520" y="21264"/>
                    <a:pt x="10769" y="21198"/>
                    <a:pt x="11063" y="21063"/>
                  </a:cubicBezTo>
                  <a:cubicBezTo>
                    <a:pt x="11098" y="21094"/>
                    <a:pt x="11153" y="21122"/>
                    <a:pt x="11233" y="21126"/>
                  </a:cubicBezTo>
                  <a:cubicBezTo>
                    <a:pt x="11236" y="21126"/>
                    <a:pt x="11239" y="21126"/>
                    <a:pt x="11242" y="21126"/>
                  </a:cubicBezTo>
                  <a:cubicBezTo>
                    <a:pt x="11370" y="21126"/>
                    <a:pt x="11565" y="21057"/>
                    <a:pt x="11805" y="20915"/>
                  </a:cubicBezTo>
                  <a:lnTo>
                    <a:pt x="11805" y="20915"/>
                  </a:lnTo>
                  <a:cubicBezTo>
                    <a:pt x="11708" y="20998"/>
                    <a:pt x="11607" y="21081"/>
                    <a:pt x="11507" y="21167"/>
                  </a:cubicBezTo>
                  <a:cubicBezTo>
                    <a:pt x="11458" y="21209"/>
                    <a:pt x="11452" y="21285"/>
                    <a:pt x="11493" y="21337"/>
                  </a:cubicBezTo>
                  <a:cubicBezTo>
                    <a:pt x="11517" y="21364"/>
                    <a:pt x="11552" y="21379"/>
                    <a:pt x="11586" y="21379"/>
                  </a:cubicBezTo>
                  <a:cubicBezTo>
                    <a:pt x="11611" y="21379"/>
                    <a:pt x="11639" y="21372"/>
                    <a:pt x="11663" y="21354"/>
                  </a:cubicBezTo>
                  <a:cubicBezTo>
                    <a:pt x="11839" y="21209"/>
                    <a:pt x="12287" y="20841"/>
                    <a:pt x="12893" y="20342"/>
                  </a:cubicBezTo>
                  <a:lnTo>
                    <a:pt x="12893" y="20342"/>
                  </a:lnTo>
                  <a:cubicBezTo>
                    <a:pt x="12889" y="20353"/>
                    <a:pt x="12889" y="20363"/>
                    <a:pt x="12886" y="20374"/>
                  </a:cubicBezTo>
                  <a:cubicBezTo>
                    <a:pt x="12872" y="20502"/>
                    <a:pt x="12899" y="20609"/>
                    <a:pt x="12969" y="20693"/>
                  </a:cubicBezTo>
                  <a:cubicBezTo>
                    <a:pt x="12990" y="20717"/>
                    <a:pt x="13018" y="20734"/>
                    <a:pt x="13052" y="20737"/>
                  </a:cubicBezTo>
                  <a:cubicBezTo>
                    <a:pt x="13083" y="20737"/>
                    <a:pt x="13115" y="20731"/>
                    <a:pt x="13139" y="20710"/>
                  </a:cubicBezTo>
                  <a:lnTo>
                    <a:pt x="13631" y="20298"/>
                  </a:lnTo>
                  <a:lnTo>
                    <a:pt x="13631" y="20298"/>
                  </a:lnTo>
                  <a:cubicBezTo>
                    <a:pt x="13555" y="20405"/>
                    <a:pt x="13510" y="20499"/>
                    <a:pt x="13502" y="20574"/>
                  </a:cubicBezTo>
                  <a:cubicBezTo>
                    <a:pt x="13492" y="20661"/>
                    <a:pt x="13523" y="20717"/>
                    <a:pt x="13551" y="20748"/>
                  </a:cubicBezTo>
                  <a:cubicBezTo>
                    <a:pt x="13600" y="20806"/>
                    <a:pt x="13686" y="20873"/>
                    <a:pt x="13839" y="20876"/>
                  </a:cubicBezTo>
                  <a:lnTo>
                    <a:pt x="13846" y="20876"/>
                  </a:lnTo>
                  <a:cubicBezTo>
                    <a:pt x="14421" y="20876"/>
                    <a:pt x="15669" y="19858"/>
                    <a:pt x="16905" y="18690"/>
                  </a:cubicBezTo>
                  <a:lnTo>
                    <a:pt x="16905" y="18690"/>
                  </a:lnTo>
                  <a:cubicBezTo>
                    <a:pt x="16760" y="18956"/>
                    <a:pt x="16812" y="19023"/>
                    <a:pt x="16843" y="19057"/>
                  </a:cubicBezTo>
                  <a:cubicBezTo>
                    <a:pt x="16870" y="19092"/>
                    <a:pt x="16912" y="19109"/>
                    <a:pt x="16957" y="19109"/>
                  </a:cubicBezTo>
                  <a:lnTo>
                    <a:pt x="16961" y="19109"/>
                  </a:lnTo>
                  <a:cubicBezTo>
                    <a:pt x="17179" y="19109"/>
                    <a:pt x="17782" y="18527"/>
                    <a:pt x="18250" y="18032"/>
                  </a:cubicBezTo>
                  <a:cubicBezTo>
                    <a:pt x="18295" y="17983"/>
                    <a:pt x="18295" y="17907"/>
                    <a:pt x="18246" y="17862"/>
                  </a:cubicBezTo>
                  <a:cubicBezTo>
                    <a:pt x="18222" y="17840"/>
                    <a:pt x="18192" y="17829"/>
                    <a:pt x="18161" y="17829"/>
                  </a:cubicBezTo>
                  <a:cubicBezTo>
                    <a:pt x="18129" y="17829"/>
                    <a:pt x="18098" y="17841"/>
                    <a:pt x="18073" y="17865"/>
                  </a:cubicBezTo>
                  <a:cubicBezTo>
                    <a:pt x="17743" y="18215"/>
                    <a:pt x="17348" y="18593"/>
                    <a:pt x="17116" y="18769"/>
                  </a:cubicBezTo>
                  <a:cubicBezTo>
                    <a:pt x="17290" y="18489"/>
                    <a:pt x="17747" y="17942"/>
                    <a:pt x="18333" y="17293"/>
                  </a:cubicBezTo>
                  <a:cubicBezTo>
                    <a:pt x="19244" y="16365"/>
                    <a:pt x="19972" y="15568"/>
                    <a:pt x="20162" y="15360"/>
                  </a:cubicBezTo>
                  <a:cubicBezTo>
                    <a:pt x="20204" y="15312"/>
                    <a:pt x="20204" y="15235"/>
                    <a:pt x="20155" y="15190"/>
                  </a:cubicBezTo>
                  <a:cubicBezTo>
                    <a:pt x="20138" y="15177"/>
                    <a:pt x="20117" y="15166"/>
                    <a:pt x="20097" y="15159"/>
                  </a:cubicBezTo>
                  <a:cubicBezTo>
                    <a:pt x="20457" y="14823"/>
                    <a:pt x="20654" y="14577"/>
                    <a:pt x="20671" y="14424"/>
                  </a:cubicBezTo>
                  <a:cubicBezTo>
                    <a:pt x="20679" y="14349"/>
                    <a:pt x="20650" y="14296"/>
                    <a:pt x="20626" y="14269"/>
                  </a:cubicBezTo>
                  <a:cubicBezTo>
                    <a:pt x="20603" y="14240"/>
                    <a:pt x="20570" y="14225"/>
                    <a:pt x="20535" y="14225"/>
                  </a:cubicBezTo>
                  <a:cubicBezTo>
                    <a:pt x="20508" y="14225"/>
                    <a:pt x="20480" y="14235"/>
                    <a:pt x="20457" y="14255"/>
                  </a:cubicBezTo>
                  <a:lnTo>
                    <a:pt x="13128" y="20405"/>
                  </a:lnTo>
                  <a:cubicBezTo>
                    <a:pt x="13142" y="20294"/>
                    <a:pt x="13205" y="20155"/>
                    <a:pt x="13309" y="19996"/>
                  </a:cubicBezTo>
                  <a:cubicBezTo>
                    <a:pt x="14556" y="18960"/>
                    <a:pt x="16271" y="17515"/>
                    <a:pt x="17751" y="16199"/>
                  </a:cubicBezTo>
                  <a:cubicBezTo>
                    <a:pt x="19029" y="15121"/>
                    <a:pt x="20086" y="14245"/>
                    <a:pt x="20471" y="13939"/>
                  </a:cubicBezTo>
                  <a:cubicBezTo>
                    <a:pt x="20529" y="13898"/>
                    <a:pt x="20585" y="13860"/>
                    <a:pt x="20637" y="13821"/>
                  </a:cubicBezTo>
                  <a:cubicBezTo>
                    <a:pt x="20665" y="13801"/>
                    <a:pt x="20682" y="13770"/>
                    <a:pt x="20689" y="13738"/>
                  </a:cubicBezTo>
                  <a:cubicBezTo>
                    <a:pt x="20692" y="13704"/>
                    <a:pt x="20682" y="13669"/>
                    <a:pt x="20661" y="13645"/>
                  </a:cubicBezTo>
                  <a:cubicBezTo>
                    <a:pt x="20640" y="13621"/>
                    <a:pt x="20609" y="13604"/>
                    <a:pt x="20578" y="13600"/>
                  </a:cubicBezTo>
                  <a:cubicBezTo>
                    <a:pt x="20567" y="13600"/>
                    <a:pt x="20554" y="13600"/>
                    <a:pt x="20505" y="13631"/>
                  </a:cubicBezTo>
                  <a:lnTo>
                    <a:pt x="20498" y="13624"/>
                  </a:lnTo>
                  <a:cubicBezTo>
                    <a:pt x="20474" y="13642"/>
                    <a:pt x="20404" y="13690"/>
                    <a:pt x="20294" y="13770"/>
                  </a:cubicBezTo>
                  <a:cubicBezTo>
                    <a:pt x="20612" y="13416"/>
                    <a:pt x="20799" y="13153"/>
                    <a:pt x="20813" y="13015"/>
                  </a:cubicBezTo>
                  <a:cubicBezTo>
                    <a:pt x="20820" y="12942"/>
                    <a:pt x="20796" y="12893"/>
                    <a:pt x="20772" y="12865"/>
                  </a:cubicBezTo>
                  <a:cubicBezTo>
                    <a:pt x="20744" y="12831"/>
                    <a:pt x="20703" y="12814"/>
                    <a:pt x="20658" y="12810"/>
                  </a:cubicBezTo>
                  <a:lnTo>
                    <a:pt x="20647" y="12810"/>
                  </a:lnTo>
                  <a:cubicBezTo>
                    <a:pt x="20422" y="12810"/>
                    <a:pt x="19816" y="13327"/>
                    <a:pt x="18468" y="14601"/>
                  </a:cubicBezTo>
                  <a:cubicBezTo>
                    <a:pt x="19892" y="13119"/>
                    <a:pt x="20945" y="11944"/>
                    <a:pt x="21066" y="11809"/>
                  </a:cubicBezTo>
                  <a:cubicBezTo>
                    <a:pt x="21108" y="11760"/>
                    <a:pt x="21104" y="11688"/>
                    <a:pt x="21060" y="11643"/>
                  </a:cubicBezTo>
                  <a:cubicBezTo>
                    <a:pt x="21037" y="11620"/>
                    <a:pt x="21007" y="11608"/>
                    <a:pt x="20976" y="11608"/>
                  </a:cubicBezTo>
                  <a:cubicBezTo>
                    <a:pt x="20946" y="11608"/>
                    <a:pt x="20916" y="11620"/>
                    <a:pt x="20893" y="11643"/>
                  </a:cubicBezTo>
                  <a:lnTo>
                    <a:pt x="11171" y="20752"/>
                  </a:lnTo>
                  <a:cubicBezTo>
                    <a:pt x="10834" y="20928"/>
                    <a:pt x="10550" y="21029"/>
                    <a:pt x="10323" y="21029"/>
                  </a:cubicBezTo>
                  <a:cubicBezTo>
                    <a:pt x="10319" y="21029"/>
                    <a:pt x="10315" y="21029"/>
                    <a:pt x="10312" y="21029"/>
                  </a:cubicBezTo>
                  <a:cubicBezTo>
                    <a:pt x="10238" y="21025"/>
                    <a:pt x="10176" y="21011"/>
                    <a:pt x="10125" y="20987"/>
                  </a:cubicBezTo>
                  <a:lnTo>
                    <a:pt x="21160" y="11029"/>
                  </a:lnTo>
                  <a:cubicBezTo>
                    <a:pt x="21208" y="10984"/>
                    <a:pt x="21212" y="10908"/>
                    <a:pt x="21167" y="10856"/>
                  </a:cubicBezTo>
                  <a:cubicBezTo>
                    <a:pt x="21143" y="10830"/>
                    <a:pt x="21112" y="10817"/>
                    <a:pt x="21079" y="10817"/>
                  </a:cubicBezTo>
                  <a:cubicBezTo>
                    <a:pt x="21069" y="10817"/>
                    <a:pt x="21059" y="10819"/>
                    <a:pt x="21049" y="10821"/>
                  </a:cubicBezTo>
                  <a:cubicBezTo>
                    <a:pt x="21361" y="10437"/>
                    <a:pt x="21548" y="10128"/>
                    <a:pt x="21568" y="9927"/>
                  </a:cubicBezTo>
                  <a:cubicBezTo>
                    <a:pt x="21579" y="9827"/>
                    <a:pt x="21558" y="9740"/>
                    <a:pt x="21503" y="9678"/>
                  </a:cubicBezTo>
                  <a:cubicBezTo>
                    <a:pt x="21482" y="9650"/>
                    <a:pt x="21448" y="9636"/>
                    <a:pt x="21416" y="9633"/>
                  </a:cubicBezTo>
                  <a:cubicBezTo>
                    <a:pt x="21378" y="9633"/>
                    <a:pt x="21347" y="9647"/>
                    <a:pt x="21323" y="9671"/>
                  </a:cubicBezTo>
                  <a:cubicBezTo>
                    <a:pt x="19390" y="11718"/>
                    <a:pt x="16406" y="14736"/>
                    <a:pt x="13787" y="17096"/>
                  </a:cubicBezTo>
                  <a:cubicBezTo>
                    <a:pt x="12442" y="18201"/>
                    <a:pt x="11129" y="19251"/>
                    <a:pt x="10056" y="20100"/>
                  </a:cubicBezTo>
                  <a:cubicBezTo>
                    <a:pt x="9476" y="20472"/>
                    <a:pt x="9004" y="20682"/>
                    <a:pt x="8715" y="20682"/>
                  </a:cubicBezTo>
                  <a:cubicBezTo>
                    <a:pt x="8710" y="20682"/>
                    <a:pt x="8705" y="20682"/>
                    <a:pt x="8700" y="20682"/>
                  </a:cubicBezTo>
                  <a:cubicBezTo>
                    <a:pt x="8614" y="20678"/>
                    <a:pt x="8548" y="20658"/>
                    <a:pt x="8503" y="20613"/>
                  </a:cubicBezTo>
                  <a:cubicBezTo>
                    <a:pt x="8517" y="20530"/>
                    <a:pt x="8621" y="20381"/>
                    <a:pt x="8804" y="20173"/>
                  </a:cubicBezTo>
                  <a:cubicBezTo>
                    <a:pt x="10766" y="19199"/>
                    <a:pt x="14009" y="16140"/>
                    <a:pt x="16662" y="13434"/>
                  </a:cubicBezTo>
                  <a:lnTo>
                    <a:pt x="21077" y="9730"/>
                  </a:lnTo>
                  <a:cubicBezTo>
                    <a:pt x="21129" y="9689"/>
                    <a:pt x="21136" y="9612"/>
                    <a:pt x="21094" y="9560"/>
                  </a:cubicBezTo>
                  <a:cubicBezTo>
                    <a:pt x="21071" y="9531"/>
                    <a:pt x="21037" y="9516"/>
                    <a:pt x="21002" y="9516"/>
                  </a:cubicBezTo>
                  <a:cubicBezTo>
                    <a:pt x="20974" y="9516"/>
                    <a:pt x="20947" y="9525"/>
                    <a:pt x="20924" y="9543"/>
                  </a:cubicBezTo>
                  <a:cubicBezTo>
                    <a:pt x="20623" y="9782"/>
                    <a:pt x="19774" y="10458"/>
                    <a:pt x="18651" y="11365"/>
                  </a:cubicBezTo>
                  <a:cubicBezTo>
                    <a:pt x="19964" y="9969"/>
                    <a:pt x="20882" y="8940"/>
                    <a:pt x="21007" y="8801"/>
                  </a:cubicBezTo>
                  <a:cubicBezTo>
                    <a:pt x="21049" y="8756"/>
                    <a:pt x="21049" y="8687"/>
                    <a:pt x="21007" y="8642"/>
                  </a:cubicBezTo>
                  <a:cubicBezTo>
                    <a:pt x="20983" y="8616"/>
                    <a:pt x="20950" y="8603"/>
                    <a:pt x="20917" y="8603"/>
                  </a:cubicBezTo>
                  <a:cubicBezTo>
                    <a:pt x="20893" y="8603"/>
                    <a:pt x="20869" y="8610"/>
                    <a:pt x="20848" y="8624"/>
                  </a:cubicBezTo>
                  <a:cubicBezTo>
                    <a:pt x="20692" y="8736"/>
                    <a:pt x="19518" y="9580"/>
                    <a:pt x="17920" y="10786"/>
                  </a:cubicBezTo>
                  <a:lnTo>
                    <a:pt x="20609" y="8379"/>
                  </a:lnTo>
                  <a:cubicBezTo>
                    <a:pt x="20658" y="8333"/>
                    <a:pt x="20661" y="8257"/>
                    <a:pt x="20620" y="8208"/>
                  </a:cubicBezTo>
                  <a:cubicBezTo>
                    <a:pt x="20595" y="8180"/>
                    <a:pt x="20562" y="8167"/>
                    <a:pt x="20529" y="8167"/>
                  </a:cubicBezTo>
                  <a:cubicBezTo>
                    <a:pt x="20501" y="8167"/>
                    <a:pt x="20473" y="8176"/>
                    <a:pt x="20450" y="8195"/>
                  </a:cubicBezTo>
                  <a:lnTo>
                    <a:pt x="19302" y="9158"/>
                  </a:lnTo>
                  <a:cubicBezTo>
                    <a:pt x="20006" y="8451"/>
                    <a:pt x="20439" y="7935"/>
                    <a:pt x="20460" y="7727"/>
                  </a:cubicBezTo>
                  <a:cubicBezTo>
                    <a:pt x="20467" y="7651"/>
                    <a:pt x="20439" y="7602"/>
                    <a:pt x="20418" y="7575"/>
                  </a:cubicBezTo>
                  <a:cubicBezTo>
                    <a:pt x="20408" y="7564"/>
                    <a:pt x="20401" y="7557"/>
                    <a:pt x="20391" y="7551"/>
                  </a:cubicBezTo>
                  <a:cubicBezTo>
                    <a:pt x="20512" y="7460"/>
                    <a:pt x="20630" y="7373"/>
                    <a:pt x="20744" y="7287"/>
                  </a:cubicBezTo>
                  <a:cubicBezTo>
                    <a:pt x="20768" y="7270"/>
                    <a:pt x="20786" y="7239"/>
                    <a:pt x="20789" y="7207"/>
                  </a:cubicBezTo>
                  <a:cubicBezTo>
                    <a:pt x="20796" y="7173"/>
                    <a:pt x="20786" y="7138"/>
                    <a:pt x="20765" y="7114"/>
                  </a:cubicBezTo>
                  <a:cubicBezTo>
                    <a:pt x="20668" y="6999"/>
                    <a:pt x="20540" y="6927"/>
                    <a:pt x="20383" y="6895"/>
                  </a:cubicBezTo>
                  <a:cubicBezTo>
                    <a:pt x="20699" y="6500"/>
                    <a:pt x="20783" y="6275"/>
                    <a:pt x="20689" y="6164"/>
                  </a:cubicBezTo>
                  <a:cubicBezTo>
                    <a:pt x="20661" y="6129"/>
                    <a:pt x="20609" y="6092"/>
                    <a:pt x="20522" y="6085"/>
                  </a:cubicBezTo>
                  <a:cubicBezTo>
                    <a:pt x="20508" y="6085"/>
                    <a:pt x="20498" y="6085"/>
                    <a:pt x="20484" y="6088"/>
                  </a:cubicBezTo>
                  <a:cubicBezTo>
                    <a:pt x="20477" y="5957"/>
                    <a:pt x="20433" y="5843"/>
                    <a:pt x="20353" y="5745"/>
                  </a:cubicBezTo>
                  <a:cubicBezTo>
                    <a:pt x="20332" y="5721"/>
                    <a:pt x="20300" y="5707"/>
                    <a:pt x="20270" y="5704"/>
                  </a:cubicBezTo>
                  <a:cubicBezTo>
                    <a:pt x="20266" y="5703"/>
                    <a:pt x="20262" y="5703"/>
                    <a:pt x="20258" y="5703"/>
                  </a:cubicBezTo>
                  <a:cubicBezTo>
                    <a:pt x="20230" y="5703"/>
                    <a:pt x="20204" y="5713"/>
                    <a:pt x="20183" y="5731"/>
                  </a:cubicBezTo>
                  <a:lnTo>
                    <a:pt x="18800" y="6892"/>
                  </a:lnTo>
                  <a:cubicBezTo>
                    <a:pt x="18928" y="6753"/>
                    <a:pt x="19043" y="6633"/>
                    <a:pt x="19144" y="6524"/>
                  </a:cubicBezTo>
                  <a:cubicBezTo>
                    <a:pt x="19352" y="6321"/>
                    <a:pt x="19473" y="6189"/>
                    <a:pt x="19539" y="6102"/>
                  </a:cubicBezTo>
                  <a:cubicBezTo>
                    <a:pt x="19559" y="6081"/>
                    <a:pt x="19573" y="6064"/>
                    <a:pt x="19584" y="6054"/>
                  </a:cubicBezTo>
                  <a:lnTo>
                    <a:pt x="19577" y="6046"/>
                  </a:lnTo>
                  <a:cubicBezTo>
                    <a:pt x="19639" y="5953"/>
                    <a:pt x="19614" y="5926"/>
                    <a:pt x="19587" y="5894"/>
                  </a:cubicBezTo>
                  <a:cubicBezTo>
                    <a:pt x="19566" y="5867"/>
                    <a:pt x="19531" y="5853"/>
                    <a:pt x="19497" y="5853"/>
                  </a:cubicBezTo>
                  <a:cubicBezTo>
                    <a:pt x="19452" y="5853"/>
                    <a:pt x="19431" y="5863"/>
                    <a:pt x="19406" y="5891"/>
                  </a:cubicBezTo>
                  <a:cubicBezTo>
                    <a:pt x="19393" y="5905"/>
                    <a:pt x="19203" y="6109"/>
                    <a:pt x="18877" y="6455"/>
                  </a:cubicBezTo>
                  <a:cubicBezTo>
                    <a:pt x="18613" y="6705"/>
                    <a:pt x="18253" y="7031"/>
                    <a:pt x="17820" y="7418"/>
                  </a:cubicBezTo>
                  <a:cubicBezTo>
                    <a:pt x="19001" y="6251"/>
                    <a:pt x="19777" y="5340"/>
                    <a:pt x="19822" y="4914"/>
                  </a:cubicBezTo>
                  <a:cubicBezTo>
                    <a:pt x="19833" y="4813"/>
                    <a:pt x="19809" y="4730"/>
                    <a:pt x="19756" y="4664"/>
                  </a:cubicBezTo>
                  <a:cubicBezTo>
                    <a:pt x="19736" y="4640"/>
                    <a:pt x="19705" y="4626"/>
                    <a:pt x="19673" y="4623"/>
                  </a:cubicBezTo>
                  <a:cubicBezTo>
                    <a:pt x="19669" y="4622"/>
                    <a:pt x="19666" y="4622"/>
                    <a:pt x="19662" y="4622"/>
                  </a:cubicBezTo>
                  <a:cubicBezTo>
                    <a:pt x="19635" y="4622"/>
                    <a:pt x="19608" y="4632"/>
                    <a:pt x="19587" y="4650"/>
                  </a:cubicBezTo>
                  <a:lnTo>
                    <a:pt x="18932" y="5198"/>
                  </a:lnTo>
                  <a:cubicBezTo>
                    <a:pt x="19001" y="5069"/>
                    <a:pt x="19043" y="4959"/>
                    <a:pt x="19053" y="4869"/>
                  </a:cubicBezTo>
                  <a:cubicBezTo>
                    <a:pt x="19067" y="4754"/>
                    <a:pt x="19040" y="4661"/>
                    <a:pt x="18981" y="4588"/>
                  </a:cubicBezTo>
                  <a:cubicBezTo>
                    <a:pt x="18960" y="4564"/>
                    <a:pt x="18928" y="4550"/>
                    <a:pt x="18897" y="4546"/>
                  </a:cubicBezTo>
                  <a:cubicBezTo>
                    <a:pt x="18894" y="4546"/>
                    <a:pt x="18890" y="4546"/>
                    <a:pt x="18886" y="4546"/>
                  </a:cubicBezTo>
                  <a:cubicBezTo>
                    <a:pt x="18859" y="4546"/>
                    <a:pt x="18832" y="4556"/>
                    <a:pt x="18811" y="4574"/>
                  </a:cubicBezTo>
                  <a:lnTo>
                    <a:pt x="10384" y="11646"/>
                  </a:lnTo>
                  <a:lnTo>
                    <a:pt x="10384" y="11646"/>
                  </a:lnTo>
                  <a:lnTo>
                    <a:pt x="19189" y="3878"/>
                  </a:lnTo>
                  <a:cubicBezTo>
                    <a:pt x="19237" y="3836"/>
                    <a:pt x="19240" y="3760"/>
                    <a:pt x="19198" y="3711"/>
                  </a:cubicBezTo>
                  <a:cubicBezTo>
                    <a:pt x="19164" y="3670"/>
                    <a:pt x="19099" y="3618"/>
                    <a:pt x="18981" y="3611"/>
                  </a:cubicBezTo>
                  <a:cubicBezTo>
                    <a:pt x="18973" y="3610"/>
                    <a:pt x="18964" y="3610"/>
                    <a:pt x="18956" y="3610"/>
                  </a:cubicBezTo>
                  <a:cubicBezTo>
                    <a:pt x="18644" y="3610"/>
                    <a:pt x="18011" y="3974"/>
                    <a:pt x="17165" y="4578"/>
                  </a:cubicBezTo>
                  <a:lnTo>
                    <a:pt x="18104" y="3725"/>
                  </a:lnTo>
                  <a:cubicBezTo>
                    <a:pt x="18152" y="3681"/>
                    <a:pt x="18159" y="3607"/>
                    <a:pt x="18114" y="3556"/>
                  </a:cubicBezTo>
                  <a:cubicBezTo>
                    <a:pt x="18093" y="3535"/>
                    <a:pt x="18066" y="3521"/>
                    <a:pt x="18038" y="3518"/>
                  </a:cubicBezTo>
                  <a:cubicBezTo>
                    <a:pt x="18180" y="3379"/>
                    <a:pt x="18274" y="3289"/>
                    <a:pt x="18312" y="3251"/>
                  </a:cubicBezTo>
                  <a:cubicBezTo>
                    <a:pt x="18357" y="3209"/>
                    <a:pt x="18360" y="3136"/>
                    <a:pt x="18322" y="3088"/>
                  </a:cubicBezTo>
                  <a:cubicBezTo>
                    <a:pt x="18297" y="3059"/>
                    <a:pt x="18263" y="3044"/>
                    <a:pt x="18229" y="3044"/>
                  </a:cubicBezTo>
                  <a:cubicBezTo>
                    <a:pt x="18205" y="3044"/>
                    <a:pt x="18181" y="3051"/>
                    <a:pt x="18159" y="3067"/>
                  </a:cubicBezTo>
                  <a:cubicBezTo>
                    <a:pt x="18028" y="3157"/>
                    <a:pt x="17283" y="3676"/>
                    <a:pt x="16184" y="4463"/>
                  </a:cubicBezTo>
                  <a:cubicBezTo>
                    <a:pt x="16791" y="3878"/>
                    <a:pt x="17258" y="3427"/>
                    <a:pt x="17532" y="3161"/>
                  </a:cubicBezTo>
                  <a:cubicBezTo>
                    <a:pt x="17761" y="2977"/>
                    <a:pt x="17813" y="2907"/>
                    <a:pt x="17823" y="2849"/>
                  </a:cubicBezTo>
                  <a:cubicBezTo>
                    <a:pt x="17826" y="2817"/>
                    <a:pt x="17813" y="2776"/>
                    <a:pt x="17792" y="2748"/>
                  </a:cubicBezTo>
                  <a:cubicBezTo>
                    <a:pt x="17772" y="2724"/>
                    <a:pt x="17740" y="2707"/>
                    <a:pt x="17706" y="2707"/>
                  </a:cubicBezTo>
                  <a:cubicBezTo>
                    <a:pt x="17703" y="2706"/>
                    <a:pt x="17699" y="2706"/>
                    <a:pt x="17696" y="2706"/>
                  </a:cubicBezTo>
                  <a:cubicBezTo>
                    <a:pt x="17667" y="2706"/>
                    <a:pt x="17637" y="2719"/>
                    <a:pt x="17615" y="2741"/>
                  </a:cubicBezTo>
                  <a:cubicBezTo>
                    <a:pt x="17535" y="2821"/>
                    <a:pt x="17452" y="2901"/>
                    <a:pt x="17366" y="2987"/>
                  </a:cubicBezTo>
                  <a:cubicBezTo>
                    <a:pt x="17244" y="3081"/>
                    <a:pt x="17086" y="3198"/>
                    <a:pt x="16891" y="3340"/>
                  </a:cubicBezTo>
                  <a:cubicBezTo>
                    <a:pt x="16947" y="3233"/>
                    <a:pt x="16985" y="3129"/>
                    <a:pt x="17006" y="3036"/>
                  </a:cubicBezTo>
                  <a:cubicBezTo>
                    <a:pt x="17116" y="2832"/>
                    <a:pt x="17186" y="2644"/>
                    <a:pt x="17210" y="2478"/>
                  </a:cubicBezTo>
                  <a:cubicBezTo>
                    <a:pt x="17241" y="2259"/>
                    <a:pt x="17196" y="2080"/>
                    <a:pt x="17078" y="1938"/>
                  </a:cubicBezTo>
                  <a:cubicBezTo>
                    <a:pt x="17057" y="1913"/>
                    <a:pt x="17026" y="1899"/>
                    <a:pt x="16995" y="1896"/>
                  </a:cubicBezTo>
                  <a:cubicBezTo>
                    <a:pt x="16992" y="1896"/>
                    <a:pt x="16988" y="1896"/>
                    <a:pt x="16985" y="1896"/>
                  </a:cubicBezTo>
                  <a:cubicBezTo>
                    <a:pt x="16948" y="1896"/>
                    <a:pt x="16902" y="1928"/>
                    <a:pt x="16430" y="2333"/>
                  </a:cubicBezTo>
                  <a:cubicBezTo>
                    <a:pt x="16302" y="2339"/>
                    <a:pt x="16150" y="2377"/>
                    <a:pt x="15976" y="2440"/>
                  </a:cubicBezTo>
                  <a:cubicBezTo>
                    <a:pt x="16029" y="2339"/>
                    <a:pt x="16059" y="2246"/>
                    <a:pt x="16074" y="2155"/>
                  </a:cubicBezTo>
                  <a:cubicBezTo>
                    <a:pt x="16080" y="2104"/>
                    <a:pt x="16080" y="2052"/>
                    <a:pt x="16077" y="2003"/>
                  </a:cubicBezTo>
                  <a:cubicBezTo>
                    <a:pt x="16126" y="1948"/>
                    <a:pt x="16143" y="1909"/>
                    <a:pt x="16147" y="1882"/>
                  </a:cubicBezTo>
                  <a:cubicBezTo>
                    <a:pt x="16150" y="1847"/>
                    <a:pt x="16136" y="1805"/>
                    <a:pt x="16115" y="1781"/>
                  </a:cubicBezTo>
                  <a:cubicBezTo>
                    <a:pt x="16094" y="1757"/>
                    <a:pt x="16056" y="1726"/>
                    <a:pt x="15990" y="1722"/>
                  </a:cubicBezTo>
                  <a:cubicBezTo>
                    <a:pt x="15987" y="1721"/>
                    <a:pt x="15983" y="1720"/>
                    <a:pt x="15980" y="1720"/>
                  </a:cubicBezTo>
                  <a:cubicBezTo>
                    <a:pt x="15976" y="1720"/>
                    <a:pt x="15971" y="1721"/>
                    <a:pt x="15966" y="1722"/>
                  </a:cubicBezTo>
                  <a:cubicBezTo>
                    <a:pt x="15963" y="1716"/>
                    <a:pt x="15960" y="1709"/>
                    <a:pt x="15952" y="1701"/>
                  </a:cubicBezTo>
                  <a:cubicBezTo>
                    <a:pt x="15929" y="1675"/>
                    <a:pt x="15895" y="1661"/>
                    <a:pt x="15861" y="1661"/>
                  </a:cubicBezTo>
                  <a:cubicBezTo>
                    <a:pt x="15834" y="1661"/>
                    <a:pt x="15806" y="1670"/>
                    <a:pt x="15782" y="1688"/>
                  </a:cubicBezTo>
                  <a:lnTo>
                    <a:pt x="15429" y="1986"/>
                  </a:lnTo>
                  <a:cubicBezTo>
                    <a:pt x="15381" y="2017"/>
                    <a:pt x="15332" y="2048"/>
                    <a:pt x="15284" y="2083"/>
                  </a:cubicBezTo>
                  <a:cubicBezTo>
                    <a:pt x="15357" y="1941"/>
                    <a:pt x="15398" y="1820"/>
                    <a:pt x="15412" y="1712"/>
                  </a:cubicBezTo>
                  <a:cubicBezTo>
                    <a:pt x="15426" y="1581"/>
                    <a:pt x="15398" y="1469"/>
                    <a:pt x="15325" y="1383"/>
                  </a:cubicBezTo>
                  <a:cubicBezTo>
                    <a:pt x="15304" y="1359"/>
                    <a:pt x="15277" y="1341"/>
                    <a:pt x="15245" y="1341"/>
                  </a:cubicBezTo>
                  <a:cubicBezTo>
                    <a:pt x="15241" y="1341"/>
                    <a:pt x="15237" y="1341"/>
                    <a:pt x="15233" y="1341"/>
                  </a:cubicBezTo>
                  <a:cubicBezTo>
                    <a:pt x="15206" y="1341"/>
                    <a:pt x="15177" y="1351"/>
                    <a:pt x="15155" y="1369"/>
                  </a:cubicBezTo>
                  <a:lnTo>
                    <a:pt x="13926" y="2402"/>
                  </a:lnTo>
                  <a:cubicBezTo>
                    <a:pt x="15228" y="1196"/>
                    <a:pt x="15165" y="1119"/>
                    <a:pt x="15096" y="1040"/>
                  </a:cubicBezTo>
                  <a:cubicBezTo>
                    <a:pt x="15069" y="1009"/>
                    <a:pt x="15020" y="967"/>
                    <a:pt x="14933" y="964"/>
                  </a:cubicBezTo>
                  <a:lnTo>
                    <a:pt x="14920" y="964"/>
                  </a:lnTo>
                  <a:cubicBezTo>
                    <a:pt x="13600" y="964"/>
                    <a:pt x="2893" y="10901"/>
                    <a:pt x="773" y="12879"/>
                  </a:cubicBezTo>
                  <a:cubicBezTo>
                    <a:pt x="922" y="12612"/>
                    <a:pt x="1299" y="12179"/>
                    <a:pt x="1857" y="11611"/>
                  </a:cubicBezTo>
                  <a:cubicBezTo>
                    <a:pt x="3170" y="10735"/>
                    <a:pt x="5586" y="8483"/>
                    <a:pt x="8652" y="5576"/>
                  </a:cubicBezTo>
                  <a:cubicBezTo>
                    <a:pt x="8738" y="5496"/>
                    <a:pt x="8825" y="5413"/>
                    <a:pt x="8912" y="5330"/>
                  </a:cubicBezTo>
                  <a:cubicBezTo>
                    <a:pt x="10644" y="3878"/>
                    <a:pt x="12504" y="2353"/>
                    <a:pt x="14345" y="881"/>
                  </a:cubicBezTo>
                  <a:cubicBezTo>
                    <a:pt x="14369" y="863"/>
                    <a:pt x="14386" y="832"/>
                    <a:pt x="14390" y="801"/>
                  </a:cubicBezTo>
                  <a:cubicBezTo>
                    <a:pt x="14393" y="766"/>
                    <a:pt x="14383" y="735"/>
                    <a:pt x="14362" y="711"/>
                  </a:cubicBezTo>
                  <a:cubicBezTo>
                    <a:pt x="14341" y="687"/>
                    <a:pt x="14306" y="669"/>
                    <a:pt x="14276" y="666"/>
                  </a:cubicBezTo>
                  <a:cubicBezTo>
                    <a:pt x="14262" y="666"/>
                    <a:pt x="14234" y="676"/>
                    <a:pt x="14196" y="697"/>
                  </a:cubicBezTo>
                  <a:lnTo>
                    <a:pt x="14193" y="694"/>
                  </a:lnTo>
                  <a:cubicBezTo>
                    <a:pt x="14188" y="697"/>
                    <a:pt x="14185" y="700"/>
                    <a:pt x="14178" y="708"/>
                  </a:cubicBezTo>
                  <a:cubicBezTo>
                    <a:pt x="14113" y="745"/>
                    <a:pt x="14015" y="812"/>
                    <a:pt x="13887" y="905"/>
                  </a:cubicBezTo>
                  <a:cubicBezTo>
                    <a:pt x="13867" y="877"/>
                    <a:pt x="13825" y="849"/>
                    <a:pt x="13763" y="846"/>
                  </a:cubicBezTo>
                  <a:cubicBezTo>
                    <a:pt x="13761" y="846"/>
                    <a:pt x="13758" y="846"/>
                    <a:pt x="13756" y="846"/>
                  </a:cubicBezTo>
                  <a:cubicBezTo>
                    <a:pt x="13363" y="846"/>
                    <a:pt x="11994" y="2084"/>
                    <a:pt x="9023" y="4893"/>
                  </a:cubicBezTo>
                  <a:cubicBezTo>
                    <a:pt x="6442" y="7076"/>
                    <a:pt x="3378" y="9702"/>
                    <a:pt x="984" y="11767"/>
                  </a:cubicBezTo>
                  <a:cubicBezTo>
                    <a:pt x="981" y="11767"/>
                    <a:pt x="971" y="11767"/>
                    <a:pt x="967" y="11774"/>
                  </a:cubicBezTo>
                  <a:cubicBezTo>
                    <a:pt x="891" y="11053"/>
                    <a:pt x="8471" y="4605"/>
                    <a:pt x="13274" y="704"/>
                  </a:cubicBezTo>
                  <a:cubicBezTo>
                    <a:pt x="13299" y="683"/>
                    <a:pt x="13315" y="652"/>
                    <a:pt x="13319" y="620"/>
                  </a:cubicBezTo>
                  <a:cubicBezTo>
                    <a:pt x="13323" y="590"/>
                    <a:pt x="13312" y="558"/>
                    <a:pt x="13291" y="531"/>
                  </a:cubicBezTo>
                  <a:cubicBezTo>
                    <a:pt x="13184" y="406"/>
                    <a:pt x="13032" y="340"/>
                    <a:pt x="12841" y="334"/>
                  </a:cubicBezTo>
                  <a:cubicBezTo>
                    <a:pt x="12816" y="334"/>
                    <a:pt x="12796" y="334"/>
                    <a:pt x="12771" y="337"/>
                  </a:cubicBezTo>
                  <a:cubicBezTo>
                    <a:pt x="12768" y="319"/>
                    <a:pt x="12758" y="302"/>
                    <a:pt x="12747" y="284"/>
                  </a:cubicBezTo>
                  <a:cubicBezTo>
                    <a:pt x="12640" y="156"/>
                    <a:pt x="12484" y="91"/>
                    <a:pt x="12287" y="87"/>
                  </a:cubicBezTo>
                  <a:cubicBezTo>
                    <a:pt x="12283" y="84"/>
                    <a:pt x="12276" y="84"/>
                    <a:pt x="12269" y="84"/>
                  </a:cubicBezTo>
                  <a:cubicBezTo>
                    <a:pt x="11764" y="84"/>
                    <a:pt x="10949" y="537"/>
                    <a:pt x="9976" y="1255"/>
                  </a:cubicBezTo>
                  <a:cubicBezTo>
                    <a:pt x="10367" y="898"/>
                    <a:pt x="10745" y="548"/>
                    <a:pt x="11108" y="215"/>
                  </a:cubicBezTo>
                  <a:cubicBezTo>
                    <a:pt x="11157" y="171"/>
                    <a:pt x="11161" y="97"/>
                    <a:pt x="11119" y="49"/>
                  </a:cubicBezTo>
                  <a:cubicBezTo>
                    <a:pt x="11098" y="25"/>
                    <a:pt x="11057" y="4"/>
                    <a:pt x="11022" y="1"/>
                  </a:cubicBezTo>
                  <a:cubicBezTo>
                    <a:pt x="11019" y="1"/>
                    <a:pt x="11016" y="1"/>
                    <a:pt x="11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934;p44"/>
            <p:cNvSpPr/>
            <p:nvPr/>
          </p:nvSpPr>
          <p:spPr>
            <a:xfrm>
              <a:off x="3861550" y="4248875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24475" y="5507877"/>
            <a:ext cx="1176000" cy="1176000"/>
            <a:chOff x="6640232" y="2784689"/>
            <a:chExt cx="1176000" cy="1176000"/>
          </a:xfrm>
        </p:grpSpPr>
        <p:sp>
          <p:nvSpPr>
            <p:cNvPr id="10" name="Google Shape;1926;p44"/>
            <p:cNvSpPr/>
            <p:nvPr/>
          </p:nvSpPr>
          <p:spPr>
            <a:xfrm flipH="1">
              <a:off x="6691572" y="2800806"/>
              <a:ext cx="1124660" cy="1126392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Google Shape;1934;p44"/>
            <p:cNvSpPr/>
            <p:nvPr/>
          </p:nvSpPr>
          <p:spPr>
            <a:xfrm>
              <a:off x="6640232" y="2784689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Google Shape;1925;p44"/>
          <p:cNvSpPr/>
          <p:nvPr/>
        </p:nvSpPr>
        <p:spPr>
          <a:xfrm>
            <a:off x="9423052" y="1678756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Google Shape;1925;p44"/>
          <p:cNvSpPr/>
          <p:nvPr/>
        </p:nvSpPr>
        <p:spPr>
          <a:xfrm>
            <a:off x="8845524" y="2213602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766 -0.03797 L 8.33333E-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1.85185E-6 C 0.00351 -0.00139 0.00716 -0.0037 0.01081 -0.00393 L 0.07487 -0.00185 C 0.07747 -0.00185 0.07995 -0.00046 0.08255 1.85185E-6 C 0.08854 0.00093 0.10755 0.00324 0.11302 0.00394 L 0.15859 0.00185 C 0.16406 0.00162 0.16953 0.00139 0.17487 1.85185E-6 C 0.17721 -0.00069 0.17917 -0.00324 0.18138 -0.00393 C 0.19232 -0.00671 0.18646 -0.00532 0.19883 -0.00764 L 0.29127 -0.00579 L 0.37279 -0.00393 L 0.54766 -0.00579 C 0.55716 -0.00717 0.56654 -0.00787 0.57591 -0.00972 C 0.58359 -0.01111 0.58867 -0.01296 0.59557 -0.01528 L 0.63359 -0.01342 C 0.64805 -0.01273 0.6625 -0.01157 0.67708 -0.01157 C 0.67891 -0.01157 0.68242 -0.01342 0.68242 -0.01342 L 4.16667E-6 1.85185E-6 Z " pathEditMode="relative" ptsTypes="AAAAAAAAAAAAAAAAAAA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73472E-18 L 0.39896 0.00601 L -0.28685 0.00208 L 0.02292 -0.00371 L 0.02292 -0.00371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7037E-7 L -0.67278 -0.01343 L -0.02057 0.00393 " pathEditMode="relative" ptsTypes="AAA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524000" y="1522414"/>
            <a:ext cx="594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                             </a:t>
            </a:r>
            <a:endParaRPr lang="en-US" altLang="en-US" sz="28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6038850" y="2557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25574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038600" y="2360613"/>
            <a:ext cx="609600" cy="914400"/>
            <a:chOff x="3216" y="3379"/>
            <a:chExt cx="373" cy="576"/>
          </a:xfrm>
        </p:grpSpPr>
        <p:sp>
          <p:nvSpPr>
            <p:cNvPr id="4117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118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4119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181600" y="2360613"/>
            <a:ext cx="609600" cy="914400"/>
            <a:chOff x="3216" y="3379"/>
            <a:chExt cx="373" cy="576"/>
          </a:xfrm>
        </p:grpSpPr>
        <p:sp>
          <p:nvSpPr>
            <p:cNvPr id="4114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115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4116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7391400" y="2360613"/>
            <a:ext cx="762000" cy="914400"/>
            <a:chOff x="3216" y="3379"/>
            <a:chExt cx="373" cy="576"/>
          </a:xfrm>
        </p:grpSpPr>
        <p:sp>
          <p:nvSpPr>
            <p:cNvPr id="4111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</a:t>
              </a:r>
            </a:p>
          </p:txBody>
        </p:sp>
        <p:sp>
          <p:nvSpPr>
            <p:cNvPr id="4112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4113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6324600" y="2360613"/>
            <a:ext cx="609600" cy="914400"/>
            <a:chOff x="3216" y="3379"/>
            <a:chExt cx="373" cy="576"/>
          </a:xfrm>
        </p:grpSpPr>
        <p:sp>
          <p:nvSpPr>
            <p:cNvPr id="4108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4109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</a:p>
          </p:txBody>
        </p:sp>
        <p:sp>
          <p:nvSpPr>
            <p:cNvPr id="4110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4648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5791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70104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653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0" grpId="0"/>
      <p:bldP spid="80921" grpId="0"/>
      <p:bldP spid="809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757" y="81072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754816" y="81072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782168" y="81072"/>
            <a:ext cx="3558790" cy="17088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3158" y="461662"/>
            <a:ext cx="2732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Toán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6691" y="1636123"/>
            <a:ext cx="99553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Phân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sô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và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phép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chia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số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tự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nhiên</a:t>
            </a:r>
            <a:endParaRPr lang="en-US" sz="8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4369" y="4545120"/>
            <a:ext cx="277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(</a:t>
            </a:r>
            <a:r>
              <a:rPr lang="en-US" sz="4000" dirty="0" smtClean="0">
                <a:solidFill>
                  <a:prstClr val="black"/>
                </a:solidFill>
              </a:rPr>
              <a:t>SGK/108)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4" name="Diagonal Stripe 3"/>
          <p:cNvSpPr/>
          <p:nvPr/>
        </p:nvSpPr>
        <p:spPr>
          <a:xfrm rot="20374142">
            <a:off x="5904868" y="1664523"/>
            <a:ext cx="328507" cy="187099"/>
          </a:xfrm>
          <a:prstGeom prst="diagStri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9" b="90000" l="10000" r="90000">
                        <a14:foregroundMark x1="65938" y1="11875" x2="75469" y2="7656"/>
                        <a14:foregroundMark x1="77031" y1="34375" x2="79531" y2="30781"/>
                        <a14:foregroundMark x1="17344" y1="72969" x2="24219" y2="66250"/>
                        <a14:foregroundMark x1="43750" y1="72344" x2="55625" y2="65156"/>
                        <a14:foregroundMark x1="36563" y1="69219" x2="72500" y2="71719"/>
                        <a14:foregroundMark x1="31563" y1="72344" x2="68125" y2="72500"/>
                        <a14:foregroundMark x1="37500" y1="68281" x2="68594" y2="69219"/>
                        <a14:foregroundMark x1="37188" y1="67344" x2="65781" y2="67969"/>
                        <a14:foregroundMark x1="74375" y1="11563" x2="75781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174" y="2609046"/>
            <a:ext cx="4577366" cy="45773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16687" y="927278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Có</a:t>
            </a:r>
            <a:r>
              <a:rPr lang="en-US" sz="3600" dirty="0" smtClean="0">
                <a:solidFill>
                  <a:schemeClr val="tx1"/>
                </a:solidFill>
              </a:rPr>
              <a:t> 8 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 chia </a:t>
            </a:r>
            <a:r>
              <a:rPr lang="en-US" sz="3600" dirty="0" err="1" smtClean="0">
                <a:solidFill>
                  <a:schemeClr val="tx1"/>
                </a:solidFill>
              </a:rPr>
              <a:t>đều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cho</a:t>
            </a:r>
            <a:r>
              <a:rPr lang="en-US" sz="3600" dirty="0" smtClean="0">
                <a:solidFill>
                  <a:schemeClr val="tx1"/>
                </a:solidFill>
              </a:rPr>
              <a:t> 4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bao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nhiêu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84112" y="2609046"/>
            <a:ext cx="7868991" cy="32250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số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 </a:t>
            </a:r>
            <a:r>
              <a:rPr lang="en-US" sz="3600" dirty="0" err="1" smtClean="0">
                <a:solidFill>
                  <a:schemeClr val="tx1"/>
                </a:solidFill>
              </a:rPr>
              <a:t>là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8 : 4 = 2 (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070" y="2936604"/>
            <a:ext cx="4442137" cy="34891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09116" y="347729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Có</a:t>
            </a:r>
            <a:r>
              <a:rPr lang="en-US" sz="3600" dirty="0" smtClean="0">
                <a:solidFill>
                  <a:schemeClr val="tx1"/>
                </a:solidFill>
              </a:rPr>
              <a:t> 3 </a:t>
            </a:r>
            <a:r>
              <a:rPr lang="en-US" sz="3600" dirty="0" err="1" smtClean="0">
                <a:solidFill>
                  <a:schemeClr val="tx1"/>
                </a:solidFill>
              </a:rPr>
              <a:t>cái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bánh</a:t>
            </a:r>
            <a:r>
              <a:rPr lang="en-US" sz="3600" dirty="0" smtClean="0">
                <a:solidFill>
                  <a:schemeClr val="tx1"/>
                </a:solidFill>
              </a:rPr>
              <a:t>, chia </a:t>
            </a:r>
            <a:r>
              <a:rPr lang="en-US" sz="3600" dirty="0" err="1" smtClean="0">
                <a:solidFill>
                  <a:schemeClr val="tx1"/>
                </a:solidFill>
              </a:rPr>
              <a:t>đều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cho</a:t>
            </a:r>
            <a:r>
              <a:rPr lang="en-US" sz="3600" dirty="0" smtClean="0">
                <a:solidFill>
                  <a:schemeClr val="tx1"/>
                </a:solidFill>
              </a:rPr>
              <a:t> 4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</a:rPr>
              <a:t>Hỏi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bao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nhiêu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phần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cái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bánh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4342" y="2440741"/>
            <a:ext cx="1970468" cy="1744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37926" y="2406472"/>
            <a:ext cx="1970468" cy="1744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07639" y="2406472"/>
            <a:ext cx="1970468" cy="1744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7824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64944" y="3269893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53465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3160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92873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96277" y="4294771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Lần</a:t>
            </a:r>
            <a:r>
              <a:rPr lang="en-US" sz="3200" dirty="0" smtClean="0"/>
              <a:t> 1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7743226" y="4276514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Lần</a:t>
            </a:r>
            <a:r>
              <a:rPr lang="en-US" sz="3200" dirty="0" smtClean="0"/>
              <a:t> 2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9938196" y="4280345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Lần</a:t>
            </a:r>
            <a:r>
              <a:rPr lang="en-US" sz="3200" dirty="0" smtClean="0"/>
              <a:t> 3</a:t>
            </a:r>
            <a:endParaRPr lang="en-US" sz="3200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4672144" y="2367384"/>
            <a:ext cx="2076316" cy="1808978"/>
            <a:chOff x="4624584" y="2386215"/>
            <a:chExt cx="2076316" cy="1808978"/>
          </a:xfrm>
        </p:grpSpPr>
        <p:grpSp>
          <p:nvGrpSpPr>
            <p:cNvPr id="45" name="Group 44"/>
            <p:cNvGrpSpPr/>
            <p:nvPr/>
          </p:nvGrpSpPr>
          <p:grpSpPr>
            <a:xfrm>
              <a:off x="5609818" y="2386215"/>
              <a:ext cx="1091082" cy="952985"/>
              <a:chOff x="5609818" y="2386215"/>
              <a:chExt cx="1091082" cy="95298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795622" y="2409720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624584" y="2406472"/>
              <a:ext cx="1020653" cy="952985"/>
              <a:chOff x="5609818" y="2386215"/>
              <a:chExt cx="1020653" cy="952985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4624584" y="3242207"/>
              <a:ext cx="1020653" cy="952985"/>
              <a:chOff x="5609818" y="2386215"/>
              <a:chExt cx="1020653" cy="952985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5627517" y="3306635"/>
              <a:ext cx="984711" cy="888558"/>
              <a:chOff x="5609818" y="2386215"/>
              <a:chExt cx="1020653" cy="95298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/>
          <p:cNvGrpSpPr/>
          <p:nvPr/>
        </p:nvGrpSpPr>
        <p:grpSpPr>
          <a:xfrm>
            <a:off x="7206622" y="2375540"/>
            <a:ext cx="2054464" cy="1796948"/>
            <a:chOff x="7163051" y="2380273"/>
            <a:chExt cx="2054464" cy="1796948"/>
          </a:xfrm>
        </p:grpSpPr>
        <p:grpSp>
          <p:nvGrpSpPr>
            <p:cNvPr id="70" name="Group 69"/>
            <p:cNvGrpSpPr/>
            <p:nvPr/>
          </p:nvGrpSpPr>
          <p:grpSpPr>
            <a:xfrm>
              <a:off x="8213501" y="3278747"/>
              <a:ext cx="984711" cy="888558"/>
              <a:chOff x="5609818" y="2386215"/>
              <a:chExt cx="1020653" cy="95298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7278962" y="3224236"/>
              <a:ext cx="1020653" cy="952985"/>
              <a:chOff x="5609818" y="2386215"/>
              <a:chExt cx="1020653" cy="95298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7163051" y="2380273"/>
              <a:ext cx="1020653" cy="952985"/>
              <a:chOff x="5609818" y="2386215"/>
              <a:chExt cx="1020653" cy="952985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8196862" y="2387059"/>
              <a:ext cx="1020653" cy="952985"/>
              <a:chOff x="5609818" y="2386215"/>
              <a:chExt cx="1020653" cy="95298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183"/>
          <p:cNvGrpSpPr/>
          <p:nvPr/>
        </p:nvGrpSpPr>
        <p:grpSpPr>
          <a:xfrm>
            <a:off x="9562429" y="2342468"/>
            <a:ext cx="2005887" cy="1842823"/>
            <a:chOff x="9566869" y="2340007"/>
            <a:chExt cx="2005887" cy="1842823"/>
          </a:xfrm>
        </p:grpSpPr>
        <p:grpSp>
          <p:nvGrpSpPr>
            <p:cNvPr id="126" name="Group 125"/>
            <p:cNvGrpSpPr/>
            <p:nvPr/>
          </p:nvGrpSpPr>
          <p:grpSpPr>
            <a:xfrm>
              <a:off x="10552103" y="2373852"/>
              <a:ext cx="1020653" cy="952985"/>
              <a:chOff x="5609818" y="2386215"/>
              <a:chExt cx="1020653" cy="95298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9581987" y="2340007"/>
              <a:ext cx="1020653" cy="952985"/>
              <a:chOff x="5609818" y="2386215"/>
              <a:chExt cx="1020653" cy="952985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9566869" y="3229844"/>
              <a:ext cx="1020653" cy="952985"/>
              <a:chOff x="5609818" y="2386215"/>
              <a:chExt cx="1020653" cy="952985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>
              <a:off x="10569802" y="3294272"/>
              <a:ext cx="984711" cy="888558"/>
              <a:chOff x="5609818" y="2386215"/>
              <a:chExt cx="1020653" cy="952985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Group 192"/>
          <p:cNvGrpSpPr/>
          <p:nvPr/>
        </p:nvGrpSpPr>
        <p:grpSpPr>
          <a:xfrm>
            <a:off x="4677724" y="2458943"/>
            <a:ext cx="1962650" cy="1699706"/>
            <a:chOff x="4677724" y="2458943"/>
            <a:chExt cx="1962650" cy="1699706"/>
          </a:xfrm>
        </p:grpSpPr>
        <p:sp>
          <p:nvSpPr>
            <p:cNvPr id="189" name="Rectangle 188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Group 195"/>
          <p:cNvGrpSpPr/>
          <p:nvPr/>
        </p:nvGrpSpPr>
        <p:grpSpPr>
          <a:xfrm>
            <a:off x="7238142" y="2443049"/>
            <a:ext cx="1962650" cy="1699706"/>
            <a:chOff x="4677724" y="2458943"/>
            <a:chExt cx="1962650" cy="1699706"/>
          </a:xfrm>
        </p:grpSpPr>
        <p:sp>
          <p:nvSpPr>
            <p:cNvPr id="197" name="Rectangle 196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/>
          <p:cNvGrpSpPr/>
          <p:nvPr/>
        </p:nvGrpSpPr>
        <p:grpSpPr>
          <a:xfrm>
            <a:off x="9619736" y="2417693"/>
            <a:ext cx="1962650" cy="1699706"/>
            <a:chOff x="4677724" y="2458943"/>
            <a:chExt cx="1962650" cy="1699706"/>
          </a:xfrm>
        </p:grpSpPr>
        <p:sp>
          <p:nvSpPr>
            <p:cNvPr id="203" name="Rectangle 202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4" name="Group 213"/>
          <p:cNvGrpSpPr/>
          <p:nvPr/>
        </p:nvGrpSpPr>
        <p:grpSpPr>
          <a:xfrm>
            <a:off x="185530" y="1457739"/>
            <a:ext cx="3014715" cy="1508272"/>
            <a:chOff x="185530" y="1457739"/>
            <a:chExt cx="3014715" cy="1508272"/>
          </a:xfrm>
        </p:grpSpPr>
        <p:sp>
          <p:nvSpPr>
            <p:cNvPr id="213" name="Cloud 212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3 : 4 = ?</a:t>
              </a:r>
              <a:endParaRPr lang="en-US" sz="4400" dirty="0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3315967" y="4923220"/>
            <a:ext cx="8377246" cy="1689944"/>
            <a:chOff x="3315967" y="4923220"/>
            <a:chExt cx="8377246" cy="1689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823" t="-41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" name="Rectangle 214"/>
            <p:cNvSpPr/>
            <p:nvPr/>
          </p:nvSpPr>
          <p:spPr>
            <a:xfrm>
              <a:off x="9853542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0776397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9853542" y="5871042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0776397" y="5871042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7" grpId="0"/>
      <p:bldP spid="28" grpId="0"/>
      <p:bldP spid="29" grpId="0"/>
      <p:bldP spid="195" grpId="0"/>
      <p:bldP spid="201" grpId="0"/>
      <p:bldP spid="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504" y="233653"/>
            <a:ext cx="10552243" cy="2721581"/>
            <a:chOff x="102505" y="233654"/>
            <a:chExt cx="9457108" cy="2266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023" t="-31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7719942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642797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19942" y="964245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642797" y="964245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Mỗi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em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được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.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blipFill rotWithShape="0">
                <a:blip r:embed="rId3"/>
                <a:stretch>
                  <a:fillRect l="-3537" r="-149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31" y="3544952"/>
            <a:ext cx="4442137" cy="34891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8869" y="2066087"/>
            <a:ext cx="3014715" cy="1508272"/>
            <a:chOff x="185530" y="1457739"/>
            <a:chExt cx="3014715" cy="1508272"/>
          </a:xfrm>
        </p:grpSpPr>
        <p:sp>
          <p:nvSpPr>
            <p:cNvPr id="17" name="Cloud 16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3 : 4 = ?</a:t>
              </a:r>
              <a:endParaRPr lang="en-US" sz="44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vi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)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blipFill rotWithShape="1">
                <a:blip r:embed="rId6"/>
                <a:stretch>
                  <a:fillRect l="-240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4359966" y="4320209"/>
            <a:ext cx="7606748" cy="25377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+mj-lt"/>
              </a:rPr>
              <a:t>Thương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của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phép</a:t>
            </a:r>
            <a:r>
              <a:rPr lang="en-US" sz="3200" dirty="0" smtClean="0">
                <a:latin typeface="+mj-lt"/>
              </a:rPr>
              <a:t> chia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tự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nhiên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cho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tự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nhiên</a:t>
            </a:r>
            <a:r>
              <a:rPr lang="en-US" sz="3200" dirty="0" smtClean="0">
                <a:latin typeface="+mj-lt"/>
              </a:rPr>
              <a:t> (</a:t>
            </a:r>
            <a:r>
              <a:rPr lang="en-US" sz="3200" dirty="0" err="1" smtClean="0">
                <a:latin typeface="+mj-lt"/>
              </a:rPr>
              <a:t>khác</a:t>
            </a:r>
            <a:r>
              <a:rPr lang="en-US" sz="3200" dirty="0" smtClean="0">
                <a:latin typeface="+mj-lt"/>
              </a:rPr>
              <a:t> 0) </a:t>
            </a:r>
            <a:r>
              <a:rPr lang="en-US" sz="3200" dirty="0" err="1" smtClean="0">
                <a:latin typeface="+mj-lt"/>
              </a:rPr>
              <a:t>có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thể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viết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thành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một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phân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, </a:t>
            </a:r>
            <a:r>
              <a:rPr lang="en-US" sz="3200" dirty="0" err="1" smtClean="0">
                <a:latin typeface="+mj-lt"/>
              </a:rPr>
              <a:t>tử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</a:rPr>
              <a:t>bị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 chia </a:t>
            </a:r>
            <a:r>
              <a:rPr lang="en-US" sz="3200" dirty="0" err="1" smtClean="0">
                <a:latin typeface="+mj-lt"/>
              </a:rPr>
              <a:t>và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mẫu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 chia</a:t>
            </a:r>
            <a:r>
              <a:rPr lang="en-US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10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7" b="96192" l="833" r="97857">
                        <a14:foregroundMark x1="70119" y1="9873" x2="88214" y2="30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01" y="2952154"/>
            <a:ext cx="4859444" cy="41016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84171" y="940526"/>
            <a:ext cx="2103120" cy="1345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662057" y="940526"/>
            <a:ext cx="2103120" cy="134547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339943" y="940526"/>
            <a:ext cx="2103120" cy="1345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4171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8 : 4 =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0434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 : 4 =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8320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5 : 5 =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0234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96497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74383" y="1289462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475599" y="2797518"/>
            <a:ext cx="7606748" cy="3773100"/>
            <a:chOff x="4475599" y="2797518"/>
            <a:chExt cx="7606748" cy="3773100"/>
          </a:xfrm>
        </p:grpSpPr>
        <p:sp>
          <p:nvSpPr>
            <p:cNvPr id="17" name="Rectangle 16"/>
            <p:cNvSpPr/>
            <p:nvPr/>
          </p:nvSpPr>
          <p:spPr>
            <a:xfrm>
              <a:off x="6220009" y="2797518"/>
              <a:ext cx="31983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err="1" smtClean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Ghi</a:t>
              </a:r>
              <a:r>
                <a:rPr lang="en-US" sz="6000" b="1" cap="none" spc="0" dirty="0" smtClean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 </a:t>
              </a:r>
              <a:r>
                <a:rPr lang="en-US" sz="6000" b="1" cap="none" spc="0" dirty="0" err="1" smtClean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nhớ</a:t>
              </a:r>
              <a:endPara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475599" y="4032827"/>
              <a:ext cx="7606748" cy="253779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+mj-lt"/>
                </a:rPr>
                <a:t>Thương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của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phép</a:t>
              </a:r>
              <a:r>
                <a:rPr lang="en-US" sz="3200" dirty="0" smtClean="0">
                  <a:latin typeface="+mj-lt"/>
                </a:rPr>
                <a:t> chia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tự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nhiên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cho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tự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nhiên</a:t>
              </a:r>
              <a:r>
                <a:rPr lang="en-US" sz="3200" dirty="0" smtClean="0">
                  <a:latin typeface="+mj-lt"/>
                </a:rPr>
                <a:t> (</a:t>
              </a:r>
              <a:r>
                <a:rPr lang="en-US" sz="3200" dirty="0" err="1" smtClean="0">
                  <a:latin typeface="+mj-lt"/>
                </a:rPr>
                <a:t>khác</a:t>
              </a:r>
              <a:r>
                <a:rPr lang="en-US" sz="3200" dirty="0" smtClean="0">
                  <a:latin typeface="+mj-lt"/>
                </a:rPr>
                <a:t> 0) </a:t>
              </a:r>
              <a:r>
                <a:rPr lang="en-US" sz="3200" dirty="0" err="1" smtClean="0">
                  <a:latin typeface="+mj-lt"/>
                </a:rPr>
                <a:t>có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thể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viết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thành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một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phân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, </a:t>
              </a:r>
              <a:r>
                <a:rPr lang="en-US" sz="3200" dirty="0" err="1" smtClean="0">
                  <a:latin typeface="+mj-lt"/>
                </a:rPr>
                <a:t>tử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là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 smtClean="0">
                  <a:solidFill>
                    <a:srgbClr val="00B0F0"/>
                  </a:solidFill>
                  <a:latin typeface="+mj-lt"/>
                </a:rPr>
                <a:t>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+mj-lt"/>
                </a:rPr>
                <a:t>bị</a:t>
              </a:r>
              <a:r>
                <a:rPr lang="en-US" sz="3200" b="1" dirty="0" smtClean="0">
                  <a:solidFill>
                    <a:srgbClr val="00B0F0"/>
                  </a:solidFill>
                  <a:latin typeface="+mj-lt"/>
                </a:rPr>
                <a:t> chia </a:t>
              </a:r>
              <a:r>
                <a:rPr lang="en-US" sz="3200" dirty="0" err="1" smtClean="0">
                  <a:latin typeface="+mj-lt"/>
                </a:rPr>
                <a:t>và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mẫu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là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 smtClean="0">
                  <a:solidFill>
                    <a:srgbClr val="00B0F0"/>
                  </a:solidFill>
                  <a:latin typeface="+mj-lt"/>
                </a:rPr>
                <a:t> chia</a:t>
              </a:r>
              <a:r>
                <a:rPr lang="en-US" sz="3200" dirty="0" smtClean="0">
                  <a:latin typeface="+mj-lt"/>
                </a:rPr>
                <a:t>.</a:t>
              </a:r>
              <a:endParaRPr lang="en-US" sz="3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9189" y="2984965"/>
            <a:ext cx="12109268" cy="1717664"/>
          </a:xfrm>
          <a:custGeom>
            <a:avLst/>
            <a:gdLst>
              <a:gd name="connsiteX0" fmla="*/ 0 w 12109268"/>
              <a:gd name="connsiteY0" fmla="*/ 1717664 h 1717664"/>
              <a:gd name="connsiteX1" fmla="*/ 718457 w 12109268"/>
              <a:gd name="connsiteY1" fmla="*/ 633446 h 1717664"/>
              <a:gd name="connsiteX2" fmla="*/ 1867988 w 12109268"/>
              <a:gd name="connsiteY2" fmla="*/ 1456406 h 1717664"/>
              <a:gd name="connsiteX3" fmla="*/ 2795451 w 12109268"/>
              <a:gd name="connsiteY3" fmla="*/ 150121 h 1717664"/>
              <a:gd name="connsiteX4" fmla="*/ 3383280 w 12109268"/>
              <a:gd name="connsiteY4" fmla="*/ 894704 h 1717664"/>
              <a:gd name="connsiteX5" fmla="*/ 4820194 w 12109268"/>
              <a:gd name="connsiteY5" fmla="*/ 97869 h 1717664"/>
              <a:gd name="connsiteX6" fmla="*/ 5826034 w 12109268"/>
              <a:gd name="connsiteY6" fmla="*/ 777138 h 1717664"/>
              <a:gd name="connsiteX7" fmla="*/ 8451668 w 12109268"/>
              <a:gd name="connsiteY7" fmla="*/ 110932 h 1717664"/>
              <a:gd name="connsiteX8" fmla="*/ 9718765 w 12109268"/>
              <a:gd name="connsiteY8" fmla="*/ 1495595 h 1717664"/>
              <a:gd name="connsiteX9" fmla="*/ 11116491 w 12109268"/>
              <a:gd name="connsiteY9" fmla="*/ 32555 h 1717664"/>
              <a:gd name="connsiteX10" fmla="*/ 11625942 w 12109268"/>
              <a:gd name="connsiteY10" fmla="*/ 515881 h 1717664"/>
              <a:gd name="connsiteX11" fmla="*/ 12109268 w 12109268"/>
              <a:gd name="connsiteY11" fmla="*/ 933892 h 1717664"/>
              <a:gd name="connsiteX12" fmla="*/ 12109268 w 12109268"/>
              <a:gd name="connsiteY12" fmla="*/ 933892 h 171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09268" h="1717664">
                <a:moveTo>
                  <a:pt x="0" y="1717664"/>
                </a:moveTo>
                <a:cubicBezTo>
                  <a:pt x="203563" y="1197326"/>
                  <a:pt x="407126" y="676989"/>
                  <a:pt x="718457" y="633446"/>
                </a:cubicBezTo>
                <a:cubicBezTo>
                  <a:pt x="1029788" y="589903"/>
                  <a:pt x="1521822" y="1536960"/>
                  <a:pt x="1867988" y="1456406"/>
                </a:cubicBezTo>
                <a:cubicBezTo>
                  <a:pt x="2214154" y="1375852"/>
                  <a:pt x="2542902" y="243738"/>
                  <a:pt x="2795451" y="150121"/>
                </a:cubicBezTo>
                <a:cubicBezTo>
                  <a:pt x="3048000" y="56504"/>
                  <a:pt x="3045823" y="903413"/>
                  <a:pt x="3383280" y="894704"/>
                </a:cubicBezTo>
                <a:cubicBezTo>
                  <a:pt x="3720737" y="885995"/>
                  <a:pt x="4413068" y="117463"/>
                  <a:pt x="4820194" y="97869"/>
                </a:cubicBezTo>
                <a:cubicBezTo>
                  <a:pt x="5227320" y="78275"/>
                  <a:pt x="5220788" y="774961"/>
                  <a:pt x="5826034" y="777138"/>
                </a:cubicBezTo>
                <a:cubicBezTo>
                  <a:pt x="6431280" y="779315"/>
                  <a:pt x="7802880" y="-8811"/>
                  <a:pt x="8451668" y="110932"/>
                </a:cubicBezTo>
                <a:cubicBezTo>
                  <a:pt x="9100457" y="230675"/>
                  <a:pt x="9274628" y="1508658"/>
                  <a:pt x="9718765" y="1495595"/>
                </a:cubicBezTo>
                <a:cubicBezTo>
                  <a:pt x="10162902" y="1482532"/>
                  <a:pt x="10798628" y="195841"/>
                  <a:pt x="11116491" y="32555"/>
                </a:cubicBezTo>
                <a:cubicBezTo>
                  <a:pt x="11434354" y="-130731"/>
                  <a:pt x="11460479" y="365658"/>
                  <a:pt x="11625942" y="515881"/>
                </a:cubicBezTo>
                <a:cubicBezTo>
                  <a:pt x="11791405" y="666104"/>
                  <a:pt x="12109268" y="933892"/>
                  <a:pt x="12109268" y="933892"/>
                </a:cubicBezTo>
                <a:lnTo>
                  <a:pt x="12109268" y="933892"/>
                </a:lnTo>
              </a:path>
            </a:pathLst>
          </a:cu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3" b="91167" l="1750" r="100000">
                        <a14:foregroundMark x1="22083" y1="23250" x2="44000" y2="17750"/>
                        <a14:foregroundMark x1="47417" y1="64750" x2="52333" y2="76167"/>
                        <a14:foregroundMark x1="72000" y1="73167" x2="76750" y2="8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48" y="2259874"/>
            <a:ext cx="6921137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1870" y="1218085"/>
            <a:ext cx="82301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Luyện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tập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, </a:t>
            </a:r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thực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hành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612</Words>
  <Application>Microsoft Office PowerPoint</Application>
  <PresentationFormat>Custom</PresentationFormat>
  <Paragraphs>89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2_Office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 HUONG</cp:lastModifiedBy>
  <cp:revision>23</cp:revision>
  <dcterms:created xsi:type="dcterms:W3CDTF">2021-12-09T12:18:15Z</dcterms:created>
  <dcterms:modified xsi:type="dcterms:W3CDTF">2022-01-22T16:29:12Z</dcterms:modified>
</cp:coreProperties>
</file>