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2" d="100"/>
          <a:sy n="62" d="100"/>
        </p:scale>
        <p:origin x="4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hinh-nen-slide-thuyet-trinh-dep-17-1024x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-76200"/>
            <a:ext cx="80750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Chào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mừng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đến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Toán</a:t>
            </a:r>
            <a:endParaRPr lang="en-US" sz="6000" b="1" dirty="0">
              <a:solidFill>
                <a:srgbClr val="FF0000"/>
              </a:solidFill>
              <a:latin typeface="HP-211" pitchFamily="34" charset="0"/>
            </a:endParaRPr>
          </a:p>
        </p:txBody>
      </p:sp>
      <p:pic>
        <p:nvPicPr>
          <p:cNvPr id="5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493950"/>
            <a:ext cx="3042635" cy="569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8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685800" y="2286000"/>
            <a:ext cx="693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9 - 5 - 1 =                 3 + 2 + 3 =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71800" y="1524000"/>
            <a:ext cx="365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Kiểm</a:t>
            </a:r>
            <a:r>
              <a:rPr lang="en-US" sz="3200" b="1" dirty="0">
                <a:latin typeface="HP-211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tra</a:t>
            </a:r>
            <a:r>
              <a:rPr lang="en-US" sz="3200" b="1" dirty="0">
                <a:latin typeface="HP-211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HP-211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cũ</a:t>
            </a:r>
            <a:endParaRPr lang="en-US" sz="3200" b="1" dirty="0">
              <a:latin typeface="HP-211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67000" y="2325469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53200" y="2325469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8" descr="C:\Users\Admin\Downloads\Screenshot_2020-08-16 CloudBook(3).png"/>
          <p:cNvPicPr>
            <a:picLocks noChangeAspect="1" noChangeArrowheads="1"/>
          </p:cNvPicPr>
          <p:nvPr/>
        </p:nvPicPr>
        <p:blipFill>
          <a:blip r:embed="rId2"/>
          <a:srcRect t="5195" b="44156"/>
          <a:stretch>
            <a:fillRect/>
          </a:stretch>
        </p:blipFill>
        <p:spPr bwMode="auto">
          <a:xfrm>
            <a:off x="0" y="1295399"/>
            <a:ext cx="9144000" cy="393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5257800"/>
            <a:ext cx="297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3 </a:t>
            </a:r>
            <a:r>
              <a:rPr lang="en-US" sz="3200" dirty="0" err="1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vuông</a:t>
            </a:r>
            <a:endParaRPr lang="en-US" sz="3200" dirty="0">
              <a:solidFill>
                <a:srgbClr val="FF0000"/>
              </a:solidFill>
              <a:latin typeface="HP-211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5816025"/>
            <a:ext cx="297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8 </a:t>
            </a:r>
            <a:r>
              <a:rPr lang="en-US" sz="3200" dirty="0" err="1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tròn</a:t>
            </a:r>
            <a:endParaRPr lang="en-US" sz="3200" dirty="0">
              <a:solidFill>
                <a:srgbClr val="002060"/>
              </a:solidFill>
              <a:latin typeface="HP-211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05200" y="5334000"/>
            <a:ext cx="365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7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hình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 tam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giác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HP-211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05200" y="5892225"/>
            <a:ext cx="403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2 </a:t>
            </a:r>
            <a:r>
              <a:rPr lang="en-US" sz="3200" dirty="0" err="1">
                <a:latin typeface="HP-211" pitchFamily="34" charset="0"/>
                <a:cs typeface="Arial" pitchFamily="34" charset="0"/>
              </a:rPr>
              <a:t>hình</a:t>
            </a:r>
            <a:r>
              <a:rPr lang="en-US" sz="3200" dirty="0"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HP-211" pitchFamily="34" charset="0"/>
                <a:cs typeface="Arial" pitchFamily="34" charset="0"/>
              </a:rPr>
              <a:t>chữ</a:t>
            </a:r>
            <a:r>
              <a:rPr lang="en-US" sz="3200" dirty="0"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HP-211" pitchFamily="34" charset="0"/>
                <a:cs typeface="Arial" pitchFamily="34" charset="0"/>
              </a:rPr>
              <a:t>nhật</a:t>
            </a:r>
            <a:endParaRPr lang="en-US" sz="3200" dirty="0">
              <a:latin typeface="HP-211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8" descr="C:\Users\Admin\Downloads\Screenshot_2020-08-16 CloudBook(3).png"/>
          <p:cNvPicPr>
            <a:picLocks noChangeAspect="1" noChangeArrowheads="1"/>
          </p:cNvPicPr>
          <p:nvPr/>
        </p:nvPicPr>
        <p:blipFill>
          <a:blip r:embed="rId2"/>
          <a:srcRect l="6667" t="57143"/>
          <a:stretch>
            <a:fillRect/>
          </a:stretch>
        </p:blipFill>
        <p:spPr bwMode="auto">
          <a:xfrm>
            <a:off x="152400" y="1219200"/>
            <a:ext cx="8534400" cy="332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495800"/>
            <a:ext cx="480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5 </a:t>
            </a:r>
            <a:r>
              <a:rPr lang="en-US" sz="3200" dirty="0" err="1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khối</a:t>
            </a:r>
            <a:r>
              <a:rPr lang="en-US" sz="3200" dirty="0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hộp</a:t>
            </a:r>
            <a:r>
              <a:rPr lang="en-US" sz="3200" dirty="0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chữ</a:t>
            </a:r>
            <a:r>
              <a:rPr lang="en-US" sz="3200" dirty="0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nhật</a:t>
            </a:r>
            <a:r>
              <a:rPr lang="en-US" sz="3200" dirty="0">
                <a:solidFill>
                  <a:srgbClr val="0070C0"/>
                </a:solidFill>
                <a:latin typeface="HP-211" pitchFamily="34" charset="0"/>
                <a:cs typeface="Arial" pitchFamily="34" charset="0"/>
              </a:rPr>
              <a:t> </a:t>
            </a:r>
            <a:endParaRPr lang="en-US" sz="3200" dirty="0">
              <a:solidFill>
                <a:srgbClr val="FF0000"/>
              </a:solidFill>
              <a:latin typeface="HP-211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054025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3 </a:t>
            </a:r>
            <a:r>
              <a:rPr lang="en-US" sz="3200" dirty="0" err="1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khối</a:t>
            </a:r>
            <a:r>
              <a:rPr lang="en-US" sz="3200" dirty="0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lập</a:t>
            </a:r>
            <a:r>
              <a:rPr lang="en-US" sz="3200" dirty="0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HP-211" pitchFamily="34" charset="0"/>
                <a:cs typeface="Arial" pitchFamily="34" charset="0"/>
              </a:rPr>
              <a:t>phương</a:t>
            </a:r>
            <a:endParaRPr lang="en-US" sz="3200" dirty="0">
              <a:solidFill>
                <a:srgbClr val="002060"/>
              </a:solidFill>
              <a:latin typeface="HP-211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43400" y="4495800"/>
            <a:ext cx="480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6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khối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hộp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chữ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HP-211" pitchFamily="34" charset="0"/>
                <a:cs typeface="Arial" pitchFamily="34" charset="0"/>
              </a:rPr>
              <a:t>nhật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HP-211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43400" y="5054025"/>
            <a:ext cx="403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HP-211" pitchFamily="34" charset="0"/>
                <a:cs typeface="Arial" pitchFamily="34" charset="0"/>
              </a:rPr>
              <a:t>2 </a:t>
            </a:r>
            <a:r>
              <a:rPr lang="en-US" sz="3200" dirty="0" err="1">
                <a:latin typeface="HP-211" pitchFamily="34" charset="0"/>
                <a:cs typeface="Arial" pitchFamily="34" charset="0"/>
              </a:rPr>
              <a:t>khối</a:t>
            </a:r>
            <a:r>
              <a:rPr lang="en-US" sz="3200" dirty="0"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HP-211" pitchFamily="34" charset="0"/>
                <a:cs typeface="Arial" pitchFamily="34" charset="0"/>
              </a:rPr>
              <a:t>lập</a:t>
            </a:r>
            <a:r>
              <a:rPr lang="en-US" sz="3200" dirty="0">
                <a:latin typeface="HP-211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HP-211" pitchFamily="34" charset="0"/>
                <a:cs typeface="Arial" pitchFamily="34" charset="0"/>
              </a:rPr>
              <a:t>phương</a:t>
            </a:r>
            <a:endParaRPr lang="en-US" sz="3200" dirty="0">
              <a:latin typeface="HP-211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0" descr="C:\Users\Admin\Downloads\Screenshot_2020-08-16 CloudBook(4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" y="1295400"/>
            <a:ext cx="80597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1" descr="C:\Users\Admin\Downloads\Screenshot_2020-08-16 CloudBook(5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7" y="4191000"/>
            <a:ext cx="760571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81686" y="2590800"/>
            <a:ext cx="2957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  -    1      3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957886" y="4872038"/>
            <a:ext cx="2957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   +   2      7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68</Words>
  <Application>Microsoft Office PowerPoint</Application>
  <PresentationFormat>Trình chiếu Trên màn hình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Arial</vt:lpstr>
      <vt:lpstr>Calibri</vt:lpstr>
      <vt:lpstr>HP-211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Trang Dao Phuong</cp:lastModifiedBy>
  <cp:revision>3</cp:revision>
  <dcterms:created xsi:type="dcterms:W3CDTF">2020-12-20T18:08:40Z</dcterms:created>
  <dcterms:modified xsi:type="dcterms:W3CDTF">2022-01-11T15:51:04Z</dcterms:modified>
</cp:coreProperties>
</file>