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62" d="100"/>
          <a:sy n="62" d="100"/>
        </p:scale>
        <p:origin x="3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0255E-A8C3-4511-9CB8-FF72930B3756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A37FE-653F-4D7D-BF3B-5F11BB4F4F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hinh-nen-slide-thuyet-trinh-dep-17-1024x7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708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-76200"/>
            <a:ext cx="80750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Chào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mừng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đến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với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tiết</a:t>
            </a:r>
            <a:r>
              <a:rPr lang="en-US" sz="6000" b="1" dirty="0">
                <a:solidFill>
                  <a:srgbClr val="FF0000"/>
                </a:solidFill>
                <a:latin typeface="HP-211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HP-211" pitchFamily="34" charset="0"/>
              </a:rPr>
              <a:t>Toán</a:t>
            </a:r>
            <a:endParaRPr lang="en-US" sz="6000" b="1" dirty="0">
              <a:solidFill>
                <a:srgbClr val="FF0000"/>
              </a:solidFill>
              <a:latin typeface="HP-211" pitchFamily="34" charset="0"/>
            </a:endParaRPr>
          </a:p>
        </p:txBody>
      </p:sp>
      <p:pic>
        <p:nvPicPr>
          <p:cNvPr id="5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493950"/>
            <a:ext cx="3042635" cy="569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18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685800" y="2286000"/>
            <a:ext cx="693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9 - 5 - 1 =                 3 + 2 + 3 =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971800" y="1524000"/>
            <a:ext cx="3657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 err="1">
                <a:latin typeface="HP-211" pitchFamily="34" charset="0"/>
                <a:cs typeface="Times New Roman" pitchFamily="18" charset="0"/>
              </a:rPr>
              <a:t>Kiểm</a:t>
            </a:r>
            <a:r>
              <a:rPr lang="en-US" sz="3200" b="1" dirty="0">
                <a:latin typeface="HP-211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HP-211" pitchFamily="34" charset="0"/>
                <a:cs typeface="Times New Roman" pitchFamily="18" charset="0"/>
              </a:rPr>
              <a:t>tra</a:t>
            </a:r>
            <a:r>
              <a:rPr lang="en-US" sz="3200" b="1" dirty="0">
                <a:latin typeface="HP-211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HP-211" pitchFamily="34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HP-211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HP-211" pitchFamily="34" charset="0"/>
                <a:cs typeface="Times New Roman" pitchFamily="18" charset="0"/>
              </a:rPr>
              <a:t>cũ</a:t>
            </a:r>
            <a:endParaRPr lang="en-US" sz="3200" b="1" dirty="0">
              <a:latin typeface="HP-211" pitchFamily="34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667000" y="2325469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553200" y="2325469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Admin\Downloads\Screenshot_2020-08-16 CloudBoo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74762"/>
            <a:ext cx="8991600" cy="543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71600" y="3819525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343400" y="38100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391400" y="38100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71600" y="60198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43400" y="59436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467600" y="6029325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 descr="C:\Users\Admin\Downloads\Screenshot_2020-08-16 CloudBook(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371600"/>
            <a:ext cx="867727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19400" y="1735138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81600" y="17526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96200" y="1735138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19400" y="2438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181600" y="2455863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696200" y="2438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743200" y="4564063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886200" y="4581525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876800" y="4581525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715000" y="4581525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C:\Users\Admin\Downloads\Screenshot_2020-08-16 CloudBook(2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599"/>
            <a:ext cx="8763000" cy="2830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905000" y="2615625"/>
            <a:ext cx="114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9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05000" y="3200400"/>
            <a:ext cx="83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9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86200" y="2615625"/>
            <a:ext cx="114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86200" y="3200400"/>
            <a:ext cx="83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9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943600" y="2615625"/>
            <a:ext cx="114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6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943600" y="3200400"/>
            <a:ext cx="83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077200" y="2615625"/>
            <a:ext cx="114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077200" y="320040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10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70</Words>
  <Application>Microsoft Office PowerPoint</Application>
  <PresentationFormat>Trình chiếu Trên màn hình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0" baseType="lpstr">
      <vt:lpstr>Arial</vt:lpstr>
      <vt:lpstr>Calibri</vt:lpstr>
      <vt:lpstr>HP-211</vt:lpstr>
      <vt:lpstr>Times New Roman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Trang Dao Phuong</cp:lastModifiedBy>
  <cp:revision>3</cp:revision>
  <dcterms:created xsi:type="dcterms:W3CDTF">2020-12-20T18:08:40Z</dcterms:created>
  <dcterms:modified xsi:type="dcterms:W3CDTF">2022-01-11T15:50:41Z</dcterms:modified>
</cp:coreProperties>
</file>