
<file path=[Content_Types].xml><?xml version="1.0" encoding="utf-8"?>
<Types xmlns="http://schemas.openxmlformats.org/package/2006/content-types">
  <Default Extension="gif" ContentType="image/gif"/>
  <Default Extension="jpeg" ContentType="image/jpeg"/>
  <Default Extension="mp3" ContentType="audio/m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583" r:id="rId2"/>
    <p:sldId id="472" r:id="rId3"/>
    <p:sldId id="508" r:id="rId4"/>
    <p:sldId id="507" r:id="rId5"/>
    <p:sldId id="485" r:id="rId6"/>
    <p:sldId id="256" r:id="rId7"/>
    <p:sldId id="258" r:id="rId8"/>
    <p:sldId id="259" r:id="rId9"/>
    <p:sldId id="260" r:id="rId10"/>
    <p:sldId id="261" r:id="rId11"/>
    <p:sldId id="262" r:id="rId12"/>
    <p:sldId id="263" r:id="rId13"/>
    <p:sldId id="506" r:id="rId14"/>
    <p:sldId id="281" r:id="rId15"/>
    <p:sldId id="417" r:id="rId16"/>
    <p:sldId id="527"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AE9D"/>
    <a:srgbClr val="FFF4B5"/>
    <a:srgbClr val="FFEFAF"/>
    <a:srgbClr val="EA419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9684" autoAdjust="0"/>
  </p:normalViewPr>
  <p:slideViewPr>
    <p:cSldViewPr snapToGrid="0">
      <p:cViewPr varScale="1">
        <p:scale>
          <a:sx n="81" d="100"/>
          <a:sy n="81" d="100"/>
        </p:scale>
        <p:origin x="936"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Đầu trang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Chỗ dành sẵn cho Ngày tháng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6D7368-B34B-4CB1-A613-DC5E51DD56BE}" type="datetimeFigureOut">
              <a:rPr lang="en-US" smtClean="0"/>
              <a:t>1/20/2022</a:t>
            </a:fld>
            <a:endParaRPr lang="en-US"/>
          </a:p>
        </p:txBody>
      </p:sp>
      <p:sp>
        <p:nvSpPr>
          <p:cNvPr id="4" name="Chỗ dành sẵn cho Hình ảnh của Bản chiế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Chỗ dành sẵn cho Ghi ch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6" name="Chỗ dành sẵn cho Chân trang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Chỗ dành sẵn cho Số hiệu Bản chiế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E00724-CC75-4B19-B5A1-1991FA9C1708}" type="slidenum">
              <a:rPr lang="en-US" smtClean="0"/>
              <a:t>‹#›</a:t>
            </a:fld>
            <a:endParaRPr lang="en-US"/>
          </a:p>
        </p:txBody>
      </p:sp>
    </p:spTree>
    <p:extLst>
      <p:ext uri="{BB962C8B-B14F-4D97-AF65-F5344CB8AC3E}">
        <p14:creationId xmlns:p14="http://schemas.microsoft.com/office/powerpoint/2010/main" val="4017252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Dẫn</a:t>
            </a:r>
            <a:r>
              <a:rPr lang="en-US" baseline="0"/>
              <a:t> dắt: Có một cơn bão đổ vào một vùng biển. Nó mang theo những con gió rất to, Những chiếc thuyền đang gặp nguy hiểm, dễ bị lật và những ng trên thuyền đang gặp nguy hiểm. CHúng ta hay cùng giúp những con thuyền vào bờ an toàn nhé!</a:t>
            </a: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6387AE-AB37-47EF-B868-11125CF1B1D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225972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a:t>
            </a:r>
            <a:r>
              <a:rPr lang="en-US" dirty="0" err="1"/>
              <a:t>vào</a:t>
            </a:r>
            <a:r>
              <a:rPr lang="en-US" baseline="0" dirty="0"/>
              <a:t> </a:t>
            </a:r>
            <a:r>
              <a:rPr lang="en-US" baseline="0" dirty="0" err="1"/>
              <a:t>thuyền</a:t>
            </a:r>
            <a:r>
              <a:rPr lang="en-US" baseline="0" dirty="0"/>
              <a:t> </a:t>
            </a:r>
            <a:r>
              <a:rPr lang="en-US" baseline="0" dirty="0" err="1"/>
              <a:t>để</a:t>
            </a:r>
            <a:r>
              <a:rPr lang="en-US" baseline="0" dirty="0"/>
              <a:t> </a:t>
            </a:r>
            <a:r>
              <a:rPr lang="en-US" baseline="0" dirty="0" err="1"/>
              <a:t>tới</a:t>
            </a:r>
            <a:r>
              <a:rPr lang="en-US" baseline="0" dirty="0"/>
              <a:t> </a:t>
            </a:r>
            <a:r>
              <a:rPr lang="en-US" baseline="0" dirty="0" err="1"/>
              <a:t>câu</a:t>
            </a:r>
            <a:r>
              <a:rPr lang="en-US" baseline="0" dirty="0"/>
              <a:t> </a:t>
            </a:r>
            <a:r>
              <a:rPr lang="en-US" baseline="0" dirty="0" err="1"/>
              <a:t>hỏi</a:t>
            </a:r>
            <a:endParaRPr lang="en-US" baseline="0" dirty="0"/>
          </a:p>
          <a:p>
            <a:r>
              <a:rPr lang="en-US" baseline="0" dirty="0" err="1"/>
              <a:t>Tại</a:t>
            </a:r>
            <a:r>
              <a:rPr lang="en-US" baseline="0" dirty="0"/>
              <a:t> slide </a:t>
            </a:r>
            <a:r>
              <a:rPr lang="en-US" baseline="0" dirty="0" err="1"/>
              <a:t>câu</a:t>
            </a:r>
            <a:r>
              <a:rPr lang="en-US" baseline="0" dirty="0"/>
              <a:t> </a:t>
            </a:r>
            <a:r>
              <a:rPr lang="en-US" baseline="0" dirty="0" err="1"/>
              <a:t>hỏi</a:t>
            </a:r>
            <a:r>
              <a:rPr lang="en-US" baseline="0" dirty="0"/>
              <a:t>, click </a:t>
            </a:r>
            <a:r>
              <a:rPr lang="en-US" baseline="0" dirty="0" err="1"/>
              <a:t>vào</a:t>
            </a:r>
            <a:r>
              <a:rPr lang="en-US" baseline="0" dirty="0"/>
              <a:t> </a:t>
            </a:r>
            <a:r>
              <a:rPr lang="en-US" baseline="0" dirty="0" err="1"/>
              <a:t>thuyển</a:t>
            </a:r>
            <a:r>
              <a:rPr lang="en-US" baseline="0" dirty="0"/>
              <a:t> </a:t>
            </a:r>
            <a:r>
              <a:rPr lang="en-US" baseline="0" dirty="0" err="1"/>
              <a:t>để</a:t>
            </a:r>
            <a:r>
              <a:rPr lang="en-US" baseline="0" dirty="0"/>
              <a:t> quay </a:t>
            </a:r>
            <a:r>
              <a:rPr lang="en-US" baseline="0" dirty="0" err="1"/>
              <a:t>về</a:t>
            </a:r>
            <a:endParaRPr lang="en-US" baseline="0" dirty="0"/>
          </a:p>
          <a:p>
            <a:r>
              <a:rPr lang="en-US" baseline="0" dirty="0"/>
              <a:t>Khi </a:t>
            </a:r>
            <a:r>
              <a:rPr lang="en-US" baseline="0" dirty="0" err="1"/>
              <a:t>chơi</a:t>
            </a:r>
            <a:r>
              <a:rPr lang="en-US" baseline="0" dirty="0"/>
              <a:t> </a:t>
            </a:r>
            <a:r>
              <a:rPr lang="en-US" baseline="0" dirty="0" err="1"/>
              <a:t>xong</a:t>
            </a:r>
            <a:r>
              <a:rPr lang="en-US" baseline="0" dirty="0"/>
              <a:t>, click </a:t>
            </a:r>
            <a:r>
              <a:rPr lang="en-US" baseline="0" dirty="0" err="1"/>
              <a:t>vào</a:t>
            </a:r>
            <a:r>
              <a:rPr lang="en-US" baseline="0" dirty="0"/>
              <a:t> </a:t>
            </a:r>
            <a:r>
              <a:rPr lang="en-US" baseline="0" dirty="0" err="1"/>
              <a:t>mũi</a:t>
            </a:r>
            <a:r>
              <a:rPr lang="en-US" baseline="0" dirty="0"/>
              <a:t> </a:t>
            </a:r>
            <a:r>
              <a:rPr lang="en-US" baseline="0" dirty="0" err="1"/>
              <a:t>tên</a:t>
            </a:r>
            <a:r>
              <a:rPr lang="en-US" baseline="0" dirty="0"/>
              <a:t> </a:t>
            </a:r>
            <a:r>
              <a:rPr lang="en-US" baseline="0" dirty="0" err="1"/>
              <a:t>để</a:t>
            </a:r>
            <a:r>
              <a:rPr lang="en-US" baseline="0" dirty="0"/>
              <a:t> </a:t>
            </a:r>
            <a:r>
              <a:rPr lang="en-US" baseline="0" dirty="0" err="1"/>
              <a:t>tới</a:t>
            </a:r>
            <a:r>
              <a:rPr lang="en-US" baseline="0" dirty="0"/>
              <a:t> </a:t>
            </a:r>
            <a:r>
              <a:rPr lang="en-US" baseline="0" dirty="0" err="1"/>
              <a:t>câu</a:t>
            </a:r>
            <a:r>
              <a:rPr lang="en-US" baseline="0" dirty="0"/>
              <a:t> </a:t>
            </a:r>
            <a:r>
              <a:rPr lang="en-US" baseline="0" dirty="0" err="1"/>
              <a:t>hỏi</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6387AE-AB37-47EF-B868-11125CF1B1D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225972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click </a:t>
            </a:r>
            <a:r>
              <a:rPr lang="en-US" baseline="0" dirty="0" err="1"/>
              <a:t>vào</a:t>
            </a:r>
            <a:r>
              <a:rPr lang="en-US" baseline="0" dirty="0"/>
              <a:t> </a:t>
            </a:r>
            <a:r>
              <a:rPr lang="en-US" baseline="0" dirty="0" err="1"/>
              <a:t>thuyển</a:t>
            </a:r>
            <a:r>
              <a:rPr lang="en-US" baseline="0" dirty="0"/>
              <a:t> </a:t>
            </a:r>
            <a:r>
              <a:rPr lang="en-US" baseline="0" dirty="0" err="1"/>
              <a:t>để</a:t>
            </a:r>
            <a:r>
              <a:rPr lang="en-US" baseline="0" dirty="0"/>
              <a:t> quay </a:t>
            </a:r>
            <a:r>
              <a:rPr lang="en-US" baseline="0" dirty="0" err="1"/>
              <a:t>về</a:t>
            </a:r>
            <a:endParaRPr lang="en-US" baseline="0"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6387AE-AB37-47EF-B868-11125CF1B1D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225972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click </a:t>
            </a:r>
            <a:r>
              <a:rPr lang="en-US" baseline="0" dirty="0" err="1"/>
              <a:t>vào</a:t>
            </a:r>
            <a:r>
              <a:rPr lang="en-US" baseline="0" dirty="0"/>
              <a:t> </a:t>
            </a:r>
            <a:r>
              <a:rPr lang="en-US" baseline="0" dirty="0" err="1"/>
              <a:t>thuyển</a:t>
            </a:r>
            <a:r>
              <a:rPr lang="en-US" baseline="0" dirty="0"/>
              <a:t> </a:t>
            </a:r>
            <a:r>
              <a:rPr lang="en-US" baseline="0" dirty="0" err="1"/>
              <a:t>để</a:t>
            </a:r>
            <a:r>
              <a:rPr lang="en-US" baseline="0" dirty="0"/>
              <a:t> quay </a:t>
            </a:r>
            <a:r>
              <a:rPr lang="en-US" baseline="0" dirty="0" err="1"/>
              <a:t>về</a:t>
            </a:r>
            <a:endParaRPr lang="en-US" baseline="0"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6387AE-AB37-47EF-B868-11125CF1B1D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225972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click </a:t>
            </a:r>
            <a:r>
              <a:rPr lang="en-US" baseline="0" dirty="0" err="1"/>
              <a:t>vào</a:t>
            </a:r>
            <a:r>
              <a:rPr lang="en-US" baseline="0" dirty="0"/>
              <a:t> </a:t>
            </a:r>
            <a:r>
              <a:rPr lang="en-US" baseline="0" dirty="0" err="1"/>
              <a:t>thuyển</a:t>
            </a:r>
            <a:r>
              <a:rPr lang="en-US" baseline="0" dirty="0"/>
              <a:t> </a:t>
            </a:r>
            <a:r>
              <a:rPr lang="en-US" baseline="0" dirty="0" err="1"/>
              <a:t>để</a:t>
            </a:r>
            <a:r>
              <a:rPr lang="en-US" baseline="0" dirty="0"/>
              <a:t> quay </a:t>
            </a:r>
            <a:r>
              <a:rPr lang="en-US" baseline="0" dirty="0" err="1"/>
              <a:t>về</a:t>
            </a:r>
            <a:endParaRPr lang="en-US" baseline="0"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6387AE-AB37-47EF-B868-11125CF1B1D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225972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click </a:t>
            </a:r>
            <a:r>
              <a:rPr lang="en-US" baseline="0" dirty="0" err="1"/>
              <a:t>vào</a:t>
            </a:r>
            <a:r>
              <a:rPr lang="en-US" baseline="0" dirty="0"/>
              <a:t> </a:t>
            </a:r>
            <a:r>
              <a:rPr lang="en-US" baseline="0" dirty="0" err="1"/>
              <a:t>thuyển</a:t>
            </a:r>
            <a:r>
              <a:rPr lang="en-US" baseline="0" dirty="0"/>
              <a:t> </a:t>
            </a:r>
            <a:r>
              <a:rPr lang="en-US" baseline="0" dirty="0" err="1"/>
              <a:t>để</a:t>
            </a:r>
            <a:r>
              <a:rPr lang="en-US" baseline="0" dirty="0"/>
              <a:t> quay </a:t>
            </a:r>
            <a:r>
              <a:rPr lang="en-US" baseline="0" dirty="0" err="1"/>
              <a:t>về</a:t>
            </a:r>
            <a:endParaRPr lang="en-US" baseline="0"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6387AE-AB37-47EF-B868-11125CF1B1D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225972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click </a:t>
            </a:r>
            <a:r>
              <a:rPr lang="en-US" baseline="0" dirty="0" err="1"/>
              <a:t>vào</a:t>
            </a:r>
            <a:r>
              <a:rPr lang="en-US" baseline="0" dirty="0"/>
              <a:t> </a:t>
            </a:r>
            <a:r>
              <a:rPr lang="en-US" baseline="0" dirty="0" err="1"/>
              <a:t>thuyển</a:t>
            </a:r>
            <a:r>
              <a:rPr lang="en-US" baseline="0" dirty="0"/>
              <a:t> </a:t>
            </a:r>
            <a:r>
              <a:rPr lang="en-US" baseline="0" dirty="0" err="1"/>
              <a:t>để</a:t>
            </a:r>
            <a:r>
              <a:rPr lang="en-US" baseline="0" dirty="0"/>
              <a:t> quay </a:t>
            </a:r>
            <a:r>
              <a:rPr lang="en-US" baseline="0" dirty="0" err="1"/>
              <a:t>về</a:t>
            </a:r>
            <a:endParaRPr lang="en-US" baseline="0"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6387AE-AB37-47EF-B868-11125CF1B1D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225972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reserve="1">
  <p:cSld name="1_Title Slide">
    <p:spTree>
      <p:nvGrpSpPr>
        <p:cNvPr id="1" name="Shape 11"/>
        <p:cNvGrpSpPr/>
        <p:nvPr/>
      </p:nvGrpSpPr>
      <p:grpSpPr>
        <a:xfrm>
          <a:off x="0" y="0"/>
          <a:ext cx="0" cy="0"/>
          <a:chOff x="0" y="0"/>
          <a:chExt cx="0" cy="0"/>
        </a:xfrm>
      </p:grpSpPr>
      <p:pic>
        <p:nvPicPr>
          <p:cNvPr id="12" name="Google Shape;12;p7"/>
          <p:cNvPicPr preferRelativeResize="0"/>
          <p:nvPr/>
        </p:nvPicPr>
        <p:blipFill rotWithShape="1">
          <a:blip r:embed="rId2">
            <a:alphaModFix/>
          </a:blip>
          <a:srcRect/>
          <a:stretch/>
        </p:blipFill>
        <p:spPr>
          <a:xfrm>
            <a:off x="-101447" y="-90897"/>
            <a:ext cx="12613688" cy="7095200"/>
          </a:xfrm>
          <a:prstGeom prst="rect">
            <a:avLst/>
          </a:prstGeom>
          <a:noFill/>
          <a:ln>
            <a:noFill/>
          </a:ln>
        </p:spPr>
      </p:pic>
      <p:sp>
        <p:nvSpPr>
          <p:cNvPr id="13" name="Google Shape;13;p7"/>
          <p:cNvSpPr txBox="1">
            <a:spLocks noGrp="1"/>
          </p:cNvSpPr>
          <p:nvPr>
            <p:ph type="ctrTitle"/>
          </p:nvPr>
        </p:nvSpPr>
        <p:spPr>
          <a:xfrm>
            <a:off x="1524001"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Arial"/>
              <a:buNone/>
              <a:defRPr sz="5999"/>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14" name="Google Shape;14;p7"/>
          <p:cNvSpPr txBox="1">
            <a:spLocks noGrp="1"/>
          </p:cNvSpPr>
          <p:nvPr>
            <p:ph type="subTitle" idx="1"/>
          </p:nvPr>
        </p:nvSpPr>
        <p:spPr>
          <a:xfrm>
            <a:off x="1524001"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r>
              <a:rPr lang="en-US"/>
              <a:t>Click to edit Master subtitle style</a:t>
            </a:r>
            <a:endParaRPr/>
          </a:p>
        </p:txBody>
      </p:sp>
      <p:sp>
        <p:nvSpPr>
          <p:cNvPr id="15" name="Google Shape;15;p7"/>
          <p:cNvSpPr txBox="1">
            <a:spLocks noGrp="1"/>
          </p:cNvSpPr>
          <p:nvPr>
            <p:ph type="dt" idx="10"/>
          </p:nvPr>
        </p:nvSpPr>
        <p:spPr>
          <a:xfrm>
            <a:off x="838201"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FE1C8935-5503-46B3-AA64-FDD06962785D}" type="datetimeFigureOut">
              <a:rPr lang="en-US" smtClean="0"/>
              <a:t>1/20/2022</a:t>
            </a:fld>
            <a:endParaRPr lang="en-US"/>
          </a:p>
        </p:txBody>
      </p:sp>
      <p:sp>
        <p:nvSpPr>
          <p:cNvPr id="16" name="Google Shape;16;p7"/>
          <p:cNvSpPr txBox="1">
            <a:spLocks noGrp="1"/>
          </p:cNvSpPr>
          <p:nvPr>
            <p:ph type="ftr" idx="11"/>
          </p:nvPr>
        </p:nvSpPr>
        <p:spPr>
          <a:xfrm>
            <a:off x="4038601"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17" name="Google Shape;17;p7"/>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9306B73E-E889-4101-943F-C932486AC50A}" type="slidenum">
              <a:rPr lang="en-US" smtClean="0"/>
              <a:t>‹#›</a:t>
            </a:fld>
            <a:endParaRPr lang="en-US"/>
          </a:p>
        </p:txBody>
      </p:sp>
      <p:sp>
        <p:nvSpPr>
          <p:cNvPr id="18" name="Google Shape;18;p7"/>
          <p:cNvSpPr/>
          <p:nvPr/>
        </p:nvSpPr>
        <p:spPr>
          <a:xfrm>
            <a:off x="2629362" y="1930595"/>
            <a:ext cx="852022" cy="852022"/>
          </a:xfrm>
          <a:prstGeom prst="ellipse">
            <a:avLst/>
          </a:prstGeom>
          <a:solidFill>
            <a:srgbClr val="FEE599"/>
          </a:solidFill>
          <a:ln>
            <a:noFill/>
          </a:ln>
        </p:spPr>
        <p:txBody>
          <a:bodyPr spcFirstLastPara="1" wrap="square" lIns="91413" tIns="45694" rIns="91413" bIns="45694" anchor="ctr" anchorCtr="0">
            <a:noAutofit/>
          </a:bodyPr>
          <a:lstStyle/>
          <a:p>
            <a:pPr marL="0" marR="0" lvl="0" indent="0" algn="ctr" rtl="0">
              <a:spcBef>
                <a:spcPts val="0"/>
              </a:spcBef>
              <a:spcAft>
                <a:spcPts val="0"/>
              </a:spcAft>
              <a:buNone/>
            </a:pPr>
            <a:endParaRPr sz="1800" b="0" i="0" u="none" strike="noStrike" cap="none">
              <a:solidFill>
                <a:schemeClr val="lt1"/>
              </a:solidFill>
              <a:latin typeface="UTM Avo" panose="02040603050506020204" pitchFamily="18" charset="0"/>
              <a:ea typeface="Arial"/>
              <a:cs typeface="Arial"/>
              <a:sym typeface="Arial"/>
            </a:endParaRPr>
          </a:p>
        </p:txBody>
      </p:sp>
    </p:spTree>
    <p:extLst>
      <p:ext uri="{BB962C8B-B14F-4D97-AF65-F5344CB8AC3E}">
        <p14:creationId xmlns:p14="http://schemas.microsoft.com/office/powerpoint/2010/main" val="33626270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58C8D-0F65-41F2-8D2B-8E662F01D83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323DC4F-F04B-4EF7-855D-738F4446DC45}"/>
              </a:ext>
            </a:extLst>
          </p:cNvPr>
          <p:cNvSpPr>
            <a:spLocks noGrp="1"/>
          </p:cNvSpPr>
          <p:nvPr>
            <p:ph type="dt" sz="half" idx="10"/>
          </p:nvPr>
        </p:nvSpPr>
        <p:spPr/>
        <p:txBody>
          <a:bodyPr/>
          <a:lstStyle/>
          <a:p>
            <a:fld id="{FE1C8935-5503-46B3-AA64-FDD06962785D}" type="datetimeFigureOut">
              <a:rPr lang="en-US" smtClean="0"/>
              <a:t>1/20/2022</a:t>
            </a:fld>
            <a:endParaRPr lang="en-US"/>
          </a:p>
        </p:txBody>
      </p:sp>
      <p:sp>
        <p:nvSpPr>
          <p:cNvPr id="4" name="Footer Placeholder 3">
            <a:extLst>
              <a:ext uri="{FF2B5EF4-FFF2-40B4-BE49-F238E27FC236}">
                <a16:creationId xmlns:a16="http://schemas.microsoft.com/office/drawing/2014/main" id="{8E48651F-A381-4808-8187-C91BA00346D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FA18D3B-4ACD-4E73-89EB-965186A195BA}"/>
              </a:ext>
            </a:extLst>
          </p:cNvPr>
          <p:cNvSpPr>
            <a:spLocks noGrp="1"/>
          </p:cNvSpPr>
          <p:nvPr>
            <p:ph type="sldNum" sz="quarter" idx="12"/>
          </p:nvPr>
        </p:nvSpPr>
        <p:spPr/>
        <p:txBody>
          <a:bodyPr/>
          <a:lstStyle/>
          <a:p>
            <a:fld id="{9306B73E-E889-4101-943F-C932486AC50A}" type="slidenum">
              <a:rPr lang="en-US" smtClean="0"/>
              <a:t>‹#›</a:t>
            </a:fld>
            <a:endParaRPr lang="en-US"/>
          </a:p>
        </p:txBody>
      </p:sp>
    </p:spTree>
    <p:extLst>
      <p:ext uri="{BB962C8B-B14F-4D97-AF65-F5344CB8AC3E}">
        <p14:creationId xmlns:p14="http://schemas.microsoft.com/office/powerpoint/2010/main" val="20225758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6D94F5-CFF9-40EA-9987-8B1A63E8847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2004"/>
            <a:ext cx="12184879" cy="6853994"/>
          </a:xfrm>
          <a:prstGeom prst="rect">
            <a:avLst/>
          </a:prstGeom>
        </p:spPr>
      </p:pic>
      <p:sp>
        <p:nvSpPr>
          <p:cNvPr id="2" name="Date Placeholder 1">
            <a:extLst>
              <a:ext uri="{FF2B5EF4-FFF2-40B4-BE49-F238E27FC236}">
                <a16:creationId xmlns:a16="http://schemas.microsoft.com/office/drawing/2014/main" id="{9EE6104B-2458-498C-ABBA-C0DED10B7317}"/>
              </a:ext>
            </a:extLst>
          </p:cNvPr>
          <p:cNvSpPr>
            <a:spLocks noGrp="1"/>
          </p:cNvSpPr>
          <p:nvPr>
            <p:ph type="dt" sz="half" idx="10"/>
          </p:nvPr>
        </p:nvSpPr>
        <p:spPr/>
        <p:txBody>
          <a:bodyPr/>
          <a:lstStyle/>
          <a:p>
            <a:fld id="{FE1C8935-5503-46B3-AA64-FDD06962785D}" type="datetimeFigureOut">
              <a:rPr lang="en-US" smtClean="0"/>
              <a:t>1/20/2022</a:t>
            </a:fld>
            <a:endParaRPr lang="en-US"/>
          </a:p>
        </p:txBody>
      </p:sp>
      <p:sp>
        <p:nvSpPr>
          <p:cNvPr id="3" name="Footer Placeholder 2">
            <a:extLst>
              <a:ext uri="{FF2B5EF4-FFF2-40B4-BE49-F238E27FC236}">
                <a16:creationId xmlns:a16="http://schemas.microsoft.com/office/drawing/2014/main" id="{77C4E4CF-1B85-4D09-81A8-6864E71AE76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D8E9558-AFB0-4D59-A785-A2FDA35555E4}"/>
              </a:ext>
            </a:extLst>
          </p:cNvPr>
          <p:cNvSpPr>
            <a:spLocks noGrp="1"/>
          </p:cNvSpPr>
          <p:nvPr>
            <p:ph type="sldNum" sz="quarter" idx="12"/>
          </p:nvPr>
        </p:nvSpPr>
        <p:spPr/>
        <p:txBody>
          <a:bodyPr/>
          <a:lstStyle/>
          <a:p>
            <a:fld id="{9306B73E-E889-4101-943F-C932486AC50A}" type="slidenum">
              <a:rPr lang="en-US" smtClean="0"/>
              <a:t>‹#›</a:t>
            </a:fld>
            <a:endParaRPr lang="en-US"/>
          </a:p>
        </p:txBody>
      </p:sp>
    </p:spTree>
    <p:extLst>
      <p:ext uri="{BB962C8B-B14F-4D97-AF65-F5344CB8AC3E}">
        <p14:creationId xmlns:p14="http://schemas.microsoft.com/office/powerpoint/2010/main" val="7742350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userDrawn="1">
  <p:cSld name="1_Title Slide">
    <p:spTree>
      <p:nvGrpSpPr>
        <p:cNvPr id="1" name="Shape 11"/>
        <p:cNvGrpSpPr/>
        <p:nvPr/>
      </p:nvGrpSpPr>
      <p:grpSpPr>
        <a:xfrm>
          <a:off x="0" y="0"/>
          <a:ext cx="0" cy="0"/>
          <a:chOff x="0" y="0"/>
          <a:chExt cx="0" cy="0"/>
        </a:xfrm>
      </p:grpSpPr>
      <p:pic>
        <p:nvPicPr>
          <p:cNvPr id="12" name="Google Shape;12;p7"/>
          <p:cNvPicPr preferRelativeResize="0"/>
          <p:nvPr/>
        </p:nvPicPr>
        <p:blipFill rotWithShape="1">
          <a:blip r:embed="rId2">
            <a:alphaModFix/>
          </a:blip>
          <a:srcRect/>
          <a:stretch/>
        </p:blipFill>
        <p:spPr>
          <a:xfrm>
            <a:off x="-101447" y="-90897"/>
            <a:ext cx="12613688" cy="7095200"/>
          </a:xfrm>
          <a:prstGeom prst="rect">
            <a:avLst/>
          </a:prstGeom>
          <a:noFill/>
          <a:ln>
            <a:noFill/>
          </a:ln>
        </p:spPr>
      </p:pic>
      <p:sp>
        <p:nvSpPr>
          <p:cNvPr id="15" name="Google Shape;15;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C354FBDB-570B-47DF-96E0-31EC931D5420}" type="datetimeFigureOut">
              <a:rPr lang="en-US" smtClean="0"/>
              <a:pPr/>
              <a:t>1/20/2022</a:t>
            </a:fld>
            <a:endParaRPr lang="en-US" dirty="0"/>
          </a:p>
        </p:txBody>
      </p:sp>
      <p:sp>
        <p:nvSpPr>
          <p:cNvPr id="16" name="Google Shape;16;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17" name="Google Shape;17;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7FA4BBA6-1016-4661-98DC-FB176A95F2CF}" type="slidenum">
              <a:rPr lang="en-US" smtClean="0"/>
              <a:pPr/>
              <a:t>‹#›</a:t>
            </a:fld>
            <a:endParaRPr lang="en-US" dirty="0"/>
          </a:p>
        </p:txBody>
      </p:sp>
      <p:sp>
        <p:nvSpPr>
          <p:cNvPr id="18" name="Google Shape;18;p7"/>
          <p:cNvSpPr/>
          <p:nvPr/>
        </p:nvSpPr>
        <p:spPr>
          <a:xfrm>
            <a:off x="2629361" y="1930595"/>
            <a:ext cx="852022" cy="852022"/>
          </a:xfrm>
          <a:prstGeom prst="ellipse">
            <a:avLst/>
          </a:prstGeom>
          <a:solidFill>
            <a:srgbClr val="FEE5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UTM Avo" panose="02040603050506020204" pitchFamily="18" charset="0"/>
              <a:ea typeface="Cambria Math" panose="02040503050406030204" pitchFamily="18" charset="0"/>
              <a:cs typeface="Arial"/>
              <a:sym typeface="Arial"/>
            </a:endParaRPr>
          </a:p>
        </p:txBody>
      </p:sp>
      <p:sp>
        <p:nvSpPr>
          <p:cNvPr id="2" name="Oval 1">
            <a:extLst>
              <a:ext uri="{FF2B5EF4-FFF2-40B4-BE49-F238E27FC236}">
                <a16:creationId xmlns:a16="http://schemas.microsoft.com/office/drawing/2014/main" id="{E86DF704-D9E5-4EA1-8D2F-E3A041FC3983}"/>
              </a:ext>
            </a:extLst>
          </p:cNvPr>
          <p:cNvSpPr/>
          <p:nvPr userDrawn="1"/>
        </p:nvSpPr>
        <p:spPr>
          <a:xfrm>
            <a:off x="11056883" y="0"/>
            <a:ext cx="1355834" cy="1355834"/>
          </a:xfrm>
          <a:prstGeom prst="ellipse">
            <a:avLst/>
          </a:prstGeom>
          <a:solidFill>
            <a:srgbClr val="29AE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460659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reserve="1" userDrawn="1">
  <p:cSld name="1_Title and Content">
    <p:spTree>
      <p:nvGrpSpPr>
        <p:cNvPr id="1" name="Shape 19"/>
        <p:cNvGrpSpPr/>
        <p:nvPr/>
      </p:nvGrpSpPr>
      <p:grpSpPr>
        <a:xfrm>
          <a:off x="0" y="0"/>
          <a:ext cx="0" cy="0"/>
          <a:chOff x="0" y="0"/>
          <a:chExt cx="0" cy="0"/>
        </a:xfrm>
      </p:grpSpPr>
      <p:pic>
        <p:nvPicPr>
          <p:cNvPr id="20" name="Google Shape;20;p8"/>
          <p:cNvPicPr preferRelativeResize="0"/>
          <p:nvPr userDrawn="1"/>
        </p:nvPicPr>
        <p:blipFill rotWithShape="1">
          <a:blip r:embed="rId2">
            <a:alphaModFix/>
          </a:blip>
          <a:srcRect/>
          <a:stretch/>
        </p:blipFill>
        <p:spPr>
          <a:xfrm>
            <a:off x="1" y="20645"/>
            <a:ext cx="12184879" cy="6816715"/>
          </a:xfrm>
          <a:prstGeom prst="rect">
            <a:avLst/>
          </a:prstGeom>
          <a:noFill/>
          <a:ln>
            <a:noFill/>
          </a:ln>
        </p:spPr>
      </p:pic>
      <p:sp>
        <p:nvSpPr>
          <p:cNvPr id="23" name="Google Shape;23;p8"/>
          <p:cNvSpPr txBox="1">
            <a:spLocks noGrp="1"/>
          </p:cNvSpPr>
          <p:nvPr>
            <p:ph type="dt" idx="10"/>
          </p:nvPr>
        </p:nvSpPr>
        <p:spPr>
          <a:xfrm>
            <a:off x="838201"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FE1C8935-5503-46B3-AA64-FDD06962785D}" type="datetimeFigureOut">
              <a:rPr lang="en-US" smtClean="0"/>
              <a:t>1/20/2022</a:t>
            </a:fld>
            <a:endParaRPr lang="en-US"/>
          </a:p>
        </p:txBody>
      </p:sp>
      <p:sp>
        <p:nvSpPr>
          <p:cNvPr id="24" name="Google Shape;24;p8"/>
          <p:cNvSpPr txBox="1">
            <a:spLocks noGrp="1"/>
          </p:cNvSpPr>
          <p:nvPr>
            <p:ph type="ftr" idx="11"/>
          </p:nvPr>
        </p:nvSpPr>
        <p:spPr>
          <a:xfrm>
            <a:off x="4038601"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25" name="Google Shape;25;p8"/>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9306B73E-E889-4101-943F-C932486AC50A}" type="slidenum">
              <a:rPr lang="en-US" smtClean="0"/>
              <a:t>‹#›</a:t>
            </a:fld>
            <a:endParaRPr lang="en-US"/>
          </a:p>
        </p:txBody>
      </p:sp>
    </p:spTree>
    <p:extLst>
      <p:ext uri="{BB962C8B-B14F-4D97-AF65-F5344CB8AC3E}">
        <p14:creationId xmlns:p14="http://schemas.microsoft.com/office/powerpoint/2010/main" val="16951518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Title and Content" preserve="1" userDrawn="1">
  <p:cSld name="1_Title and Content">
    <p:spTree>
      <p:nvGrpSpPr>
        <p:cNvPr id="1" name="Shape 26"/>
        <p:cNvGrpSpPr/>
        <p:nvPr/>
      </p:nvGrpSpPr>
      <p:grpSpPr>
        <a:xfrm>
          <a:off x="0" y="0"/>
          <a:ext cx="0" cy="0"/>
          <a:chOff x="0" y="0"/>
          <a:chExt cx="0" cy="0"/>
        </a:xfrm>
      </p:grpSpPr>
      <p:pic>
        <p:nvPicPr>
          <p:cNvPr id="27" name="Google Shape;27;p9"/>
          <p:cNvPicPr preferRelativeResize="0"/>
          <p:nvPr/>
        </p:nvPicPr>
        <p:blipFill rotWithShape="1">
          <a:blip r:embed="rId2">
            <a:alphaModFix/>
          </a:blip>
          <a:srcRect/>
          <a:stretch/>
        </p:blipFill>
        <p:spPr>
          <a:xfrm>
            <a:off x="9521" y="2004"/>
            <a:ext cx="12165839" cy="6853994"/>
          </a:xfrm>
          <a:prstGeom prst="rect">
            <a:avLst/>
          </a:prstGeom>
          <a:noFill/>
          <a:ln>
            <a:noFill/>
          </a:ln>
        </p:spPr>
      </p:pic>
      <p:sp>
        <p:nvSpPr>
          <p:cNvPr id="30" name="Google Shape;30;p9"/>
          <p:cNvSpPr txBox="1">
            <a:spLocks noGrp="1"/>
          </p:cNvSpPr>
          <p:nvPr>
            <p:ph type="dt" idx="10"/>
          </p:nvPr>
        </p:nvSpPr>
        <p:spPr>
          <a:xfrm>
            <a:off x="838201"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FE1C8935-5503-46B3-AA64-FDD06962785D}" type="datetimeFigureOut">
              <a:rPr lang="en-US" smtClean="0"/>
              <a:t>1/20/2022</a:t>
            </a:fld>
            <a:endParaRPr lang="en-US"/>
          </a:p>
        </p:txBody>
      </p:sp>
      <p:sp>
        <p:nvSpPr>
          <p:cNvPr id="31" name="Google Shape;31;p9"/>
          <p:cNvSpPr txBox="1">
            <a:spLocks noGrp="1"/>
          </p:cNvSpPr>
          <p:nvPr>
            <p:ph type="ftr" idx="11"/>
          </p:nvPr>
        </p:nvSpPr>
        <p:spPr>
          <a:xfrm>
            <a:off x="4038601"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32" name="Google Shape;32;p9"/>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9306B73E-E889-4101-943F-C932486AC50A}" type="slidenum">
              <a:rPr lang="en-US" smtClean="0"/>
              <a:t>‹#›</a:t>
            </a:fld>
            <a:endParaRPr lang="en-US"/>
          </a:p>
        </p:txBody>
      </p:sp>
    </p:spTree>
    <p:extLst>
      <p:ext uri="{BB962C8B-B14F-4D97-AF65-F5344CB8AC3E}">
        <p14:creationId xmlns:p14="http://schemas.microsoft.com/office/powerpoint/2010/main" val="31068470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Title and Content" preserve="1" userDrawn="1">
  <p:cSld name="2_Title and Content">
    <p:spTree>
      <p:nvGrpSpPr>
        <p:cNvPr id="1" name="Shape 26"/>
        <p:cNvGrpSpPr/>
        <p:nvPr/>
      </p:nvGrpSpPr>
      <p:grpSpPr>
        <a:xfrm>
          <a:off x="0" y="0"/>
          <a:ext cx="0" cy="0"/>
          <a:chOff x="0" y="0"/>
          <a:chExt cx="0" cy="0"/>
        </a:xfrm>
      </p:grpSpPr>
      <p:pic>
        <p:nvPicPr>
          <p:cNvPr id="27" name="Google Shape;27;p9"/>
          <p:cNvPicPr preferRelativeResize="0"/>
          <p:nvPr/>
        </p:nvPicPr>
        <p:blipFill rotWithShape="1">
          <a:blip r:embed="rId2">
            <a:alphaModFix/>
          </a:blip>
          <a:srcRect/>
          <a:stretch/>
        </p:blipFill>
        <p:spPr>
          <a:xfrm>
            <a:off x="9521" y="2004"/>
            <a:ext cx="12165839" cy="6853994"/>
          </a:xfrm>
          <a:prstGeom prst="rect">
            <a:avLst/>
          </a:prstGeom>
          <a:noFill/>
          <a:ln>
            <a:noFill/>
          </a:ln>
        </p:spPr>
      </p:pic>
    </p:spTree>
    <p:extLst>
      <p:ext uri="{BB962C8B-B14F-4D97-AF65-F5344CB8AC3E}">
        <p14:creationId xmlns:p14="http://schemas.microsoft.com/office/powerpoint/2010/main" val="15849016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2_Title and Content" preserve="1" userDrawn="1">
  <p:cSld name="2_Title and Content">
    <p:spTree>
      <p:nvGrpSpPr>
        <p:cNvPr id="1" name="Shape 33"/>
        <p:cNvGrpSpPr/>
        <p:nvPr/>
      </p:nvGrpSpPr>
      <p:grpSpPr>
        <a:xfrm>
          <a:off x="0" y="0"/>
          <a:ext cx="0" cy="0"/>
          <a:chOff x="0" y="0"/>
          <a:chExt cx="0" cy="0"/>
        </a:xfrm>
      </p:grpSpPr>
      <p:pic>
        <p:nvPicPr>
          <p:cNvPr id="34" name="Google Shape;34;p10"/>
          <p:cNvPicPr preferRelativeResize="0"/>
          <p:nvPr/>
        </p:nvPicPr>
        <p:blipFill rotWithShape="1">
          <a:blip r:embed="rId2">
            <a:alphaModFix/>
          </a:blip>
          <a:srcRect/>
          <a:stretch/>
        </p:blipFill>
        <p:spPr>
          <a:xfrm>
            <a:off x="9521" y="2006"/>
            <a:ext cx="12165839" cy="6853993"/>
          </a:xfrm>
          <a:prstGeom prst="rect">
            <a:avLst/>
          </a:prstGeom>
          <a:noFill/>
          <a:ln>
            <a:noFill/>
          </a:ln>
        </p:spPr>
      </p:pic>
      <p:sp>
        <p:nvSpPr>
          <p:cNvPr id="37" name="Google Shape;37;p10"/>
          <p:cNvSpPr txBox="1">
            <a:spLocks noGrp="1"/>
          </p:cNvSpPr>
          <p:nvPr>
            <p:ph type="dt" idx="10"/>
          </p:nvPr>
        </p:nvSpPr>
        <p:spPr>
          <a:xfrm>
            <a:off x="838201"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FE1C8935-5503-46B3-AA64-FDD06962785D}" type="datetimeFigureOut">
              <a:rPr lang="en-US" smtClean="0"/>
              <a:t>1/20/2022</a:t>
            </a:fld>
            <a:endParaRPr lang="en-US"/>
          </a:p>
        </p:txBody>
      </p:sp>
      <p:sp>
        <p:nvSpPr>
          <p:cNvPr id="38" name="Google Shape;38;p10"/>
          <p:cNvSpPr txBox="1">
            <a:spLocks noGrp="1"/>
          </p:cNvSpPr>
          <p:nvPr>
            <p:ph type="ftr" idx="11"/>
          </p:nvPr>
        </p:nvSpPr>
        <p:spPr>
          <a:xfrm>
            <a:off x="4038601"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39" name="Google Shape;39;p10"/>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9306B73E-E889-4101-943F-C932486AC50A}" type="slidenum">
              <a:rPr lang="en-US" smtClean="0"/>
              <a:t>‹#›</a:t>
            </a:fld>
            <a:endParaRPr lang="en-US"/>
          </a:p>
        </p:txBody>
      </p:sp>
    </p:spTree>
    <p:extLst>
      <p:ext uri="{BB962C8B-B14F-4D97-AF65-F5344CB8AC3E}">
        <p14:creationId xmlns:p14="http://schemas.microsoft.com/office/powerpoint/2010/main" val="30178872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reserve="1">
  <p:cSld name="Comparison">
    <p:spTree>
      <p:nvGrpSpPr>
        <p:cNvPr id="1" name="Shape 40"/>
        <p:cNvGrpSpPr/>
        <p:nvPr/>
      </p:nvGrpSpPr>
      <p:grpSpPr>
        <a:xfrm>
          <a:off x="0" y="0"/>
          <a:ext cx="0" cy="0"/>
          <a:chOff x="0" y="0"/>
          <a:chExt cx="0" cy="0"/>
        </a:xfrm>
      </p:grpSpPr>
      <p:sp>
        <p:nvSpPr>
          <p:cNvPr id="41" name="Google Shape;41;p11"/>
          <p:cNvSpPr txBox="1">
            <a:spLocks noGrp="1"/>
          </p:cNvSpPr>
          <p:nvPr>
            <p:ph type="title"/>
          </p:nvPr>
        </p:nvSpPr>
        <p:spPr>
          <a:xfrm>
            <a:off x="839789"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42" name="Google Shape;42;p11"/>
          <p:cNvSpPr txBox="1">
            <a:spLocks noGrp="1"/>
          </p:cNvSpPr>
          <p:nvPr>
            <p:ph type="body" idx="1"/>
          </p:nvPr>
        </p:nvSpPr>
        <p:spPr>
          <a:xfrm>
            <a:off x="839789" y="1681163"/>
            <a:ext cx="5157787" cy="823912"/>
          </a:xfrm>
          <a:prstGeom prst="rect">
            <a:avLst/>
          </a:prstGeom>
          <a:noFill/>
          <a:ln>
            <a:noFill/>
          </a:ln>
        </p:spPr>
        <p:txBody>
          <a:bodyPr spcFirstLastPara="1" wrap="square" lIns="91425" tIns="45700" rIns="91425" bIns="45700" anchor="b" anchorCtr="0">
            <a:normAutofit/>
          </a:bodyPr>
          <a:lstStyle>
            <a:lvl1pPr marL="457154" lvl="0" indent="-228577" algn="l">
              <a:lnSpc>
                <a:spcPct val="90000"/>
              </a:lnSpc>
              <a:spcBef>
                <a:spcPts val="1000"/>
              </a:spcBef>
              <a:spcAft>
                <a:spcPts val="0"/>
              </a:spcAft>
              <a:buClr>
                <a:schemeClr val="dk1"/>
              </a:buClr>
              <a:buSzPts val="2400"/>
              <a:buNone/>
              <a:defRPr sz="2400" b="1"/>
            </a:lvl1pPr>
            <a:lvl2pPr marL="914309" lvl="1" indent="-228577" algn="l">
              <a:lnSpc>
                <a:spcPct val="90000"/>
              </a:lnSpc>
              <a:spcBef>
                <a:spcPts val="500"/>
              </a:spcBef>
              <a:spcAft>
                <a:spcPts val="0"/>
              </a:spcAft>
              <a:buClr>
                <a:schemeClr val="dk1"/>
              </a:buClr>
              <a:buSzPts val="2000"/>
              <a:buNone/>
              <a:defRPr sz="2000" b="1"/>
            </a:lvl2pPr>
            <a:lvl3pPr marL="1371463" lvl="2" indent="-228577" algn="l">
              <a:lnSpc>
                <a:spcPct val="90000"/>
              </a:lnSpc>
              <a:spcBef>
                <a:spcPts val="500"/>
              </a:spcBef>
              <a:spcAft>
                <a:spcPts val="0"/>
              </a:spcAft>
              <a:buClr>
                <a:schemeClr val="dk1"/>
              </a:buClr>
              <a:buSzPts val="1800"/>
              <a:buNone/>
              <a:defRPr sz="1800" b="1"/>
            </a:lvl3pPr>
            <a:lvl4pPr marL="1828617" lvl="3" indent="-228577" algn="l">
              <a:lnSpc>
                <a:spcPct val="90000"/>
              </a:lnSpc>
              <a:spcBef>
                <a:spcPts val="500"/>
              </a:spcBef>
              <a:spcAft>
                <a:spcPts val="0"/>
              </a:spcAft>
              <a:buClr>
                <a:schemeClr val="dk1"/>
              </a:buClr>
              <a:buSzPts val="1600"/>
              <a:buNone/>
              <a:defRPr sz="1600" b="1"/>
            </a:lvl4pPr>
            <a:lvl5pPr marL="2285771" lvl="4" indent="-228577" algn="l">
              <a:lnSpc>
                <a:spcPct val="90000"/>
              </a:lnSpc>
              <a:spcBef>
                <a:spcPts val="500"/>
              </a:spcBef>
              <a:spcAft>
                <a:spcPts val="0"/>
              </a:spcAft>
              <a:buClr>
                <a:schemeClr val="dk1"/>
              </a:buClr>
              <a:buSzPts val="1600"/>
              <a:buNone/>
              <a:defRPr sz="1600" b="1"/>
            </a:lvl5pPr>
            <a:lvl6pPr marL="2742926" lvl="5" indent="-228577" algn="l">
              <a:lnSpc>
                <a:spcPct val="90000"/>
              </a:lnSpc>
              <a:spcBef>
                <a:spcPts val="500"/>
              </a:spcBef>
              <a:spcAft>
                <a:spcPts val="0"/>
              </a:spcAft>
              <a:buClr>
                <a:schemeClr val="dk1"/>
              </a:buClr>
              <a:buSzPts val="1600"/>
              <a:buNone/>
              <a:defRPr sz="1600" b="1"/>
            </a:lvl6pPr>
            <a:lvl7pPr marL="3200080" lvl="6" indent="-228577" algn="l">
              <a:lnSpc>
                <a:spcPct val="90000"/>
              </a:lnSpc>
              <a:spcBef>
                <a:spcPts val="500"/>
              </a:spcBef>
              <a:spcAft>
                <a:spcPts val="0"/>
              </a:spcAft>
              <a:buClr>
                <a:schemeClr val="dk1"/>
              </a:buClr>
              <a:buSzPts val="1600"/>
              <a:buNone/>
              <a:defRPr sz="1600" b="1"/>
            </a:lvl7pPr>
            <a:lvl8pPr marL="3657234" lvl="7" indent="-228577" algn="l">
              <a:lnSpc>
                <a:spcPct val="90000"/>
              </a:lnSpc>
              <a:spcBef>
                <a:spcPts val="500"/>
              </a:spcBef>
              <a:spcAft>
                <a:spcPts val="0"/>
              </a:spcAft>
              <a:buClr>
                <a:schemeClr val="dk1"/>
              </a:buClr>
              <a:buSzPts val="1600"/>
              <a:buNone/>
              <a:defRPr sz="1600" b="1"/>
            </a:lvl8pPr>
            <a:lvl9pPr marL="4114389" lvl="8" indent="-228577" algn="l">
              <a:lnSpc>
                <a:spcPct val="90000"/>
              </a:lnSpc>
              <a:spcBef>
                <a:spcPts val="500"/>
              </a:spcBef>
              <a:spcAft>
                <a:spcPts val="0"/>
              </a:spcAft>
              <a:buClr>
                <a:schemeClr val="dk1"/>
              </a:buClr>
              <a:buSzPts val="1600"/>
              <a:buNone/>
              <a:defRPr sz="1600" b="1"/>
            </a:lvl9pPr>
          </a:lstStyle>
          <a:p>
            <a:pPr lvl="0"/>
            <a:r>
              <a:rPr lang="en-US"/>
              <a:t>Click to edit Master text styles</a:t>
            </a:r>
          </a:p>
        </p:txBody>
      </p:sp>
      <p:sp>
        <p:nvSpPr>
          <p:cNvPr id="43" name="Google Shape;43;p11"/>
          <p:cNvSpPr txBox="1">
            <a:spLocks noGrp="1"/>
          </p:cNvSpPr>
          <p:nvPr>
            <p:ph type="body" idx="2"/>
          </p:nvPr>
        </p:nvSpPr>
        <p:spPr>
          <a:xfrm>
            <a:off x="839789" y="2505075"/>
            <a:ext cx="5157787" cy="3684588"/>
          </a:xfrm>
          <a:prstGeom prst="rect">
            <a:avLst/>
          </a:prstGeom>
          <a:noFill/>
          <a:ln>
            <a:noFill/>
          </a:ln>
        </p:spPr>
        <p:txBody>
          <a:bodyPr spcFirstLastPara="1" wrap="square" lIns="91425" tIns="45700" rIns="91425" bIns="45700" anchor="t" anchorCtr="0">
            <a:normAutofit/>
          </a:bodyPr>
          <a:lstStyle>
            <a:lvl1pPr marL="457154" lvl="0" indent="-342866" algn="l">
              <a:lnSpc>
                <a:spcPct val="90000"/>
              </a:lnSpc>
              <a:spcBef>
                <a:spcPts val="1000"/>
              </a:spcBef>
              <a:spcAft>
                <a:spcPts val="0"/>
              </a:spcAft>
              <a:buClr>
                <a:schemeClr val="dk1"/>
              </a:buClr>
              <a:buSzPts val="1800"/>
              <a:buChar char="•"/>
              <a:defRPr/>
            </a:lvl1pPr>
            <a:lvl2pPr marL="914309" lvl="1" indent="-342866" algn="l">
              <a:lnSpc>
                <a:spcPct val="90000"/>
              </a:lnSpc>
              <a:spcBef>
                <a:spcPts val="500"/>
              </a:spcBef>
              <a:spcAft>
                <a:spcPts val="0"/>
              </a:spcAft>
              <a:buClr>
                <a:schemeClr val="dk1"/>
              </a:buClr>
              <a:buSzPts val="1800"/>
              <a:buChar char="•"/>
              <a:defRPr/>
            </a:lvl2pPr>
            <a:lvl3pPr marL="1371463" lvl="2" indent="-342866" algn="l">
              <a:lnSpc>
                <a:spcPct val="90000"/>
              </a:lnSpc>
              <a:spcBef>
                <a:spcPts val="500"/>
              </a:spcBef>
              <a:spcAft>
                <a:spcPts val="0"/>
              </a:spcAft>
              <a:buClr>
                <a:schemeClr val="dk1"/>
              </a:buClr>
              <a:buSzPts val="1800"/>
              <a:buChar char="•"/>
              <a:defRPr/>
            </a:lvl3pPr>
            <a:lvl4pPr marL="1828617" lvl="3" indent="-342866" algn="l">
              <a:lnSpc>
                <a:spcPct val="90000"/>
              </a:lnSpc>
              <a:spcBef>
                <a:spcPts val="500"/>
              </a:spcBef>
              <a:spcAft>
                <a:spcPts val="0"/>
              </a:spcAft>
              <a:buClr>
                <a:schemeClr val="dk1"/>
              </a:buClr>
              <a:buSzPts val="1800"/>
              <a:buChar char="•"/>
              <a:defRPr/>
            </a:lvl4pPr>
            <a:lvl5pPr marL="2285771" lvl="4" indent="-342866" algn="l">
              <a:lnSpc>
                <a:spcPct val="90000"/>
              </a:lnSpc>
              <a:spcBef>
                <a:spcPts val="500"/>
              </a:spcBef>
              <a:spcAft>
                <a:spcPts val="0"/>
              </a:spcAft>
              <a:buClr>
                <a:schemeClr val="dk1"/>
              </a:buClr>
              <a:buSzPts val="1800"/>
              <a:buChar char="•"/>
              <a:defRPr/>
            </a:lvl5pPr>
            <a:lvl6pPr marL="2742926" lvl="5" indent="-342866" algn="l">
              <a:lnSpc>
                <a:spcPct val="90000"/>
              </a:lnSpc>
              <a:spcBef>
                <a:spcPts val="500"/>
              </a:spcBef>
              <a:spcAft>
                <a:spcPts val="0"/>
              </a:spcAft>
              <a:buClr>
                <a:schemeClr val="dk1"/>
              </a:buClr>
              <a:buSzPts val="1800"/>
              <a:buChar char="•"/>
              <a:defRPr/>
            </a:lvl6pPr>
            <a:lvl7pPr marL="3200080" lvl="6" indent="-342866" algn="l">
              <a:lnSpc>
                <a:spcPct val="90000"/>
              </a:lnSpc>
              <a:spcBef>
                <a:spcPts val="500"/>
              </a:spcBef>
              <a:spcAft>
                <a:spcPts val="0"/>
              </a:spcAft>
              <a:buClr>
                <a:schemeClr val="dk1"/>
              </a:buClr>
              <a:buSzPts val="1800"/>
              <a:buChar char="•"/>
              <a:defRPr/>
            </a:lvl7pPr>
            <a:lvl8pPr marL="3657234" lvl="7" indent="-342866" algn="l">
              <a:lnSpc>
                <a:spcPct val="90000"/>
              </a:lnSpc>
              <a:spcBef>
                <a:spcPts val="500"/>
              </a:spcBef>
              <a:spcAft>
                <a:spcPts val="0"/>
              </a:spcAft>
              <a:buClr>
                <a:schemeClr val="dk1"/>
              </a:buClr>
              <a:buSzPts val="1800"/>
              <a:buChar char="•"/>
              <a:defRPr/>
            </a:lvl8pPr>
            <a:lvl9pPr marL="4114389" lvl="8" indent="-342866"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44" name="Google Shape;44;p11"/>
          <p:cNvSpPr txBox="1">
            <a:spLocks noGrp="1"/>
          </p:cNvSpPr>
          <p:nvPr>
            <p:ph type="body" idx="3"/>
          </p:nvPr>
        </p:nvSpPr>
        <p:spPr>
          <a:xfrm>
            <a:off x="6172201" y="1681163"/>
            <a:ext cx="5183188" cy="823912"/>
          </a:xfrm>
          <a:prstGeom prst="rect">
            <a:avLst/>
          </a:prstGeom>
          <a:noFill/>
          <a:ln>
            <a:noFill/>
          </a:ln>
        </p:spPr>
        <p:txBody>
          <a:bodyPr spcFirstLastPara="1" wrap="square" lIns="91425" tIns="45700" rIns="91425" bIns="45700" anchor="b" anchorCtr="0">
            <a:normAutofit/>
          </a:bodyPr>
          <a:lstStyle>
            <a:lvl1pPr marL="457154" lvl="0" indent="-228577" algn="l">
              <a:lnSpc>
                <a:spcPct val="90000"/>
              </a:lnSpc>
              <a:spcBef>
                <a:spcPts val="1000"/>
              </a:spcBef>
              <a:spcAft>
                <a:spcPts val="0"/>
              </a:spcAft>
              <a:buClr>
                <a:schemeClr val="dk1"/>
              </a:buClr>
              <a:buSzPts val="2400"/>
              <a:buNone/>
              <a:defRPr sz="2400" b="1"/>
            </a:lvl1pPr>
            <a:lvl2pPr marL="914309" lvl="1" indent="-228577" algn="l">
              <a:lnSpc>
                <a:spcPct val="90000"/>
              </a:lnSpc>
              <a:spcBef>
                <a:spcPts val="500"/>
              </a:spcBef>
              <a:spcAft>
                <a:spcPts val="0"/>
              </a:spcAft>
              <a:buClr>
                <a:schemeClr val="dk1"/>
              </a:buClr>
              <a:buSzPts val="2000"/>
              <a:buNone/>
              <a:defRPr sz="2000" b="1"/>
            </a:lvl2pPr>
            <a:lvl3pPr marL="1371463" lvl="2" indent="-228577" algn="l">
              <a:lnSpc>
                <a:spcPct val="90000"/>
              </a:lnSpc>
              <a:spcBef>
                <a:spcPts val="500"/>
              </a:spcBef>
              <a:spcAft>
                <a:spcPts val="0"/>
              </a:spcAft>
              <a:buClr>
                <a:schemeClr val="dk1"/>
              </a:buClr>
              <a:buSzPts val="1800"/>
              <a:buNone/>
              <a:defRPr sz="1800" b="1"/>
            </a:lvl3pPr>
            <a:lvl4pPr marL="1828617" lvl="3" indent="-228577" algn="l">
              <a:lnSpc>
                <a:spcPct val="90000"/>
              </a:lnSpc>
              <a:spcBef>
                <a:spcPts val="500"/>
              </a:spcBef>
              <a:spcAft>
                <a:spcPts val="0"/>
              </a:spcAft>
              <a:buClr>
                <a:schemeClr val="dk1"/>
              </a:buClr>
              <a:buSzPts val="1600"/>
              <a:buNone/>
              <a:defRPr sz="1600" b="1"/>
            </a:lvl4pPr>
            <a:lvl5pPr marL="2285771" lvl="4" indent="-228577" algn="l">
              <a:lnSpc>
                <a:spcPct val="90000"/>
              </a:lnSpc>
              <a:spcBef>
                <a:spcPts val="500"/>
              </a:spcBef>
              <a:spcAft>
                <a:spcPts val="0"/>
              </a:spcAft>
              <a:buClr>
                <a:schemeClr val="dk1"/>
              </a:buClr>
              <a:buSzPts val="1600"/>
              <a:buNone/>
              <a:defRPr sz="1600" b="1"/>
            </a:lvl5pPr>
            <a:lvl6pPr marL="2742926" lvl="5" indent="-228577" algn="l">
              <a:lnSpc>
                <a:spcPct val="90000"/>
              </a:lnSpc>
              <a:spcBef>
                <a:spcPts val="500"/>
              </a:spcBef>
              <a:spcAft>
                <a:spcPts val="0"/>
              </a:spcAft>
              <a:buClr>
                <a:schemeClr val="dk1"/>
              </a:buClr>
              <a:buSzPts val="1600"/>
              <a:buNone/>
              <a:defRPr sz="1600" b="1"/>
            </a:lvl6pPr>
            <a:lvl7pPr marL="3200080" lvl="6" indent="-228577" algn="l">
              <a:lnSpc>
                <a:spcPct val="90000"/>
              </a:lnSpc>
              <a:spcBef>
                <a:spcPts val="500"/>
              </a:spcBef>
              <a:spcAft>
                <a:spcPts val="0"/>
              </a:spcAft>
              <a:buClr>
                <a:schemeClr val="dk1"/>
              </a:buClr>
              <a:buSzPts val="1600"/>
              <a:buNone/>
              <a:defRPr sz="1600" b="1"/>
            </a:lvl7pPr>
            <a:lvl8pPr marL="3657234" lvl="7" indent="-228577" algn="l">
              <a:lnSpc>
                <a:spcPct val="90000"/>
              </a:lnSpc>
              <a:spcBef>
                <a:spcPts val="500"/>
              </a:spcBef>
              <a:spcAft>
                <a:spcPts val="0"/>
              </a:spcAft>
              <a:buClr>
                <a:schemeClr val="dk1"/>
              </a:buClr>
              <a:buSzPts val="1600"/>
              <a:buNone/>
              <a:defRPr sz="1600" b="1"/>
            </a:lvl8pPr>
            <a:lvl9pPr marL="4114389" lvl="8" indent="-228577" algn="l">
              <a:lnSpc>
                <a:spcPct val="90000"/>
              </a:lnSpc>
              <a:spcBef>
                <a:spcPts val="500"/>
              </a:spcBef>
              <a:spcAft>
                <a:spcPts val="0"/>
              </a:spcAft>
              <a:buClr>
                <a:schemeClr val="dk1"/>
              </a:buClr>
              <a:buSzPts val="1600"/>
              <a:buNone/>
              <a:defRPr sz="1600" b="1"/>
            </a:lvl9pPr>
          </a:lstStyle>
          <a:p>
            <a:pPr lvl="0"/>
            <a:r>
              <a:rPr lang="en-US"/>
              <a:t>Click to edit Master text styles</a:t>
            </a:r>
          </a:p>
        </p:txBody>
      </p:sp>
      <p:sp>
        <p:nvSpPr>
          <p:cNvPr id="45" name="Google Shape;45;p11"/>
          <p:cNvSpPr txBox="1">
            <a:spLocks noGrp="1"/>
          </p:cNvSpPr>
          <p:nvPr>
            <p:ph type="body" idx="4"/>
          </p:nvPr>
        </p:nvSpPr>
        <p:spPr>
          <a:xfrm>
            <a:off x="6172201" y="2505075"/>
            <a:ext cx="5183188" cy="3684588"/>
          </a:xfrm>
          <a:prstGeom prst="rect">
            <a:avLst/>
          </a:prstGeom>
          <a:noFill/>
          <a:ln>
            <a:noFill/>
          </a:ln>
        </p:spPr>
        <p:txBody>
          <a:bodyPr spcFirstLastPara="1" wrap="square" lIns="91425" tIns="45700" rIns="91425" bIns="45700" anchor="t" anchorCtr="0">
            <a:normAutofit/>
          </a:bodyPr>
          <a:lstStyle>
            <a:lvl1pPr marL="457154" lvl="0" indent="-342866" algn="l">
              <a:lnSpc>
                <a:spcPct val="90000"/>
              </a:lnSpc>
              <a:spcBef>
                <a:spcPts val="1000"/>
              </a:spcBef>
              <a:spcAft>
                <a:spcPts val="0"/>
              </a:spcAft>
              <a:buClr>
                <a:schemeClr val="dk1"/>
              </a:buClr>
              <a:buSzPts val="1800"/>
              <a:buChar char="•"/>
              <a:defRPr/>
            </a:lvl1pPr>
            <a:lvl2pPr marL="914309" lvl="1" indent="-342866" algn="l">
              <a:lnSpc>
                <a:spcPct val="90000"/>
              </a:lnSpc>
              <a:spcBef>
                <a:spcPts val="500"/>
              </a:spcBef>
              <a:spcAft>
                <a:spcPts val="0"/>
              </a:spcAft>
              <a:buClr>
                <a:schemeClr val="dk1"/>
              </a:buClr>
              <a:buSzPts val="1800"/>
              <a:buChar char="•"/>
              <a:defRPr/>
            </a:lvl2pPr>
            <a:lvl3pPr marL="1371463" lvl="2" indent="-342866" algn="l">
              <a:lnSpc>
                <a:spcPct val="90000"/>
              </a:lnSpc>
              <a:spcBef>
                <a:spcPts val="500"/>
              </a:spcBef>
              <a:spcAft>
                <a:spcPts val="0"/>
              </a:spcAft>
              <a:buClr>
                <a:schemeClr val="dk1"/>
              </a:buClr>
              <a:buSzPts val="1800"/>
              <a:buChar char="•"/>
              <a:defRPr/>
            </a:lvl3pPr>
            <a:lvl4pPr marL="1828617" lvl="3" indent="-342866" algn="l">
              <a:lnSpc>
                <a:spcPct val="90000"/>
              </a:lnSpc>
              <a:spcBef>
                <a:spcPts val="500"/>
              </a:spcBef>
              <a:spcAft>
                <a:spcPts val="0"/>
              </a:spcAft>
              <a:buClr>
                <a:schemeClr val="dk1"/>
              </a:buClr>
              <a:buSzPts val="1800"/>
              <a:buChar char="•"/>
              <a:defRPr/>
            </a:lvl4pPr>
            <a:lvl5pPr marL="2285771" lvl="4" indent="-342866" algn="l">
              <a:lnSpc>
                <a:spcPct val="90000"/>
              </a:lnSpc>
              <a:spcBef>
                <a:spcPts val="500"/>
              </a:spcBef>
              <a:spcAft>
                <a:spcPts val="0"/>
              </a:spcAft>
              <a:buClr>
                <a:schemeClr val="dk1"/>
              </a:buClr>
              <a:buSzPts val="1800"/>
              <a:buChar char="•"/>
              <a:defRPr/>
            </a:lvl5pPr>
            <a:lvl6pPr marL="2742926" lvl="5" indent="-342866" algn="l">
              <a:lnSpc>
                <a:spcPct val="90000"/>
              </a:lnSpc>
              <a:spcBef>
                <a:spcPts val="500"/>
              </a:spcBef>
              <a:spcAft>
                <a:spcPts val="0"/>
              </a:spcAft>
              <a:buClr>
                <a:schemeClr val="dk1"/>
              </a:buClr>
              <a:buSzPts val="1800"/>
              <a:buChar char="•"/>
              <a:defRPr/>
            </a:lvl6pPr>
            <a:lvl7pPr marL="3200080" lvl="6" indent="-342866" algn="l">
              <a:lnSpc>
                <a:spcPct val="90000"/>
              </a:lnSpc>
              <a:spcBef>
                <a:spcPts val="500"/>
              </a:spcBef>
              <a:spcAft>
                <a:spcPts val="0"/>
              </a:spcAft>
              <a:buClr>
                <a:schemeClr val="dk1"/>
              </a:buClr>
              <a:buSzPts val="1800"/>
              <a:buChar char="•"/>
              <a:defRPr/>
            </a:lvl7pPr>
            <a:lvl8pPr marL="3657234" lvl="7" indent="-342866" algn="l">
              <a:lnSpc>
                <a:spcPct val="90000"/>
              </a:lnSpc>
              <a:spcBef>
                <a:spcPts val="500"/>
              </a:spcBef>
              <a:spcAft>
                <a:spcPts val="0"/>
              </a:spcAft>
              <a:buClr>
                <a:schemeClr val="dk1"/>
              </a:buClr>
              <a:buSzPts val="1800"/>
              <a:buChar char="•"/>
              <a:defRPr/>
            </a:lvl8pPr>
            <a:lvl9pPr marL="4114389" lvl="8" indent="-342866"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46" name="Google Shape;46;p11"/>
          <p:cNvSpPr txBox="1">
            <a:spLocks noGrp="1"/>
          </p:cNvSpPr>
          <p:nvPr>
            <p:ph type="dt" idx="10"/>
          </p:nvPr>
        </p:nvSpPr>
        <p:spPr>
          <a:xfrm>
            <a:off x="838201"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FE1C8935-5503-46B3-AA64-FDD06962785D}" type="datetimeFigureOut">
              <a:rPr lang="en-US" smtClean="0"/>
              <a:t>1/20/2022</a:t>
            </a:fld>
            <a:endParaRPr lang="en-US"/>
          </a:p>
        </p:txBody>
      </p:sp>
      <p:sp>
        <p:nvSpPr>
          <p:cNvPr id="47" name="Google Shape;47;p11"/>
          <p:cNvSpPr txBox="1">
            <a:spLocks noGrp="1"/>
          </p:cNvSpPr>
          <p:nvPr>
            <p:ph type="ftr" idx="11"/>
          </p:nvPr>
        </p:nvSpPr>
        <p:spPr>
          <a:xfrm>
            <a:off x="4038601"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48" name="Google Shape;48;p11"/>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9306B73E-E889-4101-943F-C932486AC50A}" type="slidenum">
              <a:rPr lang="en-US" smtClean="0"/>
              <a:t>‹#›</a:t>
            </a:fld>
            <a:endParaRPr lang="en-US"/>
          </a:p>
        </p:txBody>
      </p:sp>
      <p:pic>
        <p:nvPicPr>
          <p:cNvPr id="49" name="Google Shape;49;p11"/>
          <p:cNvPicPr preferRelativeResize="0"/>
          <p:nvPr/>
        </p:nvPicPr>
        <p:blipFill rotWithShape="1">
          <a:blip r:embed="rId2">
            <a:alphaModFix/>
          </a:blip>
          <a:srcRect/>
          <a:stretch/>
        </p:blipFill>
        <p:spPr>
          <a:xfrm>
            <a:off x="1" y="18651"/>
            <a:ext cx="12191999" cy="6820698"/>
          </a:xfrm>
          <a:prstGeom prst="rect">
            <a:avLst/>
          </a:prstGeom>
          <a:noFill/>
          <a:ln>
            <a:noFill/>
          </a:ln>
        </p:spPr>
      </p:pic>
      <p:sp>
        <p:nvSpPr>
          <p:cNvPr id="2" name="Oval 1">
            <a:extLst>
              <a:ext uri="{FF2B5EF4-FFF2-40B4-BE49-F238E27FC236}">
                <a16:creationId xmlns:a16="http://schemas.microsoft.com/office/drawing/2014/main" id="{8B62D7B2-90EC-4F4F-B39A-79ED5E0A1DD3}"/>
              </a:ext>
            </a:extLst>
          </p:cNvPr>
          <p:cNvSpPr/>
          <p:nvPr userDrawn="1"/>
        </p:nvSpPr>
        <p:spPr>
          <a:xfrm>
            <a:off x="10583917" y="136523"/>
            <a:ext cx="1481958" cy="1325562"/>
          </a:xfrm>
          <a:prstGeom prst="ellipse">
            <a:avLst/>
          </a:prstGeom>
          <a:solidFill>
            <a:srgbClr val="29AE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624180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D1F7F18-CCB7-414F-B16B-64885FE5FED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1448" y="-90897"/>
            <a:ext cx="12613690" cy="7095200"/>
          </a:xfrm>
          <a:prstGeom prst="rect">
            <a:avLst/>
          </a:prstGeom>
        </p:spPr>
      </p:pic>
      <p:sp>
        <p:nvSpPr>
          <p:cNvPr id="2" name="Title 1">
            <a:extLst>
              <a:ext uri="{FF2B5EF4-FFF2-40B4-BE49-F238E27FC236}">
                <a16:creationId xmlns:a16="http://schemas.microsoft.com/office/drawing/2014/main" id="{0ED805BF-682A-40E7-A8E6-EFFF65BEC289}"/>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55ACBDF3-D54A-4F8A-9ACC-26F0AF54210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7DE62C5-69E7-4A83-8593-1781013135A0}"/>
              </a:ext>
            </a:extLst>
          </p:cNvPr>
          <p:cNvSpPr>
            <a:spLocks noGrp="1"/>
          </p:cNvSpPr>
          <p:nvPr>
            <p:ph type="dt" sz="half" idx="10"/>
          </p:nvPr>
        </p:nvSpPr>
        <p:spPr/>
        <p:txBody>
          <a:bodyPr/>
          <a:lstStyle/>
          <a:p>
            <a:fld id="{FE1C8935-5503-46B3-AA64-FDD06962785D}" type="datetimeFigureOut">
              <a:rPr lang="en-US" smtClean="0"/>
              <a:t>1/20/2022</a:t>
            </a:fld>
            <a:endParaRPr lang="en-US"/>
          </a:p>
        </p:txBody>
      </p:sp>
      <p:sp>
        <p:nvSpPr>
          <p:cNvPr id="5" name="Footer Placeholder 4">
            <a:extLst>
              <a:ext uri="{FF2B5EF4-FFF2-40B4-BE49-F238E27FC236}">
                <a16:creationId xmlns:a16="http://schemas.microsoft.com/office/drawing/2014/main" id="{7624EA7C-0BEB-441A-8A40-755387E10E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DC6656-9747-40E9-A931-748DC0D7F7A7}"/>
              </a:ext>
            </a:extLst>
          </p:cNvPr>
          <p:cNvSpPr>
            <a:spLocks noGrp="1"/>
          </p:cNvSpPr>
          <p:nvPr>
            <p:ph type="sldNum" sz="quarter" idx="12"/>
          </p:nvPr>
        </p:nvSpPr>
        <p:spPr/>
        <p:txBody>
          <a:bodyPr/>
          <a:lstStyle/>
          <a:p>
            <a:fld id="{9306B73E-E889-4101-943F-C932486AC50A}" type="slidenum">
              <a:rPr lang="en-US" smtClean="0"/>
              <a:t>‹#›</a:t>
            </a:fld>
            <a:endParaRPr lang="en-US"/>
          </a:p>
        </p:txBody>
      </p:sp>
      <p:sp>
        <p:nvSpPr>
          <p:cNvPr id="8" name="Oval 7">
            <a:extLst>
              <a:ext uri="{FF2B5EF4-FFF2-40B4-BE49-F238E27FC236}">
                <a16:creationId xmlns:a16="http://schemas.microsoft.com/office/drawing/2014/main" id="{E36E4766-883B-4D27-9EF0-95A9BD22266C}"/>
              </a:ext>
            </a:extLst>
          </p:cNvPr>
          <p:cNvSpPr/>
          <p:nvPr userDrawn="1"/>
        </p:nvSpPr>
        <p:spPr>
          <a:xfrm>
            <a:off x="2629361" y="1930595"/>
            <a:ext cx="852022" cy="852022"/>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909929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B350663-EC9A-4C44-B607-B63DB2B7FE3A}"/>
              </a:ext>
            </a:extLst>
          </p:cNvPr>
          <p:cNvPicPr>
            <a:picLocks noChangeAspect="1"/>
          </p:cNvPicPr>
          <p:nvPr userDrawn="1"/>
        </p:nvPicPr>
        <p:blipFill>
          <a:blip r:embed="rId2"/>
          <a:stretch>
            <a:fillRect/>
          </a:stretch>
        </p:blipFill>
        <p:spPr>
          <a:xfrm>
            <a:off x="0" y="1"/>
            <a:ext cx="12184879" cy="6858000"/>
          </a:xfrm>
          <a:prstGeom prst="rect">
            <a:avLst/>
          </a:prstGeom>
        </p:spPr>
      </p:pic>
      <p:sp>
        <p:nvSpPr>
          <p:cNvPr id="2" name="Title 1">
            <a:extLst>
              <a:ext uri="{FF2B5EF4-FFF2-40B4-BE49-F238E27FC236}">
                <a16:creationId xmlns:a16="http://schemas.microsoft.com/office/drawing/2014/main" id="{35246000-100C-40C4-BEF3-5A3E38B699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DFDF0F9-3FE1-432B-9703-5AE876434F3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75A5E0-2AFF-4AB5-ACE6-7DA7CD466188}"/>
              </a:ext>
            </a:extLst>
          </p:cNvPr>
          <p:cNvSpPr>
            <a:spLocks noGrp="1"/>
          </p:cNvSpPr>
          <p:nvPr>
            <p:ph type="dt" sz="half" idx="10"/>
          </p:nvPr>
        </p:nvSpPr>
        <p:spPr/>
        <p:txBody>
          <a:bodyPr/>
          <a:lstStyle/>
          <a:p>
            <a:fld id="{FE1C8935-5503-46B3-AA64-FDD06962785D}" type="datetimeFigureOut">
              <a:rPr lang="en-US" smtClean="0"/>
              <a:t>1/20/2022</a:t>
            </a:fld>
            <a:endParaRPr lang="en-US"/>
          </a:p>
        </p:txBody>
      </p:sp>
      <p:sp>
        <p:nvSpPr>
          <p:cNvPr id="5" name="Footer Placeholder 4">
            <a:extLst>
              <a:ext uri="{FF2B5EF4-FFF2-40B4-BE49-F238E27FC236}">
                <a16:creationId xmlns:a16="http://schemas.microsoft.com/office/drawing/2014/main" id="{6BF69C67-F520-4179-9639-626A998091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5F03E5-824A-4731-8801-F2B2084D9ACF}"/>
              </a:ext>
            </a:extLst>
          </p:cNvPr>
          <p:cNvSpPr>
            <a:spLocks noGrp="1"/>
          </p:cNvSpPr>
          <p:nvPr>
            <p:ph type="sldNum" sz="quarter" idx="12"/>
          </p:nvPr>
        </p:nvSpPr>
        <p:spPr/>
        <p:txBody>
          <a:bodyPr/>
          <a:lstStyle/>
          <a:p>
            <a:fld id="{9306B73E-E889-4101-943F-C932486AC50A}" type="slidenum">
              <a:rPr lang="en-US" smtClean="0"/>
              <a:t>‹#›</a:t>
            </a:fld>
            <a:endParaRPr lang="en-US"/>
          </a:p>
        </p:txBody>
      </p:sp>
    </p:spTree>
    <p:extLst>
      <p:ext uri="{BB962C8B-B14F-4D97-AF65-F5344CB8AC3E}">
        <p14:creationId xmlns:p14="http://schemas.microsoft.com/office/powerpoint/2010/main" val="33784265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6B4D996-D27A-45F3-8A94-7114A45F776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2004"/>
            <a:ext cx="12184879" cy="6853994"/>
          </a:xfrm>
          <a:prstGeom prst="rect">
            <a:avLst/>
          </a:prstGeom>
        </p:spPr>
      </p:pic>
      <p:sp>
        <p:nvSpPr>
          <p:cNvPr id="2" name="Title 1">
            <a:extLst>
              <a:ext uri="{FF2B5EF4-FFF2-40B4-BE49-F238E27FC236}">
                <a16:creationId xmlns:a16="http://schemas.microsoft.com/office/drawing/2014/main" id="{2AAFCBFE-611A-4CAB-A894-937638D9FDD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52E8545-01CE-4FAF-BFB4-D08B76DD53D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39B6410-3F70-4DB6-82F8-946CB7F5F44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23725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CEE5A00-8F8E-42AF-90E2-066651466F4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ED880EE-B25B-4758-91EB-EBD635871C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8255D9-F2D3-47EC-8DB1-5B378E86D5E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1C8935-5503-46B3-AA64-FDD06962785D}" type="datetimeFigureOut">
              <a:rPr lang="en-US" smtClean="0"/>
              <a:t>1/20/2022</a:t>
            </a:fld>
            <a:endParaRPr lang="en-US"/>
          </a:p>
        </p:txBody>
      </p:sp>
      <p:sp>
        <p:nvSpPr>
          <p:cNvPr id="5" name="Footer Placeholder 4">
            <a:extLst>
              <a:ext uri="{FF2B5EF4-FFF2-40B4-BE49-F238E27FC236}">
                <a16:creationId xmlns:a16="http://schemas.microsoft.com/office/drawing/2014/main" id="{FC92A118-F643-4454-B34F-A87946B13FE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3A72231-B6D0-41EB-A4EC-39B7F5689F8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06B73E-E889-4101-943F-C932486AC50A}" type="slidenum">
              <a:rPr lang="en-US" smtClean="0"/>
              <a:t>‹#›</a:t>
            </a:fld>
            <a:endParaRPr lang="en-US"/>
          </a:p>
        </p:txBody>
      </p:sp>
    </p:spTree>
    <p:extLst>
      <p:ext uri="{BB962C8B-B14F-4D97-AF65-F5344CB8AC3E}">
        <p14:creationId xmlns:p14="http://schemas.microsoft.com/office/powerpoint/2010/main" val="2479911422"/>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61" r:id="rId7"/>
    <p:sldLayoutId id="2147483662" r:id="rId8"/>
    <p:sldLayoutId id="2147483664" r:id="rId9"/>
    <p:sldLayoutId id="2147483666" r:id="rId10"/>
    <p:sldLayoutId id="2147483667" r:id="rId11"/>
    <p:sldLayoutId id="2147483674" r:id="rId12"/>
  </p:sldLayoutIdLst>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openxmlformats.org/officeDocument/2006/relationships/image" Target="../media/image20.gif"/><Relationship Id="rId13" Type="http://schemas.openxmlformats.org/officeDocument/2006/relationships/image" Target="../media/image33.png"/><Relationship Id="rId3" Type="http://schemas.openxmlformats.org/officeDocument/2006/relationships/slideLayout" Target="../slideLayouts/slideLayout3.xml"/><Relationship Id="rId7" Type="http://schemas.openxmlformats.org/officeDocument/2006/relationships/image" Target="../media/image31.png"/><Relationship Id="rId12" Type="http://schemas.openxmlformats.org/officeDocument/2006/relationships/image" Target="../media/image35.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0.png"/><Relationship Id="rId11" Type="http://schemas.openxmlformats.org/officeDocument/2006/relationships/slide" Target="slide7.xml"/><Relationship Id="rId5" Type="http://schemas.openxmlformats.org/officeDocument/2006/relationships/audio" Target="../media/audio1.wav"/><Relationship Id="rId10" Type="http://schemas.openxmlformats.org/officeDocument/2006/relationships/image" Target="../media/image32.png"/><Relationship Id="rId4" Type="http://schemas.openxmlformats.org/officeDocument/2006/relationships/notesSlide" Target="../notesSlides/notesSlide5.xml"/><Relationship Id="rId9" Type="http://schemas.openxmlformats.org/officeDocument/2006/relationships/image" Target="../media/image26.png"/><Relationship Id="rId14" Type="http://schemas.microsoft.com/office/2007/relationships/hdphoto" Target="../media/hdphoto3.wdp"/></Relationships>
</file>

<file path=ppt/slides/_rels/slide11.xml.rels><?xml version="1.0" encoding="UTF-8" standalone="yes"?>
<Relationships xmlns="http://schemas.openxmlformats.org/package/2006/relationships"><Relationship Id="rId8" Type="http://schemas.openxmlformats.org/officeDocument/2006/relationships/image" Target="../media/image20.gif"/><Relationship Id="rId13" Type="http://schemas.openxmlformats.org/officeDocument/2006/relationships/image" Target="../media/image33.png"/><Relationship Id="rId3" Type="http://schemas.openxmlformats.org/officeDocument/2006/relationships/slideLayout" Target="../slideLayouts/slideLayout3.xml"/><Relationship Id="rId7" Type="http://schemas.openxmlformats.org/officeDocument/2006/relationships/image" Target="../media/image31.png"/><Relationship Id="rId12" Type="http://schemas.openxmlformats.org/officeDocument/2006/relationships/image" Target="../media/image36.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0.png"/><Relationship Id="rId11" Type="http://schemas.openxmlformats.org/officeDocument/2006/relationships/slide" Target="slide7.xml"/><Relationship Id="rId5" Type="http://schemas.openxmlformats.org/officeDocument/2006/relationships/audio" Target="../media/audio1.wav"/><Relationship Id="rId10" Type="http://schemas.openxmlformats.org/officeDocument/2006/relationships/image" Target="../media/image32.png"/><Relationship Id="rId4" Type="http://schemas.openxmlformats.org/officeDocument/2006/relationships/notesSlide" Target="../notesSlides/notesSlide6.xml"/><Relationship Id="rId9" Type="http://schemas.openxmlformats.org/officeDocument/2006/relationships/image" Target="../media/image26.png"/><Relationship Id="rId14" Type="http://schemas.microsoft.com/office/2007/relationships/hdphoto" Target="../media/hdphoto3.wdp"/></Relationships>
</file>

<file path=ppt/slides/_rels/slide12.xml.rels><?xml version="1.0" encoding="UTF-8" standalone="yes"?>
<Relationships xmlns="http://schemas.openxmlformats.org/package/2006/relationships"><Relationship Id="rId8" Type="http://schemas.openxmlformats.org/officeDocument/2006/relationships/image" Target="../media/image20.gif"/><Relationship Id="rId13" Type="http://schemas.microsoft.com/office/2007/relationships/hdphoto" Target="../media/hdphoto2.wdp"/><Relationship Id="rId3" Type="http://schemas.openxmlformats.org/officeDocument/2006/relationships/slideLayout" Target="../slideLayouts/slideLayout3.xml"/><Relationship Id="rId7" Type="http://schemas.openxmlformats.org/officeDocument/2006/relationships/image" Target="../media/image31.png"/><Relationship Id="rId12" Type="http://schemas.openxmlformats.org/officeDocument/2006/relationships/image" Target="../media/image22.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0.png"/><Relationship Id="rId11" Type="http://schemas.openxmlformats.org/officeDocument/2006/relationships/slide" Target="slide7.xml"/><Relationship Id="rId5" Type="http://schemas.openxmlformats.org/officeDocument/2006/relationships/audio" Target="../media/audio1.wav"/><Relationship Id="rId15" Type="http://schemas.microsoft.com/office/2007/relationships/hdphoto" Target="../media/hdphoto3.wdp"/><Relationship Id="rId10" Type="http://schemas.openxmlformats.org/officeDocument/2006/relationships/image" Target="../media/image32.png"/><Relationship Id="rId4" Type="http://schemas.openxmlformats.org/officeDocument/2006/relationships/notesSlide" Target="../notesSlides/notesSlide7.xml"/><Relationship Id="rId9" Type="http://schemas.openxmlformats.org/officeDocument/2006/relationships/image" Target="../media/image26.png"/><Relationship Id="rId14" Type="http://schemas.openxmlformats.org/officeDocument/2006/relationships/image" Target="../media/image33.png"/></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4.png"/><Relationship Id="rId1" Type="http://schemas.openxmlformats.org/officeDocument/2006/relationships/slideLayout" Target="../slideLayouts/slideLayout3.xml"/><Relationship Id="rId4" Type="http://schemas.microsoft.com/office/2007/relationships/hdphoto" Target="../media/hdphoto3.wdp"/></Relationships>
</file>

<file path=ppt/slides/_rels/slide1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39.svg"/><Relationship Id="rId2" Type="http://schemas.openxmlformats.org/officeDocument/2006/relationships/image" Target="../media/image38.png"/><Relationship Id="rId1" Type="http://schemas.openxmlformats.org/officeDocument/2006/relationships/slideLayout" Target="../slideLayouts/slideLayout3.xml"/><Relationship Id="rId5" Type="http://schemas.openxmlformats.org/officeDocument/2006/relationships/image" Target="../media/image41.svg"/><Relationship Id="rId4" Type="http://schemas.openxmlformats.org/officeDocument/2006/relationships/image" Target="../media/image4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Layout" Target="../slideLayouts/slideLayout3.xml"/><Relationship Id="rId5" Type="http://schemas.openxmlformats.org/officeDocument/2006/relationships/image" Target="../media/image17.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8" Type="http://schemas.openxmlformats.org/officeDocument/2006/relationships/image" Target="../media/image19.gif"/><Relationship Id="rId13" Type="http://schemas.openxmlformats.org/officeDocument/2006/relationships/image" Target="../media/image22.png"/><Relationship Id="rId18" Type="http://schemas.openxmlformats.org/officeDocument/2006/relationships/image" Target="../media/image24.png"/><Relationship Id="rId3" Type="http://schemas.microsoft.com/office/2007/relationships/media" Target="../media/media2.mp3"/><Relationship Id="rId21" Type="http://schemas.openxmlformats.org/officeDocument/2006/relationships/image" Target="../media/image26.png"/><Relationship Id="rId7" Type="http://schemas.openxmlformats.org/officeDocument/2006/relationships/image" Target="../media/image18.gif"/><Relationship Id="rId12" Type="http://schemas.openxmlformats.org/officeDocument/2006/relationships/slide" Target="slide12.xml"/><Relationship Id="rId17" Type="http://schemas.openxmlformats.org/officeDocument/2006/relationships/slide" Target="slide8.xml"/><Relationship Id="rId2" Type="http://schemas.openxmlformats.org/officeDocument/2006/relationships/audio" Target="../media/media1.mp3"/><Relationship Id="rId16" Type="http://schemas.openxmlformats.org/officeDocument/2006/relationships/image" Target="../media/image23.png"/><Relationship Id="rId20" Type="http://schemas.openxmlformats.org/officeDocument/2006/relationships/image" Target="../media/image25.png"/><Relationship Id="rId1" Type="http://schemas.microsoft.com/office/2007/relationships/media" Target="../media/media1.mp3"/><Relationship Id="rId6" Type="http://schemas.openxmlformats.org/officeDocument/2006/relationships/notesSlide" Target="../notesSlides/notesSlide1.xml"/><Relationship Id="rId11" Type="http://schemas.openxmlformats.org/officeDocument/2006/relationships/image" Target="../media/image21.png"/><Relationship Id="rId24" Type="http://schemas.openxmlformats.org/officeDocument/2006/relationships/image" Target="../media/image28.png"/><Relationship Id="rId5" Type="http://schemas.openxmlformats.org/officeDocument/2006/relationships/slideLayout" Target="../slideLayouts/slideLayout11.xml"/><Relationship Id="rId15" Type="http://schemas.openxmlformats.org/officeDocument/2006/relationships/slide" Target="slide9.xml"/><Relationship Id="rId23" Type="http://schemas.openxmlformats.org/officeDocument/2006/relationships/slide" Target="slide7.xml"/><Relationship Id="rId10" Type="http://schemas.openxmlformats.org/officeDocument/2006/relationships/slide" Target="slide10.xml"/><Relationship Id="rId19" Type="http://schemas.openxmlformats.org/officeDocument/2006/relationships/slide" Target="slide11.xml"/><Relationship Id="rId4" Type="http://schemas.openxmlformats.org/officeDocument/2006/relationships/audio" Target="../media/media2.mp3"/><Relationship Id="rId9" Type="http://schemas.openxmlformats.org/officeDocument/2006/relationships/image" Target="../media/image20.gif"/><Relationship Id="rId14" Type="http://schemas.microsoft.com/office/2007/relationships/hdphoto" Target="../media/hdphoto2.wdp"/><Relationship Id="rId22" Type="http://schemas.openxmlformats.org/officeDocument/2006/relationships/image" Target="../media/image27.png"/></Relationships>
</file>

<file path=ppt/slides/_rels/slide7.xml.rels><?xml version="1.0" encoding="UTF-8" standalone="yes"?>
<Relationships xmlns="http://schemas.openxmlformats.org/package/2006/relationships"><Relationship Id="rId8" Type="http://schemas.openxmlformats.org/officeDocument/2006/relationships/image" Target="../media/image20.gif"/><Relationship Id="rId13" Type="http://schemas.microsoft.com/office/2007/relationships/hdphoto" Target="../media/hdphoto2.wdp"/><Relationship Id="rId18" Type="http://schemas.openxmlformats.org/officeDocument/2006/relationships/slide" Target="slide11.xml"/><Relationship Id="rId3" Type="http://schemas.microsoft.com/office/2007/relationships/media" Target="../media/media2.mp3"/><Relationship Id="rId21" Type="http://schemas.openxmlformats.org/officeDocument/2006/relationships/slide" Target="slide13.xml"/><Relationship Id="rId7" Type="http://schemas.openxmlformats.org/officeDocument/2006/relationships/image" Target="../media/image18.gif"/><Relationship Id="rId12" Type="http://schemas.openxmlformats.org/officeDocument/2006/relationships/image" Target="../media/image22.png"/><Relationship Id="rId17" Type="http://schemas.openxmlformats.org/officeDocument/2006/relationships/image" Target="../media/image24.png"/><Relationship Id="rId2" Type="http://schemas.openxmlformats.org/officeDocument/2006/relationships/audio" Target="../media/media1.mp3"/><Relationship Id="rId16" Type="http://schemas.openxmlformats.org/officeDocument/2006/relationships/slide" Target="slide8.xml"/><Relationship Id="rId20" Type="http://schemas.openxmlformats.org/officeDocument/2006/relationships/image" Target="../media/image26.png"/><Relationship Id="rId1" Type="http://schemas.microsoft.com/office/2007/relationships/media" Target="../media/media1.mp3"/><Relationship Id="rId6" Type="http://schemas.openxmlformats.org/officeDocument/2006/relationships/notesSlide" Target="../notesSlides/notesSlide2.xml"/><Relationship Id="rId11" Type="http://schemas.openxmlformats.org/officeDocument/2006/relationships/slide" Target="slide12.xml"/><Relationship Id="rId24" Type="http://schemas.openxmlformats.org/officeDocument/2006/relationships/image" Target="../media/image27.png"/><Relationship Id="rId5" Type="http://schemas.openxmlformats.org/officeDocument/2006/relationships/slideLayout" Target="../slideLayouts/slideLayout11.xml"/><Relationship Id="rId15" Type="http://schemas.openxmlformats.org/officeDocument/2006/relationships/image" Target="../media/image23.png"/><Relationship Id="rId23" Type="http://schemas.openxmlformats.org/officeDocument/2006/relationships/image" Target="../media/image19.gif"/><Relationship Id="rId10" Type="http://schemas.openxmlformats.org/officeDocument/2006/relationships/image" Target="../media/image21.png"/><Relationship Id="rId19" Type="http://schemas.openxmlformats.org/officeDocument/2006/relationships/image" Target="../media/image25.png"/><Relationship Id="rId4" Type="http://schemas.openxmlformats.org/officeDocument/2006/relationships/audio" Target="../media/media2.mp3"/><Relationship Id="rId9" Type="http://schemas.openxmlformats.org/officeDocument/2006/relationships/slide" Target="slide10.xml"/><Relationship Id="rId14" Type="http://schemas.openxmlformats.org/officeDocument/2006/relationships/slide" Target="slide9.xml"/><Relationship Id="rId22" Type="http://schemas.openxmlformats.org/officeDocument/2006/relationships/image" Target="../media/image29.png"/></Relationships>
</file>

<file path=ppt/slides/_rels/slide8.xml.rels><?xml version="1.0" encoding="UTF-8" standalone="yes"?>
<Relationships xmlns="http://schemas.openxmlformats.org/package/2006/relationships"><Relationship Id="rId8" Type="http://schemas.openxmlformats.org/officeDocument/2006/relationships/image" Target="../media/image20.gif"/><Relationship Id="rId13" Type="http://schemas.openxmlformats.org/officeDocument/2006/relationships/image" Target="../media/image33.png"/><Relationship Id="rId3" Type="http://schemas.openxmlformats.org/officeDocument/2006/relationships/slideLayout" Target="../slideLayouts/slideLayout3.xml"/><Relationship Id="rId7" Type="http://schemas.openxmlformats.org/officeDocument/2006/relationships/image" Target="../media/image31.png"/><Relationship Id="rId12" Type="http://schemas.openxmlformats.org/officeDocument/2006/relationships/image" Target="../media/image32.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0.png"/><Relationship Id="rId11" Type="http://schemas.openxmlformats.org/officeDocument/2006/relationships/image" Target="../media/image26.png"/><Relationship Id="rId5" Type="http://schemas.openxmlformats.org/officeDocument/2006/relationships/audio" Target="../media/audio1.wav"/><Relationship Id="rId10" Type="http://schemas.openxmlformats.org/officeDocument/2006/relationships/image" Target="../media/image24.png"/><Relationship Id="rId4" Type="http://schemas.openxmlformats.org/officeDocument/2006/relationships/notesSlide" Target="../notesSlides/notesSlide3.xml"/><Relationship Id="rId9" Type="http://schemas.openxmlformats.org/officeDocument/2006/relationships/slide" Target="slide7.xml"/><Relationship Id="rId14" Type="http://schemas.microsoft.com/office/2007/relationships/hdphoto" Target="../media/hdphoto3.wdp"/></Relationships>
</file>

<file path=ppt/slides/_rels/slide9.xml.rels><?xml version="1.0" encoding="UTF-8" standalone="yes"?>
<Relationships xmlns="http://schemas.openxmlformats.org/package/2006/relationships"><Relationship Id="rId8" Type="http://schemas.openxmlformats.org/officeDocument/2006/relationships/image" Target="../media/image20.gif"/><Relationship Id="rId13" Type="http://schemas.openxmlformats.org/officeDocument/2006/relationships/image" Target="../media/image33.png"/><Relationship Id="rId3" Type="http://schemas.openxmlformats.org/officeDocument/2006/relationships/slideLayout" Target="../slideLayouts/slideLayout3.xml"/><Relationship Id="rId7" Type="http://schemas.openxmlformats.org/officeDocument/2006/relationships/image" Target="../media/image31.png"/><Relationship Id="rId12" Type="http://schemas.openxmlformats.org/officeDocument/2006/relationships/image" Target="../media/image34.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0.png"/><Relationship Id="rId11" Type="http://schemas.openxmlformats.org/officeDocument/2006/relationships/slide" Target="slide7.xml"/><Relationship Id="rId5" Type="http://schemas.openxmlformats.org/officeDocument/2006/relationships/audio" Target="../media/audio1.wav"/><Relationship Id="rId10" Type="http://schemas.openxmlformats.org/officeDocument/2006/relationships/image" Target="../media/image32.png"/><Relationship Id="rId4" Type="http://schemas.openxmlformats.org/officeDocument/2006/relationships/notesSlide" Target="../notesSlides/notesSlide4.xml"/><Relationship Id="rId9" Type="http://schemas.openxmlformats.org/officeDocument/2006/relationships/image" Target="../media/image26.png"/><Relationship Id="rId14" Type="http://schemas.microsoft.com/office/2007/relationships/hdphoto" Target="../media/hdphoto3.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AAC7166-F503-422D-BDE1-A83D50999971}"/>
              </a:ext>
            </a:extLst>
          </p:cNvPr>
          <p:cNvSpPr/>
          <p:nvPr/>
        </p:nvSpPr>
        <p:spPr>
          <a:xfrm>
            <a:off x="9874491" y="95003"/>
            <a:ext cx="2127505" cy="73866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20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UTM Avo"/>
                <a:ea typeface="Cambria Math" panose="02040503050406030204" pitchFamily="18" charset="0"/>
                <a:cs typeface="+mn-cs"/>
              </a:rPr>
              <a:t>TOÁN 1</a:t>
            </a:r>
          </a:p>
        </p:txBody>
      </p:sp>
      <p:sp>
        <p:nvSpPr>
          <p:cNvPr id="10" name="Google Shape;54;p1">
            <a:extLst>
              <a:ext uri="{FF2B5EF4-FFF2-40B4-BE49-F238E27FC236}">
                <a16:creationId xmlns:a16="http://schemas.microsoft.com/office/drawing/2014/main" id="{53DE932C-97F4-4C5F-AB8E-16439751F019}"/>
              </a:ext>
            </a:extLst>
          </p:cNvPr>
          <p:cNvSpPr txBox="1">
            <a:spLocks noGrp="1"/>
          </p:cNvSpPr>
          <p:nvPr>
            <p:ph type="ctrTitle" idx="4294967295"/>
          </p:nvPr>
        </p:nvSpPr>
        <p:spPr>
          <a:xfrm>
            <a:off x="363538" y="1578633"/>
            <a:ext cx="11828462" cy="2467154"/>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150000"/>
              </a:lnSpc>
              <a:spcBef>
                <a:spcPts val="0"/>
              </a:spcBef>
              <a:spcAft>
                <a:spcPts val="0"/>
              </a:spcAft>
              <a:buClr>
                <a:schemeClr val="dk1"/>
              </a:buClr>
              <a:buSzPts val="990"/>
              <a:buFont typeface="Arial"/>
              <a:buNone/>
            </a:pPr>
            <a:r>
              <a:rPr lang="en-US" sz="5800" b="1" dirty="0" err="1">
                <a:solidFill>
                  <a:srgbClr val="002060"/>
                </a:solidFill>
                <a:latin typeface="UTM Avo" panose="02040603050506020204" pitchFamily="18" charset="0"/>
              </a:rPr>
              <a:t>Tuần</a:t>
            </a:r>
            <a:r>
              <a:rPr lang="en-US" sz="5800" b="1" dirty="0">
                <a:solidFill>
                  <a:srgbClr val="002060"/>
                </a:solidFill>
                <a:latin typeface="UTM Avo" panose="02040603050506020204" pitchFamily="18" charset="0"/>
              </a:rPr>
              <a:t> 20</a:t>
            </a:r>
            <a:endParaRPr sz="5800" b="1" dirty="0">
              <a:solidFill>
                <a:srgbClr val="002060"/>
              </a:solidFill>
              <a:latin typeface="UTM Avo" panose="02040603050506020204" pitchFamily="18" charset="0"/>
            </a:endParaRPr>
          </a:p>
          <a:p>
            <a:pPr algn="ctr">
              <a:lnSpc>
                <a:spcPct val="150000"/>
              </a:lnSpc>
              <a:buSzPts val="990"/>
            </a:pPr>
            <a:r>
              <a:rPr lang="en-US" sz="5200" b="1" dirty="0" err="1">
                <a:solidFill>
                  <a:srgbClr val="FF0000"/>
                </a:solidFill>
                <a:latin typeface="UTM Avo" panose="02040603050506020204" pitchFamily="18" charset="0"/>
              </a:rPr>
              <a:t>Bài</a:t>
            </a:r>
            <a:r>
              <a:rPr lang="en-US" sz="5200" b="1" dirty="0">
                <a:solidFill>
                  <a:srgbClr val="FF0000"/>
                </a:solidFill>
                <a:latin typeface="UTM Avo" panose="02040603050506020204" pitchFamily="18" charset="0"/>
              </a:rPr>
              <a:t> 40: </a:t>
            </a:r>
            <a:r>
              <a:rPr lang="en-US" sz="5200" b="1" dirty="0" err="1">
                <a:solidFill>
                  <a:srgbClr val="FF0000"/>
                </a:solidFill>
                <a:latin typeface="UTM Avo" panose="02040603050506020204" pitchFamily="18" charset="0"/>
              </a:rPr>
              <a:t>Các</a:t>
            </a:r>
            <a:r>
              <a:rPr lang="en-US" sz="5200" b="1" dirty="0">
                <a:solidFill>
                  <a:srgbClr val="FF0000"/>
                </a:solidFill>
                <a:latin typeface="UTM Avo" panose="02040603050506020204" pitchFamily="18" charset="0"/>
              </a:rPr>
              <a:t> </a:t>
            </a:r>
            <a:r>
              <a:rPr lang="en-US" sz="5200" b="1" dirty="0" err="1">
                <a:solidFill>
                  <a:srgbClr val="FF0000"/>
                </a:solidFill>
                <a:latin typeface="UTM Avo" panose="02040603050506020204" pitchFamily="18" charset="0"/>
              </a:rPr>
              <a:t>số</a:t>
            </a:r>
            <a:r>
              <a:rPr lang="en-US" sz="5200" b="1" dirty="0">
                <a:solidFill>
                  <a:srgbClr val="FF0000"/>
                </a:solidFill>
                <a:latin typeface="UTM Avo" panose="02040603050506020204" pitchFamily="18" charset="0"/>
              </a:rPr>
              <a:t> 17, 18, 19, 20– </a:t>
            </a:r>
            <a:r>
              <a:rPr lang="en-US" sz="5200" b="1" dirty="0" err="1">
                <a:solidFill>
                  <a:srgbClr val="FF0000"/>
                </a:solidFill>
                <a:latin typeface="UTM Avo" panose="02040603050506020204" pitchFamily="18" charset="0"/>
              </a:rPr>
              <a:t>Tiết</a:t>
            </a:r>
            <a:r>
              <a:rPr lang="en-US" sz="5200" b="1" dirty="0">
                <a:solidFill>
                  <a:srgbClr val="FF0000"/>
                </a:solidFill>
                <a:latin typeface="UTM Avo" panose="02040603050506020204" pitchFamily="18" charset="0"/>
              </a:rPr>
              <a:t> 2</a:t>
            </a:r>
            <a:endParaRPr sz="5200" b="1" dirty="0">
              <a:solidFill>
                <a:srgbClr val="FF0000"/>
              </a:solidFill>
              <a:latin typeface="UTM Avo" panose="02040603050506020204" pitchFamily="18" charset="0"/>
            </a:endParaRPr>
          </a:p>
        </p:txBody>
      </p:sp>
    </p:spTree>
    <p:extLst>
      <p:ext uri="{BB962C8B-B14F-4D97-AF65-F5344CB8AC3E}">
        <p14:creationId xmlns:p14="http://schemas.microsoft.com/office/powerpoint/2010/main" val="34701057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descr="Cloud Clip Art at Clker.com - vector clip art online, royalty free &amp;amp; public  domain"/>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6770" y="507582"/>
            <a:ext cx="1820975" cy="100760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loud Clip Art at Clker.com - vector clip art online, royalty free &amp;amp; public  domain"/>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195697" y="76200"/>
            <a:ext cx="2003073" cy="110836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pic>
        <p:nvPicPr>
          <p:cNvPr id="11" name="Tieng-song-bien-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929481" y="1981200"/>
            <a:ext cx="609600" cy="609600"/>
          </a:xfrm>
          <a:prstGeom prst="rect">
            <a:avLst/>
          </a:prstGeom>
        </p:spPr>
      </p:pic>
      <p:pic>
        <p:nvPicPr>
          <p:cNvPr id="1026" name="Picture 2" descr="Cloud Clip Art at Clker.com - vector clip art online, royalty free &amp;amp; public  domain"/>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290476" y="76200"/>
            <a:ext cx="1368125" cy="75703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loud Clip Art at Clker.com - vector clip art online, royalty free &amp;amp; public  domain"/>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535688" y="353013"/>
            <a:ext cx="2003073" cy="110836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hlinkClick r:id="rId11" action="ppaction://hlinksldjump"/>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80356" y="5396471"/>
            <a:ext cx="935845" cy="1249420"/>
          </a:xfrm>
          <a:prstGeom prst="rect">
            <a:avLst/>
          </a:prstGeom>
        </p:spPr>
      </p:pic>
      <p:pic>
        <p:nvPicPr>
          <p:cNvPr id="22" name="Hình ảnh 21">
            <a:extLst>
              <a:ext uri="{FF2B5EF4-FFF2-40B4-BE49-F238E27FC236}">
                <a16:creationId xmlns:a16="http://schemas.microsoft.com/office/drawing/2014/main" id="{626721FC-94B6-4298-8720-39BC0DC30A51}"/>
              </a:ext>
            </a:extLst>
          </p:cNvPr>
          <p:cNvPicPr>
            <a:picLocks noChangeAspect="1"/>
          </p:cNvPicPr>
          <p:nvPr/>
        </p:nvPicPr>
        <p:blipFill>
          <a:blip r:embed="rId13">
            <a:clrChange>
              <a:clrFrom>
                <a:srgbClr val="FFFFFF"/>
              </a:clrFrom>
              <a:clrTo>
                <a:srgbClr val="FFFFFF">
                  <a:alpha val="0"/>
                </a:srgbClr>
              </a:clrTo>
            </a:clrChange>
            <a:extLst>
              <a:ext uri="{BEBA8EAE-BF5A-486C-A8C5-ECC9F3942E4B}">
                <a14:imgProps xmlns:a14="http://schemas.microsoft.com/office/drawing/2010/main">
                  <a14:imgLayer r:embed="rId14">
                    <a14:imgEffect>
                      <a14:saturation sat="200000"/>
                    </a14:imgEffect>
                  </a14:imgLayer>
                </a14:imgProps>
              </a:ext>
            </a:extLst>
          </a:blip>
          <a:stretch>
            <a:fillRect/>
          </a:stretch>
        </p:blipFill>
        <p:spPr>
          <a:xfrm>
            <a:off x="1799319" y="2223046"/>
            <a:ext cx="7668711" cy="4711154"/>
          </a:xfrm>
          <a:prstGeom prst="rect">
            <a:avLst/>
          </a:prstGeom>
        </p:spPr>
      </p:pic>
      <p:sp>
        <p:nvSpPr>
          <p:cNvPr id="23" name="Rounded Rectangle 5">
            <a:extLst>
              <a:ext uri="{FF2B5EF4-FFF2-40B4-BE49-F238E27FC236}">
                <a16:creationId xmlns:a16="http://schemas.microsoft.com/office/drawing/2014/main" id="{F8520919-C578-444B-A297-B09901F4F8ED}"/>
              </a:ext>
            </a:extLst>
          </p:cNvPr>
          <p:cNvSpPr/>
          <p:nvPr/>
        </p:nvSpPr>
        <p:spPr>
          <a:xfrm>
            <a:off x="1113183" y="1473630"/>
            <a:ext cx="5473147" cy="614362"/>
          </a:xfrm>
          <a:prstGeom prst="roundRect">
            <a:avLst/>
          </a:prstGeom>
          <a:noFill/>
          <a:ln w="28575">
            <a:noFill/>
            <a:prstDash val="lgDashDot"/>
          </a:ln>
        </p:spPr>
        <p:style>
          <a:lnRef idx="2">
            <a:schemeClr val="accent1">
              <a:shade val="50000"/>
            </a:schemeClr>
          </a:lnRef>
          <a:fillRef idx="1">
            <a:schemeClr val="accent1"/>
          </a:fillRef>
          <a:effectRef idx="0">
            <a:schemeClr val="accent1"/>
          </a:effectRef>
          <a:fontRef idx="minor">
            <a:schemeClr val="lt1"/>
          </a:fontRef>
        </p:style>
        <p:txBody>
          <a:bodyPr anchor="ctr"/>
          <a:lstStyle/>
          <a:p>
            <a:pPr marR="0" lvl="0" algn="l" defTabSz="914400" rtl="0" eaLnBrk="1" fontAlgn="auto" latinLnBrk="0" hangingPunct="1">
              <a:lnSpc>
                <a:spcPct val="150000"/>
              </a:lnSpc>
              <a:spcBef>
                <a:spcPts val="0"/>
              </a:spcBef>
              <a:spcAft>
                <a:spcPts val="0"/>
              </a:spcAft>
              <a:buClrTx/>
              <a:buSzTx/>
              <a:tabLst/>
              <a:defRPr/>
            </a:pPr>
            <a:r>
              <a:rPr kumimoji="0" lang="en-US" sz="3200" b="1" i="0" u="none" strike="noStrike" kern="1200" cap="none" spc="0" normalizeH="0" baseline="0" noProof="0" dirty="0">
                <a:ln>
                  <a:noFill/>
                </a:ln>
                <a:solidFill>
                  <a:srgbClr val="002060"/>
                </a:solidFill>
                <a:effectLst/>
                <a:uLnTx/>
                <a:uFillTx/>
                <a:latin typeface="UTM Avo"/>
                <a:cs typeface="Times New Roman" panose="02020603050405020304" pitchFamily="18" charset="0"/>
              </a:rPr>
              <a:t>- </a:t>
            </a:r>
            <a:r>
              <a:rPr kumimoji="0" lang="en-US" sz="3200" b="1" i="0" u="none" strike="noStrike" kern="1200" cap="none" spc="0" normalizeH="0" baseline="0" noProof="0" dirty="0" err="1">
                <a:ln>
                  <a:noFill/>
                </a:ln>
                <a:solidFill>
                  <a:srgbClr val="002060"/>
                </a:solidFill>
                <a:effectLst/>
                <a:uLnTx/>
                <a:uFillTx/>
                <a:latin typeface="UTM Avo"/>
                <a:cs typeface="Times New Roman" panose="02020603050405020304" pitchFamily="18" charset="0"/>
              </a:rPr>
              <a:t>Có</a:t>
            </a:r>
            <a:r>
              <a:rPr kumimoji="0" lang="en-US" sz="3200" b="1" i="0" u="none" strike="noStrike" kern="1200" cap="none" spc="0" normalizeH="0" noProof="0" dirty="0">
                <a:ln>
                  <a:noFill/>
                </a:ln>
                <a:solidFill>
                  <a:srgbClr val="002060"/>
                </a:solidFill>
                <a:effectLst/>
                <a:uLnTx/>
                <a:uFillTx/>
                <a:latin typeface="UTM Avo"/>
                <a:cs typeface="Times New Roman" panose="02020603050405020304" pitchFamily="18" charset="0"/>
              </a:rPr>
              <a:t> bao </a:t>
            </a:r>
            <a:r>
              <a:rPr kumimoji="0" lang="en-US" sz="3200" b="1" i="0" u="none" strike="noStrike" kern="1200" cap="none" spc="0" normalizeH="0" noProof="0" dirty="0" err="1">
                <a:ln>
                  <a:noFill/>
                </a:ln>
                <a:solidFill>
                  <a:srgbClr val="002060"/>
                </a:solidFill>
                <a:effectLst/>
                <a:uLnTx/>
                <a:uFillTx/>
                <a:latin typeface="UTM Avo"/>
                <a:cs typeface="Times New Roman" panose="02020603050405020304" pitchFamily="18" charset="0"/>
              </a:rPr>
              <a:t>nhiêu</a:t>
            </a:r>
            <a:r>
              <a:rPr kumimoji="0" lang="en-US" sz="3200" b="1" i="0" u="none" strike="noStrike" kern="1200" cap="none" spc="0" normalizeH="0" noProof="0" dirty="0">
                <a:ln>
                  <a:noFill/>
                </a:ln>
                <a:solidFill>
                  <a:srgbClr val="002060"/>
                </a:solidFill>
                <a:effectLst/>
                <a:uLnTx/>
                <a:uFillTx/>
                <a:latin typeface="UTM Avo"/>
                <a:cs typeface="Times New Roman" panose="02020603050405020304" pitchFamily="18" charset="0"/>
              </a:rPr>
              <a:t> </a:t>
            </a:r>
            <a:r>
              <a:rPr kumimoji="0" lang="en-US" sz="3200" b="1" i="0" u="none" strike="noStrike" kern="1200" cap="none" spc="0" normalizeH="0" noProof="0" dirty="0" err="1">
                <a:ln>
                  <a:noFill/>
                </a:ln>
                <a:solidFill>
                  <a:srgbClr val="002060"/>
                </a:solidFill>
                <a:effectLst/>
                <a:uLnTx/>
                <a:uFillTx/>
                <a:latin typeface="UTM Avo"/>
                <a:cs typeface="Times New Roman" panose="02020603050405020304" pitchFamily="18" charset="0"/>
              </a:rPr>
              <a:t>bạn</a:t>
            </a:r>
            <a:r>
              <a:rPr kumimoji="0" lang="en-US" sz="3200" b="1" i="0" u="none" strike="noStrike" kern="1200" cap="none" spc="0" normalizeH="0" noProof="0" dirty="0">
                <a:ln>
                  <a:noFill/>
                </a:ln>
                <a:solidFill>
                  <a:srgbClr val="002060"/>
                </a:solidFill>
                <a:effectLst/>
                <a:uLnTx/>
                <a:uFillTx/>
                <a:latin typeface="UTM Avo"/>
                <a:cs typeface="Times New Roman" panose="02020603050405020304" pitchFamily="18" charset="0"/>
              </a:rPr>
              <a:t> </a:t>
            </a:r>
            <a:r>
              <a:rPr kumimoji="0" lang="en-US" sz="3200" b="1" i="0" u="none" strike="noStrike" kern="1200" cap="none" spc="0" normalizeH="0" noProof="0" dirty="0" err="1">
                <a:ln>
                  <a:noFill/>
                </a:ln>
                <a:solidFill>
                  <a:srgbClr val="002060"/>
                </a:solidFill>
                <a:effectLst/>
                <a:uLnTx/>
                <a:uFillTx/>
                <a:latin typeface="UTM Avo"/>
                <a:cs typeface="Times New Roman" panose="02020603050405020304" pitchFamily="18" charset="0"/>
              </a:rPr>
              <a:t>nữ</a:t>
            </a:r>
            <a:r>
              <a:rPr kumimoji="0" lang="en-US" sz="3200" b="1" i="0" u="none" strike="noStrike" kern="1200" cap="none" spc="0" normalizeH="0" noProof="0" dirty="0">
                <a:ln>
                  <a:noFill/>
                </a:ln>
                <a:solidFill>
                  <a:srgbClr val="002060"/>
                </a:solidFill>
                <a:effectLst/>
                <a:uLnTx/>
                <a:uFillTx/>
                <a:latin typeface="UTM Avo"/>
                <a:cs typeface="Times New Roman" panose="02020603050405020304" pitchFamily="18" charset="0"/>
              </a:rPr>
              <a:t> ?</a:t>
            </a:r>
          </a:p>
        </p:txBody>
      </p:sp>
      <p:sp>
        <p:nvSpPr>
          <p:cNvPr id="24" name="Rounded Rectangle 5">
            <a:extLst>
              <a:ext uri="{FF2B5EF4-FFF2-40B4-BE49-F238E27FC236}">
                <a16:creationId xmlns:a16="http://schemas.microsoft.com/office/drawing/2014/main" id="{10CA2EA1-3373-4015-A12A-FDDE850A0668}"/>
              </a:ext>
            </a:extLst>
          </p:cNvPr>
          <p:cNvSpPr/>
          <p:nvPr/>
        </p:nvSpPr>
        <p:spPr>
          <a:xfrm>
            <a:off x="8537224" y="2286000"/>
            <a:ext cx="3382523" cy="614362"/>
          </a:xfrm>
          <a:prstGeom prst="roundRect">
            <a:avLst/>
          </a:prstGeom>
          <a:noFill/>
          <a:ln w="28575">
            <a:noFill/>
            <a:prstDash val="lgDashDot"/>
          </a:ln>
        </p:spPr>
        <p:style>
          <a:lnRef idx="2">
            <a:schemeClr val="accent1">
              <a:shade val="50000"/>
            </a:schemeClr>
          </a:lnRef>
          <a:fillRef idx="1">
            <a:schemeClr val="accent1"/>
          </a:fillRef>
          <a:effectRef idx="0">
            <a:schemeClr val="accent1"/>
          </a:effectRef>
          <a:fontRef idx="minor">
            <a:schemeClr val="lt1"/>
          </a:fontRef>
        </p:style>
        <p:txBody>
          <a:bodyPr anchor="ctr"/>
          <a:lstStyle/>
          <a:p>
            <a:pPr marR="0" lvl="0" algn="l" defTabSz="914400" rtl="0" eaLnBrk="1" fontAlgn="auto" latinLnBrk="0" hangingPunct="1">
              <a:lnSpc>
                <a:spcPct val="150000"/>
              </a:lnSpc>
              <a:spcBef>
                <a:spcPts val="0"/>
              </a:spcBef>
              <a:spcAft>
                <a:spcPts val="0"/>
              </a:spcAft>
              <a:buClrTx/>
              <a:buSzTx/>
              <a:tabLst/>
              <a:defRPr/>
            </a:pPr>
            <a:r>
              <a:rPr kumimoji="0" lang="en-US" sz="3200" b="1" i="0" u="none" strike="noStrike" kern="1200" cap="none" spc="0" normalizeH="0" baseline="0" noProof="0" dirty="0">
                <a:ln>
                  <a:noFill/>
                </a:ln>
                <a:solidFill>
                  <a:srgbClr val="FF0000"/>
                </a:solidFill>
                <a:effectLst/>
                <a:uLnTx/>
                <a:uFillTx/>
                <a:latin typeface="UTM Avo"/>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UTM Avo"/>
                <a:cs typeface="Times New Roman" panose="02020603050405020304" pitchFamily="18" charset="0"/>
              </a:rPr>
              <a:t>Có</a:t>
            </a:r>
            <a:r>
              <a:rPr kumimoji="0" lang="en-US" sz="3200" b="1" i="0" u="none" strike="noStrike" kern="1200" cap="none" spc="0" normalizeH="0" noProof="0" dirty="0">
                <a:ln>
                  <a:noFill/>
                </a:ln>
                <a:solidFill>
                  <a:srgbClr val="FF0000"/>
                </a:solidFill>
                <a:effectLst/>
                <a:uLnTx/>
                <a:uFillTx/>
                <a:latin typeface="UTM Avo"/>
                <a:cs typeface="Times New Roman" panose="02020603050405020304" pitchFamily="18" charset="0"/>
              </a:rPr>
              <a:t> 9 </a:t>
            </a:r>
            <a:r>
              <a:rPr kumimoji="0" lang="en-US" sz="3200" b="1" i="0" u="none" strike="noStrike" kern="1200" cap="none" spc="0" normalizeH="0" noProof="0" dirty="0" err="1">
                <a:ln>
                  <a:noFill/>
                </a:ln>
                <a:solidFill>
                  <a:srgbClr val="FF0000"/>
                </a:solidFill>
                <a:effectLst/>
                <a:uLnTx/>
                <a:uFillTx/>
                <a:latin typeface="UTM Avo"/>
                <a:cs typeface="Times New Roman" panose="02020603050405020304" pitchFamily="18" charset="0"/>
              </a:rPr>
              <a:t>bạn</a:t>
            </a:r>
            <a:r>
              <a:rPr kumimoji="0" lang="en-US" sz="3200" b="1" i="0" u="none" strike="noStrike" kern="1200" cap="none" spc="0" normalizeH="0" noProof="0" dirty="0">
                <a:ln>
                  <a:noFill/>
                </a:ln>
                <a:solidFill>
                  <a:srgbClr val="FF0000"/>
                </a:solidFill>
                <a:effectLst/>
                <a:uLnTx/>
                <a:uFillTx/>
                <a:latin typeface="UTM Avo"/>
                <a:cs typeface="Times New Roman" panose="02020603050405020304" pitchFamily="18" charset="0"/>
              </a:rPr>
              <a:t> </a:t>
            </a:r>
            <a:r>
              <a:rPr kumimoji="0" lang="en-US" sz="3200" b="1" i="0" u="none" strike="noStrike" kern="1200" cap="none" spc="0" normalizeH="0" noProof="0" dirty="0" err="1">
                <a:ln>
                  <a:noFill/>
                </a:ln>
                <a:solidFill>
                  <a:srgbClr val="FF0000"/>
                </a:solidFill>
                <a:effectLst/>
                <a:uLnTx/>
                <a:uFillTx/>
                <a:latin typeface="UTM Avo"/>
                <a:cs typeface="Times New Roman" panose="02020603050405020304" pitchFamily="18" charset="0"/>
              </a:rPr>
              <a:t>nữ</a:t>
            </a:r>
            <a:r>
              <a:rPr kumimoji="0" lang="en-US" sz="3200" b="1" i="0" u="none" strike="noStrike" kern="1200" cap="none" spc="0" normalizeH="0" noProof="0" dirty="0">
                <a:ln>
                  <a:noFill/>
                </a:ln>
                <a:solidFill>
                  <a:srgbClr val="FF0000"/>
                </a:solidFill>
                <a:effectLst/>
                <a:uLnTx/>
                <a:uFillTx/>
                <a:latin typeface="UTM Avo"/>
                <a:cs typeface="Times New Roman" panose="02020603050405020304" pitchFamily="18" charset="0"/>
              </a:rPr>
              <a:t>.</a:t>
            </a:r>
          </a:p>
        </p:txBody>
      </p:sp>
    </p:spTree>
    <p:extLst>
      <p:ext uri="{BB962C8B-B14F-4D97-AF65-F5344CB8AC3E}">
        <p14:creationId xmlns:p14="http://schemas.microsoft.com/office/powerpoint/2010/main" val="35253612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par>
                                <p:cTn id="7" presetID="32" presetClass="emph" presetSubtype="0" repeatCount="indefinite" fill="hold" nodeType="withEffect">
                                  <p:stCondLst>
                                    <p:cond delay="0"/>
                                  </p:stCondLst>
                                  <p:childTnLst>
                                    <p:animRot by="120000">
                                      <p:cBhvr>
                                        <p:cTn id="8" dur="100" fill="hold">
                                          <p:stCondLst>
                                            <p:cond delay="0"/>
                                          </p:stCondLst>
                                        </p:cTn>
                                        <p:tgtEl>
                                          <p:spTgt spid="9"/>
                                        </p:tgtEl>
                                        <p:attrNameLst>
                                          <p:attrName>r</p:attrName>
                                        </p:attrNameLst>
                                      </p:cBhvr>
                                    </p:animRot>
                                    <p:animRot by="-240000">
                                      <p:cBhvr>
                                        <p:cTn id="9" dur="200" fill="hold">
                                          <p:stCondLst>
                                            <p:cond delay="200"/>
                                          </p:stCondLst>
                                        </p:cTn>
                                        <p:tgtEl>
                                          <p:spTgt spid="9"/>
                                        </p:tgtEl>
                                        <p:attrNameLst>
                                          <p:attrName>r</p:attrName>
                                        </p:attrNameLst>
                                      </p:cBhvr>
                                    </p:animRot>
                                    <p:animRot by="240000">
                                      <p:cBhvr>
                                        <p:cTn id="10" dur="200" fill="hold">
                                          <p:stCondLst>
                                            <p:cond delay="400"/>
                                          </p:stCondLst>
                                        </p:cTn>
                                        <p:tgtEl>
                                          <p:spTgt spid="9"/>
                                        </p:tgtEl>
                                        <p:attrNameLst>
                                          <p:attrName>r</p:attrName>
                                        </p:attrNameLst>
                                      </p:cBhvr>
                                    </p:animRot>
                                    <p:animRot by="-240000">
                                      <p:cBhvr>
                                        <p:cTn id="11" dur="200" fill="hold">
                                          <p:stCondLst>
                                            <p:cond delay="600"/>
                                          </p:stCondLst>
                                        </p:cTn>
                                        <p:tgtEl>
                                          <p:spTgt spid="9"/>
                                        </p:tgtEl>
                                        <p:attrNameLst>
                                          <p:attrName>r</p:attrName>
                                        </p:attrNameLst>
                                      </p:cBhvr>
                                    </p:animRot>
                                    <p:animRot by="120000">
                                      <p:cBhvr>
                                        <p:cTn id="12" dur="200" fill="hold">
                                          <p:stCondLst>
                                            <p:cond delay="800"/>
                                          </p:stCondLst>
                                        </p:cTn>
                                        <p:tgtEl>
                                          <p:spTgt spid="9"/>
                                        </p:tgtEl>
                                        <p:attrNameLst>
                                          <p:attrName>r</p:attrName>
                                        </p:attrNameLst>
                                      </p:cBhvr>
                                    </p:animRot>
                                  </p:childTnLst>
                                </p:cTn>
                              </p:par>
                              <p:par>
                                <p:cTn id="13" presetID="21" presetClass="entr" presetSubtype="1"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heel(1)">
                                      <p:cBhvr>
                                        <p:cTn id="15" dur="2000"/>
                                        <p:tgtEl>
                                          <p:spTgt spid="22"/>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left)">
                                      <p:cBhvr>
                                        <p:cTn id="18" dur="500"/>
                                        <p:tgtEl>
                                          <p:spTgt spid="2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left)">
                                      <p:cBhvr>
                                        <p:cTn id="23" dur="500"/>
                                        <p:tgtEl>
                                          <p:spTgt spid="24"/>
                                        </p:tgtEl>
                                      </p:cBhvr>
                                    </p:animEffect>
                                  </p:childTnLst>
                                  <p:subTnLst>
                                    <p:audio>
                                      <p:cMediaNode>
                                        <p:cTn display="0" masterRel="sameClick">
                                          <p:stCondLst>
                                            <p:cond evt="begin" delay="0">
                                              <p:tn val="21"/>
                                            </p:cond>
                                          </p:stCondLst>
                                          <p:endCondLst>
                                            <p:cond evt="onStopAudio" delay="0">
                                              <p:tgtEl>
                                                <p:sldTgt/>
                                              </p:tgtEl>
                                            </p:cond>
                                          </p:endCondLst>
                                        </p:cTn>
                                        <p:tgtEl>
                                          <p:sndTgt r:embed="rId5" name="Tieng-yeah-tre-con-www_nhacchuongvui_com.wav"/>
                                        </p:tgtEl>
                                      </p:cMediaNode>
                                    </p:audio>
                                  </p:subTnLst>
                                </p:cTn>
                              </p:par>
                            </p:childTnLst>
                          </p:cTn>
                        </p:par>
                      </p:childTnLst>
                    </p:cTn>
                  </p:par>
                </p:childTnLst>
              </p:cTn>
              <p:prevCondLst>
                <p:cond evt="onPrev" delay="0">
                  <p:tgtEl>
                    <p:sldTgt/>
                  </p:tgtEl>
                </p:cond>
              </p:prevCondLst>
              <p:nextCondLst>
                <p:cond evt="onNext" delay="0">
                  <p:tgtEl>
                    <p:sldTgt/>
                  </p:tgtEl>
                </p:cond>
              </p:nextCondLst>
            </p:seq>
            <p:audio>
              <p:cMediaNode vol="18868" numSld="999">
                <p:cTn id="24" repeatCount="indefinite" fill="hold" display="0">
                  <p:stCondLst>
                    <p:cond delay="indefinite"/>
                  </p:stCondLst>
                  <p:endCondLst>
                    <p:cond evt="onStopAudio" delay="0">
                      <p:tgtEl>
                        <p:sldTgt/>
                      </p:tgtEl>
                    </p:cond>
                  </p:endCondLst>
                </p:cTn>
                <p:tgtEl>
                  <p:spTgt spid="11"/>
                </p:tgtEl>
              </p:cMediaNode>
            </p:audio>
          </p:childTnLst>
        </p:cTn>
      </p:par>
    </p:tnLst>
    <p:bldLst>
      <p:bldP spid="23" grpId="0"/>
      <p:bldP spid="2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descr="Cloud Clip Art at Clker.com - vector clip art online, royalty free &amp;amp; public  domain"/>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6770" y="507582"/>
            <a:ext cx="1820975" cy="100760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loud Clip Art at Clker.com - vector clip art online, royalty free &amp;amp; public  domain"/>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195697" y="76200"/>
            <a:ext cx="2003073" cy="110836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5081" y="0"/>
            <a:ext cx="12161839" cy="6858000"/>
          </a:xfrm>
          <a:prstGeom prst="rect">
            <a:avLst/>
          </a:prstGeom>
        </p:spPr>
      </p:pic>
      <p:pic>
        <p:nvPicPr>
          <p:cNvPr id="11" name="Tieng-song-bien-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929481" y="1981200"/>
            <a:ext cx="609600" cy="609600"/>
          </a:xfrm>
          <a:prstGeom prst="rect">
            <a:avLst/>
          </a:prstGeom>
        </p:spPr>
      </p:pic>
      <p:pic>
        <p:nvPicPr>
          <p:cNvPr id="1026" name="Picture 2" descr="Cloud Clip Art at Clker.com - vector clip art online, royalty free &amp;amp; public  domain"/>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290476" y="76200"/>
            <a:ext cx="1368125" cy="75703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loud Clip Art at Clker.com - vector clip art online, royalty free &amp;amp; public  domain"/>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535688" y="353013"/>
            <a:ext cx="2003073" cy="110836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hlinkClick r:id="rId11" action="ppaction://hlinksldjump"/>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40739" y="5257801"/>
            <a:ext cx="1331265" cy="1408775"/>
          </a:xfrm>
          <a:prstGeom prst="rect">
            <a:avLst/>
          </a:prstGeom>
        </p:spPr>
      </p:pic>
      <p:pic>
        <p:nvPicPr>
          <p:cNvPr id="22" name="Hình ảnh 21">
            <a:extLst>
              <a:ext uri="{FF2B5EF4-FFF2-40B4-BE49-F238E27FC236}">
                <a16:creationId xmlns:a16="http://schemas.microsoft.com/office/drawing/2014/main" id="{6DB32CB8-2507-497E-BCC2-A312C6E43FAB}"/>
              </a:ext>
            </a:extLst>
          </p:cNvPr>
          <p:cNvPicPr>
            <a:picLocks noChangeAspect="1"/>
          </p:cNvPicPr>
          <p:nvPr/>
        </p:nvPicPr>
        <p:blipFill>
          <a:blip r:embed="rId13">
            <a:clrChange>
              <a:clrFrom>
                <a:srgbClr val="FFFFFF"/>
              </a:clrFrom>
              <a:clrTo>
                <a:srgbClr val="FFFFFF">
                  <a:alpha val="0"/>
                </a:srgbClr>
              </a:clrTo>
            </a:clrChange>
            <a:extLst>
              <a:ext uri="{BEBA8EAE-BF5A-486C-A8C5-ECC9F3942E4B}">
                <a14:imgProps xmlns:a14="http://schemas.microsoft.com/office/drawing/2010/main">
                  <a14:imgLayer r:embed="rId14">
                    <a14:imgEffect>
                      <a14:saturation sat="200000"/>
                    </a14:imgEffect>
                  </a14:imgLayer>
                </a14:imgProps>
              </a:ext>
            </a:extLst>
          </a:blip>
          <a:stretch>
            <a:fillRect/>
          </a:stretch>
        </p:blipFill>
        <p:spPr>
          <a:xfrm>
            <a:off x="1799319" y="2223046"/>
            <a:ext cx="7668711" cy="4711154"/>
          </a:xfrm>
          <a:prstGeom prst="rect">
            <a:avLst/>
          </a:prstGeom>
        </p:spPr>
      </p:pic>
      <p:sp>
        <p:nvSpPr>
          <p:cNvPr id="23" name="Rounded Rectangle 5">
            <a:extLst>
              <a:ext uri="{FF2B5EF4-FFF2-40B4-BE49-F238E27FC236}">
                <a16:creationId xmlns:a16="http://schemas.microsoft.com/office/drawing/2014/main" id="{11E03325-764C-4EF2-BA2B-8C51B7AF133E}"/>
              </a:ext>
            </a:extLst>
          </p:cNvPr>
          <p:cNvSpPr/>
          <p:nvPr/>
        </p:nvSpPr>
        <p:spPr>
          <a:xfrm>
            <a:off x="1258957" y="1473630"/>
            <a:ext cx="6413431" cy="614362"/>
          </a:xfrm>
          <a:prstGeom prst="roundRect">
            <a:avLst/>
          </a:prstGeom>
          <a:noFill/>
          <a:ln w="28575">
            <a:noFill/>
            <a:prstDash val="lgDashDot"/>
          </a:ln>
        </p:spPr>
        <p:style>
          <a:lnRef idx="2">
            <a:schemeClr val="accent1">
              <a:shade val="50000"/>
            </a:schemeClr>
          </a:lnRef>
          <a:fillRef idx="1">
            <a:schemeClr val="accent1"/>
          </a:fillRef>
          <a:effectRef idx="0">
            <a:schemeClr val="accent1"/>
          </a:effectRef>
          <a:fontRef idx="minor">
            <a:schemeClr val="lt1"/>
          </a:fontRef>
        </p:style>
        <p:txBody>
          <a:bodyPr anchor="ctr"/>
          <a:lstStyle/>
          <a:p>
            <a:pPr marR="0" lvl="0" algn="l" defTabSz="914400" rtl="0" eaLnBrk="1" fontAlgn="auto" latinLnBrk="0" hangingPunct="1">
              <a:lnSpc>
                <a:spcPct val="150000"/>
              </a:lnSpc>
              <a:spcBef>
                <a:spcPts val="0"/>
              </a:spcBef>
              <a:spcAft>
                <a:spcPts val="0"/>
              </a:spcAft>
              <a:buClrTx/>
              <a:buSzTx/>
              <a:tabLst/>
              <a:defRPr/>
            </a:pPr>
            <a:r>
              <a:rPr kumimoji="0" lang="en-US" sz="3200" b="1" i="0" u="none" strike="noStrike" kern="1200" cap="none" spc="0" normalizeH="0" baseline="0" noProof="0" dirty="0">
                <a:ln>
                  <a:noFill/>
                </a:ln>
                <a:solidFill>
                  <a:srgbClr val="002060"/>
                </a:solidFill>
                <a:effectLst/>
                <a:uLnTx/>
                <a:uFillTx/>
                <a:latin typeface="UTM Avo"/>
                <a:cs typeface="Times New Roman" panose="02020603050405020304" pitchFamily="18" charset="0"/>
              </a:rPr>
              <a:t>- </a:t>
            </a:r>
            <a:r>
              <a:rPr kumimoji="0" lang="en-US" sz="3200" b="1" i="0" u="none" strike="noStrike" kern="1200" cap="none" spc="0" normalizeH="0" baseline="0" noProof="0" dirty="0" err="1">
                <a:ln>
                  <a:noFill/>
                </a:ln>
                <a:solidFill>
                  <a:srgbClr val="002060"/>
                </a:solidFill>
                <a:effectLst/>
                <a:uLnTx/>
                <a:uFillTx/>
                <a:latin typeface="UTM Avo"/>
                <a:cs typeface="Times New Roman" panose="02020603050405020304" pitchFamily="18" charset="0"/>
              </a:rPr>
              <a:t>Có</a:t>
            </a:r>
            <a:r>
              <a:rPr kumimoji="0" lang="en-US" sz="3200" b="1" i="0" u="none" strike="noStrike" kern="1200" cap="none" spc="0" normalizeH="0" noProof="0" dirty="0">
                <a:ln>
                  <a:noFill/>
                </a:ln>
                <a:solidFill>
                  <a:srgbClr val="002060"/>
                </a:solidFill>
                <a:effectLst/>
                <a:uLnTx/>
                <a:uFillTx/>
                <a:latin typeface="UTM Avo"/>
                <a:cs typeface="Times New Roman" panose="02020603050405020304" pitchFamily="18" charset="0"/>
              </a:rPr>
              <a:t> </a:t>
            </a:r>
            <a:r>
              <a:rPr kumimoji="0" lang="en-US" sz="3200" b="1" i="0" u="none" strike="noStrike" kern="1200" cap="none" spc="0" normalizeH="0" noProof="0" dirty="0" err="1">
                <a:ln>
                  <a:noFill/>
                </a:ln>
                <a:solidFill>
                  <a:srgbClr val="002060"/>
                </a:solidFill>
                <a:effectLst/>
                <a:uLnTx/>
                <a:uFillTx/>
                <a:latin typeface="UTM Avo"/>
                <a:cs typeface="Times New Roman" panose="02020603050405020304" pitchFamily="18" charset="0"/>
              </a:rPr>
              <a:t>mấy</a:t>
            </a:r>
            <a:r>
              <a:rPr kumimoji="0" lang="en-US" sz="3200" b="1" i="0" u="none" strike="noStrike" kern="1200" cap="none" spc="0" normalizeH="0" noProof="0" dirty="0">
                <a:ln>
                  <a:noFill/>
                </a:ln>
                <a:solidFill>
                  <a:srgbClr val="002060"/>
                </a:solidFill>
                <a:effectLst/>
                <a:uLnTx/>
                <a:uFillTx/>
                <a:latin typeface="UTM Avo"/>
                <a:cs typeface="Times New Roman" panose="02020603050405020304" pitchFamily="18" charset="0"/>
              </a:rPr>
              <a:t> </a:t>
            </a:r>
            <a:r>
              <a:rPr kumimoji="0" lang="en-US" sz="3200" b="1" i="0" u="none" strike="noStrike" kern="1200" cap="none" spc="0" normalizeH="0" noProof="0" dirty="0" err="1">
                <a:ln>
                  <a:noFill/>
                </a:ln>
                <a:solidFill>
                  <a:srgbClr val="002060"/>
                </a:solidFill>
                <a:effectLst/>
                <a:uLnTx/>
                <a:uFillTx/>
                <a:latin typeface="UTM Avo"/>
                <a:cs typeface="Times New Roman" panose="02020603050405020304" pitchFamily="18" charset="0"/>
              </a:rPr>
              <a:t>bạn</a:t>
            </a:r>
            <a:r>
              <a:rPr kumimoji="0" lang="en-US" sz="3200" b="1" i="0" u="none" strike="noStrike" kern="1200" cap="none" spc="0" normalizeH="0" noProof="0" dirty="0">
                <a:ln>
                  <a:noFill/>
                </a:ln>
                <a:solidFill>
                  <a:srgbClr val="002060"/>
                </a:solidFill>
                <a:effectLst/>
                <a:uLnTx/>
                <a:uFillTx/>
                <a:latin typeface="UTM Avo"/>
                <a:cs typeface="Times New Roman" panose="02020603050405020304" pitchFamily="18" charset="0"/>
              </a:rPr>
              <a:t> </a:t>
            </a:r>
            <a:r>
              <a:rPr kumimoji="0" lang="en-US" sz="3200" b="1" i="0" u="none" strike="noStrike" kern="1200" cap="none" spc="0" normalizeH="0" noProof="0" dirty="0" err="1">
                <a:ln>
                  <a:noFill/>
                </a:ln>
                <a:solidFill>
                  <a:srgbClr val="002060"/>
                </a:solidFill>
                <a:effectLst/>
                <a:uLnTx/>
                <a:uFillTx/>
                <a:latin typeface="UTM Avo"/>
                <a:cs typeface="Times New Roman" panose="02020603050405020304" pitchFamily="18" charset="0"/>
              </a:rPr>
              <a:t>quàng</a:t>
            </a:r>
            <a:r>
              <a:rPr kumimoji="0" lang="en-US" sz="3200" b="1" i="0" u="none" strike="noStrike" kern="1200" cap="none" spc="0" normalizeH="0" noProof="0" dirty="0">
                <a:ln>
                  <a:noFill/>
                </a:ln>
                <a:solidFill>
                  <a:srgbClr val="002060"/>
                </a:solidFill>
                <a:effectLst/>
                <a:uLnTx/>
                <a:uFillTx/>
                <a:latin typeface="UTM Avo"/>
                <a:cs typeface="Times New Roman" panose="02020603050405020304" pitchFamily="18" charset="0"/>
              </a:rPr>
              <a:t> </a:t>
            </a:r>
            <a:r>
              <a:rPr kumimoji="0" lang="en-US" sz="3200" b="1" i="0" u="none" strike="noStrike" kern="1200" cap="none" spc="0" normalizeH="0" noProof="0" dirty="0" err="1">
                <a:ln>
                  <a:noFill/>
                </a:ln>
                <a:solidFill>
                  <a:srgbClr val="002060"/>
                </a:solidFill>
                <a:effectLst/>
                <a:uLnTx/>
                <a:uFillTx/>
                <a:latin typeface="UTM Avo"/>
                <a:cs typeface="Times New Roman" panose="02020603050405020304" pitchFamily="18" charset="0"/>
              </a:rPr>
              <a:t>khăn</a:t>
            </a:r>
            <a:r>
              <a:rPr kumimoji="0" lang="en-US" sz="3200" b="1" i="0" u="none" strike="noStrike" kern="1200" cap="none" spc="0" normalizeH="0" noProof="0" dirty="0">
                <a:ln>
                  <a:noFill/>
                </a:ln>
                <a:solidFill>
                  <a:srgbClr val="002060"/>
                </a:solidFill>
                <a:effectLst/>
                <a:uLnTx/>
                <a:uFillTx/>
                <a:latin typeface="UTM Avo"/>
                <a:cs typeface="Times New Roman" panose="02020603050405020304" pitchFamily="18" charset="0"/>
              </a:rPr>
              <a:t>?</a:t>
            </a:r>
          </a:p>
        </p:txBody>
      </p:sp>
      <p:sp>
        <p:nvSpPr>
          <p:cNvPr id="24" name="Rounded Rectangle 5">
            <a:extLst>
              <a:ext uri="{FF2B5EF4-FFF2-40B4-BE49-F238E27FC236}">
                <a16:creationId xmlns:a16="http://schemas.microsoft.com/office/drawing/2014/main" id="{6D5093AC-5822-4748-A183-5531DAB3111D}"/>
              </a:ext>
            </a:extLst>
          </p:cNvPr>
          <p:cNvSpPr/>
          <p:nvPr/>
        </p:nvSpPr>
        <p:spPr>
          <a:xfrm>
            <a:off x="6877982" y="1976438"/>
            <a:ext cx="5321557" cy="614362"/>
          </a:xfrm>
          <a:prstGeom prst="roundRect">
            <a:avLst/>
          </a:prstGeom>
          <a:noFill/>
          <a:ln w="28575">
            <a:noFill/>
            <a:prstDash val="lgDashDot"/>
          </a:ln>
        </p:spPr>
        <p:style>
          <a:lnRef idx="2">
            <a:schemeClr val="accent1">
              <a:shade val="50000"/>
            </a:schemeClr>
          </a:lnRef>
          <a:fillRef idx="1">
            <a:schemeClr val="accent1"/>
          </a:fillRef>
          <a:effectRef idx="0">
            <a:schemeClr val="accent1"/>
          </a:effectRef>
          <a:fontRef idx="minor">
            <a:schemeClr val="lt1"/>
          </a:fontRef>
        </p:style>
        <p:txBody>
          <a:bodyPr anchor="ctr"/>
          <a:lstStyle/>
          <a:p>
            <a:pPr marR="0" lvl="0" algn="l" defTabSz="914400" rtl="0" eaLnBrk="1" fontAlgn="auto" latinLnBrk="0" hangingPunct="1">
              <a:lnSpc>
                <a:spcPct val="150000"/>
              </a:lnSpc>
              <a:spcBef>
                <a:spcPts val="0"/>
              </a:spcBef>
              <a:spcAft>
                <a:spcPts val="0"/>
              </a:spcAft>
              <a:buClrTx/>
              <a:buSzTx/>
              <a:tabLst/>
              <a:defRPr/>
            </a:pPr>
            <a:r>
              <a:rPr kumimoji="0" lang="en-US" sz="3200" b="1" i="0" u="none" strike="noStrike" kern="1200" cap="none" spc="0" normalizeH="0" baseline="0" noProof="0" dirty="0">
                <a:ln>
                  <a:noFill/>
                </a:ln>
                <a:solidFill>
                  <a:srgbClr val="FF0000"/>
                </a:solidFill>
                <a:effectLst/>
                <a:uLnTx/>
                <a:uFillTx/>
                <a:latin typeface="UTM Avo"/>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UTM Avo"/>
                <a:cs typeface="Times New Roman" panose="02020603050405020304" pitchFamily="18" charset="0"/>
              </a:rPr>
              <a:t>Có</a:t>
            </a:r>
            <a:r>
              <a:rPr kumimoji="0" lang="en-US" sz="3200" b="1" i="0" u="none" strike="noStrike" kern="1200" cap="none" spc="0" normalizeH="0" noProof="0" dirty="0">
                <a:ln>
                  <a:noFill/>
                </a:ln>
                <a:solidFill>
                  <a:srgbClr val="FF0000"/>
                </a:solidFill>
                <a:effectLst/>
                <a:uLnTx/>
                <a:uFillTx/>
                <a:latin typeface="UTM Avo"/>
                <a:cs typeface="Times New Roman" panose="02020603050405020304" pitchFamily="18" charset="0"/>
              </a:rPr>
              <a:t> 2 </a:t>
            </a:r>
            <a:r>
              <a:rPr kumimoji="0" lang="en-US" sz="3200" b="1" i="0" u="none" strike="noStrike" kern="1200" cap="none" spc="0" normalizeH="0" noProof="0" dirty="0" err="1">
                <a:ln>
                  <a:noFill/>
                </a:ln>
                <a:solidFill>
                  <a:srgbClr val="FF0000"/>
                </a:solidFill>
                <a:effectLst/>
                <a:uLnTx/>
                <a:uFillTx/>
                <a:latin typeface="UTM Avo"/>
                <a:cs typeface="Times New Roman" panose="02020603050405020304" pitchFamily="18" charset="0"/>
              </a:rPr>
              <a:t>bạn</a:t>
            </a:r>
            <a:r>
              <a:rPr kumimoji="0" lang="en-US" sz="3200" b="1" i="0" u="none" strike="noStrike" kern="1200" cap="none" spc="0" normalizeH="0" noProof="0" dirty="0">
                <a:ln>
                  <a:noFill/>
                </a:ln>
                <a:solidFill>
                  <a:srgbClr val="FF0000"/>
                </a:solidFill>
                <a:effectLst/>
                <a:uLnTx/>
                <a:uFillTx/>
                <a:latin typeface="UTM Avo"/>
                <a:cs typeface="Times New Roman" panose="02020603050405020304" pitchFamily="18" charset="0"/>
              </a:rPr>
              <a:t> </a:t>
            </a:r>
            <a:r>
              <a:rPr kumimoji="0" lang="en-US" sz="3200" b="1" i="0" u="none" strike="noStrike" kern="1200" cap="none" spc="0" normalizeH="0" noProof="0" dirty="0" err="1">
                <a:ln>
                  <a:noFill/>
                </a:ln>
                <a:solidFill>
                  <a:srgbClr val="FF0000"/>
                </a:solidFill>
                <a:effectLst/>
                <a:uLnTx/>
                <a:uFillTx/>
                <a:latin typeface="UTM Avo"/>
                <a:cs typeface="Times New Roman" panose="02020603050405020304" pitchFamily="18" charset="0"/>
              </a:rPr>
              <a:t>quàng</a:t>
            </a:r>
            <a:r>
              <a:rPr kumimoji="0" lang="en-US" sz="3200" b="1" i="0" u="none" strike="noStrike" kern="1200" cap="none" spc="0" normalizeH="0" noProof="0" dirty="0">
                <a:ln>
                  <a:noFill/>
                </a:ln>
                <a:solidFill>
                  <a:srgbClr val="FF0000"/>
                </a:solidFill>
                <a:effectLst/>
                <a:uLnTx/>
                <a:uFillTx/>
                <a:latin typeface="UTM Avo"/>
                <a:cs typeface="Times New Roman" panose="02020603050405020304" pitchFamily="18" charset="0"/>
              </a:rPr>
              <a:t> </a:t>
            </a:r>
            <a:r>
              <a:rPr kumimoji="0" lang="en-US" sz="3200" b="1" i="0" u="none" strike="noStrike" kern="1200" cap="none" spc="0" normalizeH="0" noProof="0" dirty="0" err="1">
                <a:ln>
                  <a:noFill/>
                </a:ln>
                <a:solidFill>
                  <a:srgbClr val="FF0000"/>
                </a:solidFill>
                <a:effectLst/>
                <a:uLnTx/>
                <a:uFillTx/>
                <a:latin typeface="UTM Avo"/>
                <a:cs typeface="Times New Roman" panose="02020603050405020304" pitchFamily="18" charset="0"/>
              </a:rPr>
              <a:t>khăn</a:t>
            </a:r>
            <a:r>
              <a:rPr kumimoji="0" lang="en-US" sz="3200" b="1" i="0" u="none" strike="noStrike" kern="1200" cap="none" spc="0" normalizeH="0" noProof="0" dirty="0">
                <a:ln>
                  <a:noFill/>
                </a:ln>
                <a:solidFill>
                  <a:srgbClr val="FF0000"/>
                </a:solidFill>
                <a:effectLst/>
                <a:uLnTx/>
                <a:uFillTx/>
                <a:latin typeface="UTM Avo"/>
                <a:cs typeface="Times New Roman" panose="02020603050405020304" pitchFamily="18" charset="0"/>
              </a:rPr>
              <a:t>.</a:t>
            </a:r>
          </a:p>
        </p:txBody>
      </p:sp>
    </p:spTree>
    <p:extLst>
      <p:ext uri="{BB962C8B-B14F-4D97-AF65-F5344CB8AC3E}">
        <p14:creationId xmlns:p14="http://schemas.microsoft.com/office/powerpoint/2010/main" val="14530045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par>
                                <p:cTn id="7" presetID="32" presetClass="emph" presetSubtype="0" repeatCount="indefinite" fill="hold" nodeType="withEffect">
                                  <p:stCondLst>
                                    <p:cond delay="0"/>
                                  </p:stCondLst>
                                  <p:childTnLst>
                                    <p:animRot by="120000">
                                      <p:cBhvr>
                                        <p:cTn id="8" dur="100" fill="hold">
                                          <p:stCondLst>
                                            <p:cond delay="0"/>
                                          </p:stCondLst>
                                        </p:cTn>
                                        <p:tgtEl>
                                          <p:spTgt spid="10"/>
                                        </p:tgtEl>
                                        <p:attrNameLst>
                                          <p:attrName>r</p:attrName>
                                        </p:attrNameLst>
                                      </p:cBhvr>
                                    </p:animRot>
                                    <p:animRot by="-240000">
                                      <p:cBhvr>
                                        <p:cTn id="9" dur="200" fill="hold">
                                          <p:stCondLst>
                                            <p:cond delay="200"/>
                                          </p:stCondLst>
                                        </p:cTn>
                                        <p:tgtEl>
                                          <p:spTgt spid="10"/>
                                        </p:tgtEl>
                                        <p:attrNameLst>
                                          <p:attrName>r</p:attrName>
                                        </p:attrNameLst>
                                      </p:cBhvr>
                                    </p:animRot>
                                    <p:animRot by="240000">
                                      <p:cBhvr>
                                        <p:cTn id="10" dur="200" fill="hold">
                                          <p:stCondLst>
                                            <p:cond delay="400"/>
                                          </p:stCondLst>
                                        </p:cTn>
                                        <p:tgtEl>
                                          <p:spTgt spid="10"/>
                                        </p:tgtEl>
                                        <p:attrNameLst>
                                          <p:attrName>r</p:attrName>
                                        </p:attrNameLst>
                                      </p:cBhvr>
                                    </p:animRot>
                                    <p:animRot by="-240000">
                                      <p:cBhvr>
                                        <p:cTn id="11" dur="200" fill="hold">
                                          <p:stCondLst>
                                            <p:cond delay="600"/>
                                          </p:stCondLst>
                                        </p:cTn>
                                        <p:tgtEl>
                                          <p:spTgt spid="10"/>
                                        </p:tgtEl>
                                        <p:attrNameLst>
                                          <p:attrName>r</p:attrName>
                                        </p:attrNameLst>
                                      </p:cBhvr>
                                    </p:animRot>
                                    <p:animRot by="120000">
                                      <p:cBhvr>
                                        <p:cTn id="12" dur="200" fill="hold">
                                          <p:stCondLst>
                                            <p:cond delay="800"/>
                                          </p:stCondLst>
                                        </p:cTn>
                                        <p:tgtEl>
                                          <p:spTgt spid="10"/>
                                        </p:tgtEl>
                                        <p:attrNameLst>
                                          <p:attrName>r</p:attrName>
                                        </p:attrNameLst>
                                      </p:cBhvr>
                                    </p:animRot>
                                  </p:childTnLst>
                                </p:cTn>
                              </p:par>
                              <p:par>
                                <p:cTn id="13" presetID="21" presetClass="entr" presetSubtype="1"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heel(1)">
                                      <p:cBhvr>
                                        <p:cTn id="15" dur="2000"/>
                                        <p:tgtEl>
                                          <p:spTgt spid="22"/>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left)">
                                      <p:cBhvr>
                                        <p:cTn id="18" dur="500"/>
                                        <p:tgtEl>
                                          <p:spTgt spid="2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left)">
                                      <p:cBhvr>
                                        <p:cTn id="23" dur="500"/>
                                        <p:tgtEl>
                                          <p:spTgt spid="24"/>
                                        </p:tgtEl>
                                      </p:cBhvr>
                                    </p:animEffect>
                                  </p:childTnLst>
                                  <p:subTnLst>
                                    <p:audio>
                                      <p:cMediaNode>
                                        <p:cTn display="0" masterRel="sameClick">
                                          <p:stCondLst>
                                            <p:cond evt="begin" delay="0">
                                              <p:tn val="21"/>
                                            </p:cond>
                                          </p:stCondLst>
                                          <p:endCondLst>
                                            <p:cond evt="onStopAudio" delay="0">
                                              <p:tgtEl>
                                                <p:sldTgt/>
                                              </p:tgtEl>
                                            </p:cond>
                                          </p:endCondLst>
                                        </p:cTn>
                                        <p:tgtEl>
                                          <p:sndTgt r:embed="rId5" name="Tieng-yeah-tre-con-www_nhacchuongvui_com.wav"/>
                                        </p:tgtEl>
                                      </p:cMediaNode>
                                    </p:audio>
                                  </p:subTnLst>
                                </p:cTn>
                              </p:par>
                            </p:childTnLst>
                          </p:cTn>
                        </p:par>
                      </p:childTnLst>
                    </p:cTn>
                  </p:par>
                </p:childTnLst>
              </p:cTn>
              <p:prevCondLst>
                <p:cond evt="onPrev" delay="0">
                  <p:tgtEl>
                    <p:sldTgt/>
                  </p:tgtEl>
                </p:cond>
              </p:prevCondLst>
              <p:nextCondLst>
                <p:cond evt="onNext" delay="0">
                  <p:tgtEl>
                    <p:sldTgt/>
                  </p:tgtEl>
                </p:cond>
              </p:nextCondLst>
            </p:seq>
            <p:audio>
              <p:cMediaNode vol="18868" numSld="999">
                <p:cTn id="24" repeatCount="indefinite" fill="hold" display="0">
                  <p:stCondLst>
                    <p:cond delay="indefinite"/>
                  </p:stCondLst>
                  <p:endCondLst>
                    <p:cond evt="onStopAudio" delay="0">
                      <p:tgtEl>
                        <p:sldTgt/>
                      </p:tgtEl>
                    </p:cond>
                  </p:endCondLst>
                </p:cTn>
                <p:tgtEl>
                  <p:spTgt spid="11"/>
                </p:tgtEl>
              </p:cMediaNode>
            </p:audio>
          </p:childTnLst>
        </p:cTn>
      </p:par>
    </p:tnLst>
    <p:bldLst>
      <p:bldP spid="23" grpId="0"/>
      <p:bldP spid="2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descr="Cloud Clip Art at Clker.com - vector clip art online, royalty free &amp;amp; public  domain"/>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6770" y="507582"/>
            <a:ext cx="1820975" cy="100760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loud Clip Art at Clker.com - vector clip art online, royalty free &amp;amp; public  domain"/>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195697" y="76200"/>
            <a:ext cx="2003073" cy="110836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885" y="0"/>
            <a:ext cx="12161839" cy="6858000"/>
          </a:xfrm>
          <a:prstGeom prst="rect">
            <a:avLst/>
          </a:prstGeom>
        </p:spPr>
      </p:pic>
      <p:pic>
        <p:nvPicPr>
          <p:cNvPr id="11" name="Tieng-song-bien-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929481" y="1981200"/>
            <a:ext cx="609600" cy="609600"/>
          </a:xfrm>
          <a:prstGeom prst="rect">
            <a:avLst/>
          </a:prstGeom>
        </p:spPr>
      </p:pic>
      <p:pic>
        <p:nvPicPr>
          <p:cNvPr id="1026" name="Picture 2" descr="Cloud Clip Art at Clker.com - vector clip art online, royalty free &amp;amp; public  domain"/>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290476" y="76200"/>
            <a:ext cx="1368125" cy="75703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loud Clip Art at Clker.com - vector clip art online, royalty free &amp;amp; public  domain"/>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535688" y="353013"/>
            <a:ext cx="2003073" cy="110836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hlinkClick r:id="rId11" action="ppaction://hlinksldjump"/>
          </p:cNvPr>
          <p:cNvPicPr>
            <a:picLocks noChangeAspect="1"/>
          </p:cNvPicPr>
          <p:nvPr/>
        </p:nvPicPr>
        <p:blipFill>
          <a:blip r:embed="rId12">
            <a:extLst>
              <a:ext uri="{BEBA8EAE-BF5A-486C-A8C5-ECC9F3942E4B}">
                <a14:imgProps xmlns:a14="http://schemas.microsoft.com/office/drawing/2010/main">
                  <a14:imgLayer r:embed="rId13">
                    <a14:imgEffect>
                      <a14:backgroundRemoval t="0" b="89516" l="0" r="100000">
                        <a14:backgroundMark x1="16256" y1="8871" x2="5911" y2="45161"/>
                        <a14:backgroundMark x1="83744" y1="4435" x2="90640" y2="28629"/>
                        <a14:backgroundMark x1="89163" y1="72581" x2="93103" y2="69355"/>
                      </a14:backgroundRemoval>
                    </a14:imgEffect>
                  </a14:imgLayer>
                </a14:imgProps>
              </a:ext>
              <a:ext uri="{28A0092B-C50C-407E-A947-70E740481C1C}">
                <a14:useLocalDpi xmlns:a14="http://schemas.microsoft.com/office/drawing/2010/main" val="0"/>
              </a:ext>
            </a:extLst>
          </a:blip>
          <a:stretch>
            <a:fillRect/>
          </a:stretch>
        </p:blipFill>
        <p:spPr>
          <a:xfrm>
            <a:off x="199099" y="5354848"/>
            <a:ext cx="1246573" cy="1522906"/>
          </a:xfrm>
          <a:prstGeom prst="rect">
            <a:avLst/>
          </a:prstGeom>
        </p:spPr>
      </p:pic>
      <p:pic>
        <p:nvPicPr>
          <p:cNvPr id="16" name="Hình ảnh 15">
            <a:extLst>
              <a:ext uri="{FF2B5EF4-FFF2-40B4-BE49-F238E27FC236}">
                <a16:creationId xmlns:a16="http://schemas.microsoft.com/office/drawing/2014/main" id="{0FB706E1-AF0E-4438-B267-FAEB77B3AC2A}"/>
              </a:ext>
            </a:extLst>
          </p:cNvPr>
          <p:cNvPicPr>
            <a:picLocks noChangeAspect="1"/>
          </p:cNvPicPr>
          <p:nvPr/>
        </p:nvPicPr>
        <p:blipFill>
          <a:blip r:embed="rId14">
            <a:clrChange>
              <a:clrFrom>
                <a:srgbClr val="FFFFFF"/>
              </a:clrFrom>
              <a:clrTo>
                <a:srgbClr val="FFFFFF">
                  <a:alpha val="0"/>
                </a:srgbClr>
              </a:clrTo>
            </a:clrChange>
            <a:extLst>
              <a:ext uri="{BEBA8EAE-BF5A-486C-A8C5-ECC9F3942E4B}">
                <a14:imgProps xmlns:a14="http://schemas.microsoft.com/office/drawing/2010/main">
                  <a14:imgLayer r:embed="rId15">
                    <a14:imgEffect>
                      <a14:saturation sat="200000"/>
                    </a14:imgEffect>
                  </a14:imgLayer>
                </a14:imgProps>
              </a:ext>
            </a:extLst>
          </a:blip>
          <a:stretch>
            <a:fillRect/>
          </a:stretch>
        </p:blipFill>
        <p:spPr>
          <a:xfrm>
            <a:off x="1799319" y="2223046"/>
            <a:ext cx="7668711" cy="4711154"/>
          </a:xfrm>
          <a:prstGeom prst="rect">
            <a:avLst/>
          </a:prstGeom>
        </p:spPr>
      </p:pic>
      <p:sp>
        <p:nvSpPr>
          <p:cNvPr id="17" name="Rounded Rectangle 5">
            <a:extLst>
              <a:ext uri="{FF2B5EF4-FFF2-40B4-BE49-F238E27FC236}">
                <a16:creationId xmlns:a16="http://schemas.microsoft.com/office/drawing/2014/main" id="{925B7BFA-FCB7-4A15-A1B9-D3B02E971448}"/>
              </a:ext>
            </a:extLst>
          </p:cNvPr>
          <p:cNvSpPr/>
          <p:nvPr/>
        </p:nvSpPr>
        <p:spPr>
          <a:xfrm>
            <a:off x="1649339" y="1473630"/>
            <a:ext cx="6023049" cy="614362"/>
          </a:xfrm>
          <a:prstGeom prst="roundRect">
            <a:avLst/>
          </a:prstGeom>
          <a:noFill/>
          <a:ln w="28575">
            <a:noFill/>
            <a:prstDash val="lgDashDot"/>
          </a:ln>
        </p:spPr>
        <p:style>
          <a:lnRef idx="2">
            <a:schemeClr val="accent1">
              <a:shade val="50000"/>
            </a:schemeClr>
          </a:lnRef>
          <a:fillRef idx="1">
            <a:schemeClr val="accent1"/>
          </a:fillRef>
          <a:effectRef idx="0">
            <a:schemeClr val="accent1"/>
          </a:effectRef>
          <a:fontRef idx="minor">
            <a:schemeClr val="lt1"/>
          </a:fontRef>
        </p:style>
        <p:txBody>
          <a:bodyPr anchor="ctr"/>
          <a:lstStyle/>
          <a:p>
            <a:pPr marR="0" lvl="0" algn="l" defTabSz="914400" rtl="0" eaLnBrk="1" fontAlgn="auto" latinLnBrk="0" hangingPunct="1">
              <a:lnSpc>
                <a:spcPct val="150000"/>
              </a:lnSpc>
              <a:spcBef>
                <a:spcPts val="0"/>
              </a:spcBef>
              <a:spcAft>
                <a:spcPts val="0"/>
              </a:spcAft>
              <a:buClrTx/>
              <a:buSzTx/>
              <a:tabLst/>
              <a:defRPr/>
            </a:pPr>
            <a:r>
              <a:rPr kumimoji="0" lang="en-US" sz="3200" b="1" i="0" u="none" strike="noStrike" kern="1200" cap="none" spc="0" normalizeH="0" baseline="0" noProof="0" dirty="0">
                <a:ln>
                  <a:noFill/>
                </a:ln>
                <a:solidFill>
                  <a:srgbClr val="002060"/>
                </a:solidFill>
                <a:effectLst/>
                <a:uLnTx/>
                <a:uFillTx/>
                <a:latin typeface="UTM Avo"/>
                <a:cs typeface="Times New Roman" panose="02020603050405020304" pitchFamily="18" charset="0"/>
              </a:rPr>
              <a:t>- </a:t>
            </a:r>
            <a:r>
              <a:rPr kumimoji="0" lang="en-US" sz="3200" b="1" i="0" u="none" strike="noStrike" kern="1200" cap="none" spc="0" normalizeH="0" baseline="0" noProof="0" dirty="0" err="1">
                <a:ln>
                  <a:noFill/>
                </a:ln>
                <a:solidFill>
                  <a:srgbClr val="002060"/>
                </a:solidFill>
                <a:effectLst/>
                <a:uLnTx/>
                <a:uFillTx/>
                <a:latin typeface="UTM Avo"/>
                <a:cs typeface="Times New Roman" panose="02020603050405020304" pitchFamily="18" charset="0"/>
              </a:rPr>
              <a:t>Có</a:t>
            </a:r>
            <a:r>
              <a:rPr kumimoji="0" lang="en-US" sz="3200" b="1" i="0" u="none" strike="noStrike" kern="1200" cap="none" spc="0" normalizeH="0" noProof="0" dirty="0">
                <a:ln>
                  <a:noFill/>
                </a:ln>
                <a:solidFill>
                  <a:srgbClr val="002060"/>
                </a:solidFill>
                <a:effectLst/>
                <a:uLnTx/>
                <a:uFillTx/>
                <a:latin typeface="UTM Avo"/>
                <a:cs typeface="Times New Roman" panose="02020603050405020304" pitchFamily="18" charset="0"/>
              </a:rPr>
              <a:t> </a:t>
            </a:r>
            <a:r>
              <a:rPr kumimoji="0" lang="en-US" sz="3200" b="1" i="0" u="none" strike="noStrike" kern="1200" cap="none" spc="0" normalizeH="0" noProof="0" dirty="0" err="1">
                <a:ln>
                  <a:noFill/>
                </a:ln>
                <a:solidFill>
                  <a:srgbClr val="002060"/>
                </a:solidFill>
                <a:effectLst/>
                <a:uLnTx/>
                <a:uFillTx/>
                <a:latin typeface="UTM Avo"/>
                <a:cs typeface="Times New Roman" panose="02020603050405020304" pitchFamily="18" charset="0"/>
              </a:rPr>
              <a:t>mấy</a:t>
            </a:r>
            <a:r>
              <a:rPr kumimoji="0" lang="en-US" sz="3200" b="1" i="0" u="none" strike="noStrike" kern="1200" cap="none" spc="0" normalizeH="0" noProof="0" dirty="0">
                <a:ln>
                  <a:noFill/>
                </a:ln>
                <a:solidFill>
                  <a:srgbClr val="002060"/>
                </a:solidFill>
                <a:effectLst/>
                <a:uLnTx/>
                <a:uFillTx/>
                <a:latin typeface="UTM Avo"/>
                <a:cs typeface="Times New Roman" panose="02020603050405020304" pitchFamily="18" charset="0"/>
              </a:rPr>
              <a:t> </a:t>
            </a:r>
            <a:r>
              <a:rPr kumimoji="0" lang="en-US" sz="3200" b="1" i="0" u="none" strike="noStrike" kern="1200" cap="none" spc="0" normalizeH="0" noProof="0" dirty="0" err="1">
                <a:ln>
                  <a:noFill/>
                </a:ln>
                <a:solidFill>
                  <a:srgbClr val="002060"/>
                </a:solidFill>
                <a:effectLst/>
                <a:uLnTx/>
                <a:uFillTx/>
                <a:latin typeface="UTM Avo"/>
                <a:cs typeface="Times New Roman" panose="02020603050405020304" pitchFamily="18" charset="0"/>
              </a:rPr>
              <a:t>bạn</a:t>
            </a:r>
            <a:r>
              <a:rPr kumimoji="0" lang="en-US" sz="3200" b="1" i="0" u="none" strike="noStrike" kern="1200" cap="none" spc="0" normalizeH="0" noProof="0" dirty="0">
                <a:ln>
                  <a:noFill/>
                </a:ln>
                <a:solidFill>
                  <a:srgbClr val="002060"/>
                </a:solidFill>
                <a:effectLst/>
                <a:uLnTx/>
                <a:uFillTx/>
                <a:latin typeface="UTM Avo"/>
                <a:cs typeface="Times New Roman" panose="02020603050405020304" pitchFamily="18" charset="0"/>
              </a:rPr>
              <a:t> </a:t>
            </a:r>
            <a:r>
              <a:rPr kumimoji="0" lang="en-US" sz="3200" b="1" i="0" u="none" strike="noStrike" kern="1200" cap="none" spc="0" normalizeH="0" noProof="0" dirty="0" err="1">
                <a:ln>
                  <a:noFill/>
                </a:ln>
                <a:solidFill>
                  <a:srgbClr val="002060"/>
                </a:solidFill>
                <a:effectLst/>
                <a:uLnTx/>
                <a:uFillTx/>
                <a:latin typeface="UTM Avo"/>
                <a:cs typeface="Times New Roman" panose="02020603050405020304" pitchFamily="18" charset="0"/>
              </a:rPr>
              <a:t>đội</a:t>
            </a:r>
            <a:r>
              <a:rPr kumimoji="0" lang="en-US" sz="3200" b="1" i="0" u="none" strike="noStrike" kern="1200" cap="none" spc="0" normalizeH="0" noProof="0" dirty="0">
                <a:ln>
                  <a:noFill/>
                </a:ln>
                <a:solidFill>
                  <a:srgbClr val="002060"/>
                </a:solidFill>
                <a:effectLst/>
                <a:uLnTx/>
                <a:uFillTx/>
                <a:latin typeface="UTM Avo"/>
                <a:cs typeface="Times New Roman" panose="02020603050405020304" pitchFamily="18" charset="0"/>
              </a:rPr>
              <a:t> </a:t>
            </a:r>
            <a:r>
              <a:rPr kumimoji="0" lang="en-US" sz="3200" b="1" i="0" u="none" strike="noStrike" kern="1200" cap="none" spc="0" normalizeH="0" noProof="0" dirty="0" err="1">
                <a:ln>
                  <a:noFill/>
                </a:ln>
                <a:solidFill>
                  <a:srgbClr val="002060"/>
                </a:solidFill>
                <a:effectLst/>
                <a:uLnTx/>
                <a:uFillTx/>
                <a:latin typeface="UTM Avo"/>
                <a:cs typeface="Times New Roman" panose="02020603050405020304" pitchFamily="18" charset="0"/>
              </a:rPr>
              <a:t>mũ</a:t>
            </a:r>
            <a:r>
              <a:rPr kumimoji="0" lang="en-US" sz="3200" b="1" i="0" u="none" strike="noStrike" kern="1200" cap="none" spc="0" normalizeH="0" noProof="0" dirty="0">
                <a:ln>
                  <a:noFill/>
                </a:ln>
                <a:solidFill>
                  <a:srgbClr val="002060"/>
                </a:solidFill>
                <a:effectLst/>
                <a:uLnTx/>
                <a:uFillTx/>
                <a:latin typeface="UTM Avo"/>
                <a:cs typeface="Times New Roman" panose="02020603050405020304" pitchFamily="18" charset="0"/>
              </a:rPr>
              <a:t> ?</a:t>
            </a:r>
          </a:p>
        </p:txBody>
      </p:sp>
      <p:sp>
        <p:nvSpPr>
          <p:cNvPr id="18" name="Rounded Rectangle 5">
            <a:extLst>
              <a:ext uri="{FF2B5EF4-FFF2-40B4-BE49-F238E27FC236}">
                <a16:creationId xmlns:a16="http://schemas.microsoft.com/office/drawing/2014/main" id="{5E3F18A2-563D-4BBD-8CB8-05F50ACE84AD}"/>
              </a:ext>
            </a:extLst>
          </p:cNvPr>
          <p:cNvSpPr/>
          <p:nvPr/>
        </p:nvSpPr>
        <p:spPr>
          <a:xfrm>
            <a:off x="8140941" y="2223046"/>
            <a:ext cx="4299069" cy="614362"/>
          </a:xfrm>
          <a:prstGeom prst="roundRect">
            <a:avLst/>
          </a:prstGeom>
          <a:noFill/>
          <a:ln w="28575">
            <a:noFill/>
            <a:prstDash val="lgDashDot"/>
          </a:ln>
        </p:spPr>
        <p:style>
          <a:lnRef idx="2">
            <a:schemeClr val="accent1">
              <a:shade val="50000"/>
            </a:schemeClr>
          </a:lnRef>
          <a:fillRef idx="1">
            <a:schemeClr val="accent1"/>
          </a:fillRef>
          <a:effectRef idx="0">
            <a:schemeClr val="accent1"/>
          </a:effectRef>
          <a:fontRef idx="minor">
            <a:schemeClr val="lt1"/>
          </a:fontRef>
        </p:style>
        <p:txBody>
          <a:bodyPr anchor="ctr"/>
          <a:lstStyle/>
          <a:p>
            <a:pPr marR="0" lvl="0" algn="l" defTabSz="914400" rtl="0" eaLnBrk="1" fontAlgn="auto" latinLnBrk="0" hangingPunct="1">
              <a:lnSpc>
                <a:spcPct val="150000"/>
              </a:lnSpc>
              <a:spcBef>
                <a:spcPts val="0"/>
              </a:spcBef>
              <a:spcAft>
                <a:spcPts val="0"/>
              </a:spcAft>
              <a:buClrTx/>
              <a:buSzTx/>
              <a:tabLst/>
              <a:defRPr/>
            </a:pPr>
            <a:r>
              <a:rPr kumimoji="0" lang="en-US" sz="3200" b="1" i="0" u="none" strike="noStrike" kern="1200" cap="none" spc="0" normalizeH="0" baseline="0" noProof="0" dirty="0">
                <a:ln>
                  <a:noFill/>
                </a:ln>
                <a:solidFill>
                  <a:srgbClr val="FF0000"/>
                </a:solidFill>
                <a:effectLst/>
                <a:uLnTx/>
                <a:uFillTx/>
                <a:latin typeface="UTM Avo"/>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UTM Avo"/>
                <a:cs typeface="Times New Roman" panose="02020603050405020304" pitchFamily="18" charset="0"/>
              </a:rPr>
              <a:t>Có</a:t>
            </a:r>
            <a:r>
              <a:rPr kumimoji="0" lang="en-US" sz="3200" b="1" i="0" u="none" strike="noStrike" kern="1200" cap="none" spc="0" normalizeH="0" noProof="0" dirty="0">
                <a:ln>
                  <a:noFill/>
                </a:ln>
                <a:solidFill>
                  <a:srgbClr val="FF0000"/>
                </a:solidFill>
                <a:effectLst/>
                <a:uLnTx/>
                <a:uFillTx/>
                <a:latin typeface="UTM Avo"/>
                <a:cs typeface="Times New Roman" panose="02020603050405020304" pitchFamily="18" charset="0"/>
              </a:rPr>
              <a:t> 2 </a:t>
            </a:r>
            <a:r>
              <a:rPr kumimoji="0" lang="en-US" sz="3200" b="1" i="0" u="none" strike="noStrike" kern="1200" cap="none" spc="0" normalizeH="0" noProof="0" dirty="0" err="1">
                <a:ln>
                  <a:noFill/>
                </a:ln>
                <a:solidFill>
                  <a:srgbClr val="FF0000"/>
                </a:solidFill>
                <a:effectLst/>
                <a:uLnTx/>
                <a:uFillTx/>
                <a:latin typeface="UTM Avo"/>
                <a:cs typeface="Times New Roman" panose="02020603050405020304" pitchFamily="18" charset="0"/>
              </a:rPr>
              <a:t>bạn</a:t>
            </a:r>
            <a:r>
              <a:rPr kumimoji="0" lang="en-US" sz="3200" b="1" i="0" u="none" strike="noStrike" kern="1200" cap="none" spc="0" normalizeH="0" noProof="0" dirty="0">
                <a:ln>
                  <a:noFill/>
                </a:ln>
                <a:solidFill>
                  <a:srgbClr val="FF0000"/>
                </a:solidFill>
                <a:effectLst/>
                <a:uLnTx/>
                <a:uFillTx/>
                <a:latin typeface="UTM Avo"/>
                <a:cs typeface="Times New Roman" panose="02020603050405020304" pitchFamily="18" charset="0"/>
              </a:rPr>
              <a:t> </a:t>
            </a:r>
            <a:r>
              <a:rPr kumimoji="0" lang="en-US" sz="3200" b="1" i="0" u="none" strike="noStrike" kern="1200" cap="none" spc="0" normalizeH="0" noProof="0" dirty="0" err="1">
                <a:ln>
                  <a:noFill/>
                </a:ln>
                <a:solidFill>
                  <a:srgbClr val="FF0000"/>
                </a:solidFill>
                <a:effectLst/>
                <a:uLnTx/>
                <a:uFillTx/>
                <a:latin typeface="UTM Avo"/>
                <a:cs typeface="Times New Roman" panose="02020603050405020304" pitchFamily="18" charset="0"/>
              </a:rPr>
              <a:t>đội</a:t>
            </a:r>
            <a:r>
              <a:rPr kumimoji="0" lang="en-US" sz="3200" b="1" i="0" u="none" strike="noStrike" kern="1200" cap="none" spc="0" normalizeH="0" noProof="0" dirty="0">
                <a:ln>
                  <a:noFill/>
                </a:ln>
                <a:solidFill>
                  <a:srgbClr val="FF0000"/>
                </a:solidFill>
                <a:effectLst/>
                <a:uLnTx/>
                <a:uFillTx/>
                <a:latin typeface="UTM Avo"/>
                <a:cs typeface="Times New Roman" panose="02020603050405020304" pitchFamily="18" charset="0"/>
              </a:rPr>
              <a:t> </a:t>
            </a:r>
            <a:r>
              <a:rPr kumimoji="0" lang="en-US" sz="3200" b="1" i="0" u="none" strike="noStrike" kern="1200" cap="none" spc="0" normalizeH="0" noProof="0" dirty="0" err="1">
                <a:ln>
                  <a:noFill/>
                </a:ln>
                <a:solidFill>
                  <a:srgbClr val="FF0000"/>
                </a:solidFill>
                <a:effectLst/>
                <a:uLnTx/>
                <a:uFillTx/>
                <a:latin typeface="UTM Avo"/>
                <a:cs typeface="Times New Roman" panose="02020603050405020304" pitchFamily="18" charset="0"/>
              </a:rPr>
              <a:t>mũ</a:t>
            </a:r>
            <a:r>
              <a:rPr lang="en-US" sz="3200" b="1" dirty="0">
                <a:solidFill>
                  <a:srgbClr val="FF0000"/>
                </a:solidFill>
                <a:latin typeface="UTM Avo"/>
                <a:cs typeface="Times New Roman" panose="02020603050405020304" pitchFamily="18" charset="0"/>
              </a:rPr>
              <a:t>.</a:t>
            </a:r>
            <a:endParaRPr kumimoji="0" lang="en-US" sz="3200" b="1" i="0" u="none" strike="noStrike" kern="1200" cap="none" spc="0" normalizeH="0" noProof="0" dirty="0">
              <a:ln>
                <a:noFill/>
              </a:ln>
              <a:solidFill>
                <a:srgbClr val="FF0000"/>
              </a:solidFill>
              <a:effectLst/>
              <a:uLnTx/>
              <a:uFillTx/>
              <a:latin typeface="UTM Avo"/>
              <a:cs typeface="Times New Roman" panose="02020603050405020304" pitchFamily="18" charset="0"/>
            </a:endParaRPr>
          </a:p>
        </p:txBody>
      </p:sp>
    </p:spTree>
    <p:extLst>
      <p:ext uri="{BB962C8B-B14F-4D97-AF65-F5344CB8AC3E}">
        <p14:creationId xmlns:p14="http://schemas.microsoft.com/office/powerpoint/2010/main" val="28719519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par>
                                <p:cTn id="7" presetID="32" presetClass="emph" presetSubtype="0" repeatCount="indefinite" fill="hold" nodeType="withEffect">
                                  <p:stCondLst>
                                    <p:cond delay="0"/>
                                  </p:stCondLst>
                                  <p:childTnLst>
                                    <p:animRot by="120000">
                                      <p:cBhvr>
                                        <p:cTn id="8" dur="100" fill="hold">
                                          <p:stCondLst>
                                            <p:cond delay="0"/>
                                          </p:stCondLst>
                                        </p:cTn>
                                        <p:tgtEl>
                                          <p:spTgt spid="9"/>
                                        </p:tgtEl>
                                        <p:attrNameLst>
                                          <p:attrName>r</p:attrName>
                                        </p:attrNameLst>
                                      </p:cBhvr>
                                    </p:animRot>
                                    <p:animRot by="-240000">
                                      <p:cBhvr>
                                        <p:cTn id="9" dur="200" fill="hold">
                                          <p:stCondLst>
                                            <p:cond delay="200"/>
                                          </p:stCondLst>
                                        </p:cTn>
                                        <p:tgtEl>
                                          <p:spTgt spid="9"/>
                                        </p:tgtEl>
                                        <p:attrNameLst>
                                          <p:attrName>r</p:attrName>
                                        </p:attrNameLst>
                                      </p:cBhvr>
                                    </p:animRot>
                                    <p:animRot by="240000">
                                      <p:cBhvr>
                                        <p:cTn id="10" dur="200" fill="hold">
                                          <p:stCondLst>
                                            <p:cond delay="400"/>
                                          </p:stCondLst>
                                        </p:cTn>
                                        <p:tgtEl>
                                          <p:spTgt spid="9"/>
                                        </p:tgtEl>
                                        <p:attrNameLst>
                                          <p:attrName>r</p:attrName>
                                        </p:attrNameLst>
                                      </p:cBhvr>
                                    </p:animRot>
                                    <p:animRot by="-240000">
                                      <p:cBhvr>
                                        <p:cTn id="11" dur="200" fill="hold">
                                          <p:stCondLst>
                                            <p:cond delay="600"/>
                                          </p:stCondLst>
                                        </p:cTn>
                                        <p:tgtEl>
                                          <p:spTgt spid="9"/>
                                        </p:tgtEl>
                                        <p:attrNameLst>
                                          <p:attrName>r</p:attrName>
                                        </p:attrNameLst>
                                      </p:cBhvr>
                                    </p:animRot>
                                    <p:animRot by="120000">
                                      <p:cBhvr>
                                        <p:cTn id="12" dur="200" fill="hold">
                                          <p:stCondLst>
                                            <p:cond delay="800"/>
                                          </p:stCondLst>
                                        </p:cTn>
                                        <p:tgtEl>
                                          <p:spTgt spid="9"/>
                                        </p:tgtEl>
                                        <p:attrNameLst>
                                          <p:attrName>r</p:attrName>
                                        </p:attrNameLst>
                                      </p:cBhvr>
                                    </p:animRot>
                                  </p:childTnLst>
                                </p:cTn>
                              </p:par>
                              <p:par>
                                <p:cTn id="13" presetID="21" presetClass="entr" presetSubtype="1"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heel(1)">
                                      <p:cBhvr>
                                        <p:cTn id="15" dur="2000"/>
                                        <p:tgtEl>
                                          <p:spTgt spid="16"/>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wipe(left)">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subTnLst>
                                    <p:audio>
                                      <p:cMediaNode>
                                        <p:cTn display="0" masterRel="sameClick">
                                          <p:stCondLst>
                                            <p:cond evt="begin" delay="0">
                                              <p:tn val="21"/>
                                            </p:cond>
                                          </p:stCondLst>
                                          <p:endCondLst>
                                            <p:cond evt="onStopAudio" delay="0">
                                              <p:tgtEl>
                                                <p:sldTgt/>
                                              </p:tgtEl>
                                            </p:cond>
                                          </p:endCondLst>
                                        </p:cTn>
                                        <p:tgtEl>
                                          <p:sndTgt r:embed="rId5" name="Tieng-yeah-tre-con-www_nhacchuongvui_com.wav"/>
                                        </p:tgtEl>
                                      </p:cMediaNode>
                                    </p:audio>
                                  </p:subTnLst>
                                </p:cTn>
                              </p:par>
                            </p:childTnLst>
                          </p:cTn>
                        </p:par>
                      </p:childTnLst>
                    </p:cTn>
                  </p:par>
                </p:childTnLst>
              </p:cTn>
              <p:prevCondLst>
                <p:cond evt="onPrev" delay="0">
                  <p:tgtEl>
                    <p:sldTgt/>
                  </p:tgtEl>
                </p:cond>
              </p:prevCondLst>
              <p:nextCondLst>
                <p:cond evt="onNext" delay="0">
                  <p:tgtEl>
                    <p:sldTgt/>
                  </p:tgtEl>
                </p:cond>
              </p:nextCondLst>
            </p:seq>
            <p:audio>
              <p:cMediaNode vol="18868" numSld="999">
                <p:cTn id="24" repeatCount="indefinite" fill="hold" display="0">
                  <p:stCondLst>
                    <p:cond delay="indefinite"/>
                  </p:stCondLst>
                  <p:endCondLst>
                    <p:cond evt="onStopAudio" delay="0">
                      <p:tgtEl>
                        <p:sldTgt/>
                      </p:tgtEl>
                    </p:cond>
                  </p:endCondLst>
                </p:cTn>
                <p:tgtEl>
                  <p:spTgt spid="11"/>
                </p:tgtEl>
              </p:cMediaNode>
            </p:audio>
          </p:childTnLst>
        </p:cTn>
      </p:par>
    </p:tnLst>
    <p:bldLst>
      <p:bldP spid="17" grpId="0"/>
      <p:bldP spid="1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a:extLst>
              <a:ext uri="{FF2B5EF4-FFF2-40B4-BE49-F238E27FC236}">
                <a16:creationId xmlns:a16="http://schemas.microsoft.com/office/drawing/2014/main" id="{560515AE-8126-49C3-AA95-6B6FC74F3070}"/>
              </a:ext>
            </a:extLst>
          </p:cNvPr>
          <p:cNvPicPr>
            <a:picLocks noChangeAspect="1"/>
          </p:cNvPicPr>
          <p:nvPr/>
        </p:nvPicPr>
        <p:blipFill>
          <a:blip r:embed="rId2"/>
          <a:stretch>
            <a:fillRect/>
          </a:stretch>
        </p:blipFill>
        <p:spPr>
          <a:xfrm>
            <a:off x="0" y="401782"/>
            <a:ext cx="12192001" cy="6456218"/>
          </a:xfrm>
          <a:prstGeom prst="rect">
            <a:avLst/>
          </a:prstGeom>
        </p:spPr>
      </p:pic>
      <p:pic>
        <p:nvPicPr>
          <p:cNvPr id="10" name="Hình ảnh 9">
            <a:extLst>
              <a:ext uri="{FF2B5EF4-FFF2-40B4-BE49-F238E27FC236}">
                <a16:creationId xmlns:a16="http://schemas.microsoft.com/office/drawing/2014/main" id="{A73CDEEE-0F17-4A9D-9AEF-0C9560FB6064}"/>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Lst>
          </a:blip>
          <a:stretch>
            <a:fillRect/>
          </a:stretch>
        </p:blipFill>
        <p:spPr>
          <a:xfrm>
            <a:off x="2295847" y="1957831"/>
            <a:ext cx="7600305" cy="4669130"/>
          </a:xfrm>
          <a:prstGeom prst="rect">
            <a:avLst/>
          </a:prstGeom>
        </p:spPr>
      </p:pic>
      <p:grpSp>
        <p:nvGrpSpPr>
          <p:cNvPr id="11" name="Group 4">
            <a:extLst>
              <a:ext uri="{FF2B5EF4-FFF2-40B4-BE49-F238E27FC236}">
                <a16:creationId xmlns:a16="http://schemas.microsoft.com/office/drawing/2014/main" id="{130F1CB9-9574-467D-920C-4F69F68DD6E8}"/>
              </a:ext>
            </a:extLst>
          </p:cNvPr>
          <p:cNvGrpSpPr/>
          <p:nvPr/>
        </p:nvGrpSpPr>
        <p:grpSpPr>
          <a:xfrm>
            <a:off x="898738" y="852851"/>
            <a:ext cx="1176180" cy="937052"/>
            <a:chOff x="668506" y="604864"/>
            <a:chExt cx="1446781" cy="1100380"/>
          </a:xfrm>
        </p:grpSpPr>
        <p:sp>
          <p:nvSpPr>
            <p:cNvPr id="12" name="Sun 5">
              <a:extLst>
                <a:ext uri="{FF2B5EF4-FFF2-40B4-BE49-F238E27FC236}">
                  <a16:creationId xmlns:a16="http://schemas.microsoft.com/office/drawing/2014/main" id="{57F35AAE-528E-4992-98F7-B9962448CE0F}"/>
                </a:ext>
              </a:extLst>
            </p:cNvPr>
            <p:cNvSpPr/>
            <p:nvPr/>
          </p:nvSpPr>
          <p:spPr>
            <a:xfrm>
              <a:off x="999409" y="604864"/>
              <a:ext cx="1115878" cy="1100380"/>
            </a:xfrm>
            <a:prstGeom prst="sun">
              <a:avLst/>
            </a:prstGeom>
            <a:solidFill>
              <a:srgbClr val="FF7707"/>
            </a:solidFill>
            <a:ln w="12700" cap="flat" cmpd="sng" algn="ctr">
              <a:solidFill>
                <a:srgbClr val="5B9BD5">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a typeface="+mn-ea"/>
                <a:cs typeface="+mn-cs"/>
              </a:endParaRPr>
            </a:p>
          </p:txBody>
        </p:sp>
        <p:sp>
          <p:nvSpPr>
            <p:cNvPr id="13" name="Rounded Rectangle 5">
              <a:extLst>
                <a:ext uri="{FF2B5EF4-FFF2-40B4-BE49-F238E27FC236}">
                  <a16:creationId xmlns:a16="http://schemas.microsoft.com/office/drawing/2014/main" id="{2761C3FD-5966-41D1-906F-3FAD2C4C61D7}"/>
                </a:ext>
              </a:extLst>
            </p:cNvPr>
            <p:cNvSpPr/>
            <p:nvPr/>
          </p:nvSpPr>
          <p:spPr>
            <a:xfrm>
              <a:off x="668506" y="824568"/>
              <a:ext cx="1357516" cy="614362"/>
            </a:xfrm>
            <a:prstGeom prst="roundRect">
              <a:avLst/>
            </a:prstGeom>
            <a:noFill/>
            <a:ln w="28575" cap="flat" cmpd="sng" algn="ctr">
              <a:noFill/>
              <a:prstDash val="lgDashDot"/>
              <a:miter lim="800000"/>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0" cap="none" spc="0" normalizeH="0" baseline="0" noProof="0" dirty="0">
                  <a:ln>
                    <a:noFill/>
                  </a:ln>
                  <a:solidFill>
                    <a:prstClr val="black"/>
                  </a:solidFill>
                  <a:effectLst/>
                  <a:uLnTx/>
                  <a:uFillTx/>
                  <a:ea typeface="+mn-ea"/>
                  <a:cs typeface="Times New Roman" panose="02020603050405020304" pitchFamily="18" charset="0"/>
                </a:rPr>
                <a:t>    </a:t>
              </a:r>
              <a:r>
                <a:rPr kumimoji="0" lang="en-US" sz="2800" b="1" i="0" u="none" strike="noStrike" kern="0" cap="none" spc="0" normalizeH="0" baseline="0" noProof="0" dirty="0">
                  <a:ln>
                    <a:noFill/>
                  </a:ln>
                  <a:solidFill>
                    <a:schemeClr val="bg1"/>
                  </a:solidFill>
                  <a:effectLst/>
                  <a:uLnTx/>
                  <a:uFillTx/>
                  <a:ea typeface="+mn-ea"/>
                  <a:cs typeface="Times New Roman" panose="02020603050405020304" pitchFamily="18" charset="0"/>
                </a:rPr>
                <a:t>5</a:t>
              </a:r>
              <a:r>
                <a:rPr kumimoji="0" lang="en-US" sz="3200" b="1" i="0" u="none" strike="noStrike" kern="0" cap="none" spc="0" normalizeH="0" baseline="0" noProof="0" dirty="0">
                  <a:ln>
                    <a:noFill/>
                  </a:ln>
                  <a:solidFill>
                    <a:prstClr val="black"/>
                  </a:solidFill>
                  <a:effectLst/>
                  <a:uLnTx/>
                  <a:uFillTx/>
                  <a:ea typeface="+mn-ea"/>
                  <a:cs typeface="Times New Roman" panose="02020603050405020304" pitchFamily="18" charset="0"/>
                </a:rPr>
                <a:t> </a:t>
              </a:r>
              <a:endParaRPr kumimoji="0" lang="en-US" sz="3200" b="1" i="0" u="none" strike="noStrike" kern="0" cap="none" spc="0" normalizeH="0" baseline="0" noProof="0" dirty="0">
                <a:ln>
                  <a:noFill/>
                </a:ln>
                <a:solidFill>
                  <a:srgbClr val="4472C4">
                    <a:lumMod val="75000"/>
                  </a:srgbClr>
                </a:solidFill>
                <a:effectLst/>
                <a:uLnTx/>
                <a:uFillTx/>
                <a:ea typeface="+mn-ea"/>
                <a:cs typeface="Times New Roman" panose="02020603050405020304" pitchFamily="18" charset="0"/>
              </a:endParaRPr>
            </a:p>
          </p:txBody>
        </p:sp>
      </p:grpSp>
      <p:sp>
        <p:nvSpPr>
          <p:cNvPr id="14" name="Rounded Rectangle 5">
            <a:extLst>
              <a:ext uri="{FF2B5EF4-FFF2-40B4-BE49-F238E27FC236}">
                <a16:creationId xmlns:a16="http://schemas.microsoft.com/office/drawing/2014/main" id="{5A9B8062-3FD4-4005-9A2D-92B327E66AE2}"/>
              </a:ext>
            </a:extLst>
          </p:cNvPr>
          <p:cNvSpPr/>
          <p:nvPr/>
        </p:nvSpPr>
        <p:spPr>
          <a:xfrm>
            <a:off x="2074916" y="1009513"/>
            <a:ext cx="5757119" cy="614362"/>
          </a:xfrm>
          <a:prstGeom prst="roundRect">
            <a:avLst/>
          </a:prstGeom>
          <a:noFill/>
          <a:ln w="28575">
            <a:noFill/>
            <a:prstDash val="lgDashDot"/>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514350" marR="0" lvl="0" indent="-514350" algn="l" defTabSz="914400" rtl="0" eaLnBrk="1" fontAlgn="auto" latinLnBrk="0" hangingPunct="1">
              <a:lnSpc>
                <a:spcPct val="150000"/>
              </a:lnSpc>
              <a:spcBef>
                <a:spcPts val="0"/>
              </a:spcBef>
              <a:spcAft>
                <a:spcPts val="0"/>
              </a:spcAft>
              <a:buClrTx/>
              <a:buSzTx/>
              <a:buFontTx/>
              <a:buAutoNum type="alphaLcParenR"/>
              <a:tabLst/>
              <a:defRPr/>
            </a:pPr>
            <a:r>
              <a:rPr kumimoji="0" lang="en-US" sz="2800" b="1" i="0" u="none" strike="noStrike" kern="1200" cap="none" spc="0" normalizeH="0" baseline="0" noProof="0" dirty="0" err="1">
                <a:ln>
                  <a:noFill/>
                </a:ln>
                <a:solidFill>
                  <a:srgbClr val="002060"/>
                </a:solidFill>
                <a:effectLst/>
                <a:uLnTx/>
                <a:uFillTx/>
                <a:ea typeface="+mn-ea"/>
                <a:cs typeface="Times New Roman" panose="02020603050405020304" pitchFamily="18" charset="0"/>
              </a:rPr>
              <a:t>Có</a:t>
            </a:r>
            <a:r>
              <a:rPr kumimoji="0" lang="en-US" sz="2800" b="1" i="0" u="none" strike="noStrike" kern="1200" cap="none" spc="0" normalizeH="0" noProof="0" dirty="0">
                <a:ln>
                  <a:noFill/>
                </a:ln>
                <a:solidFill>
                  <a:srgbClr val="002060"/>
                </a:solidFill>
                <a:effectLst/>
                <a:uLnTx/>
                <a:uFillTx/>
                <a:ea typeface="+mn-ea"/>
                <a:cs typeface="Times New Roman" panose="02020603050405020304" pitchFamily="18" charset="0"/>
              </a:rPr>
              <a:t> </a:t>
            </a:r>
            <a:r>
              <a:rPr kumimoji="0" lang="en-US" sz="2800" b="1" i="0" u="none" strike="noStrike" kern="1200" cap="none" spc="0" normalizeH="0" noProof="0" dirty="0" err="1">
                <a:ln>
                  <a:noFill/>
                </a:ln>
                <a:solidFill>
                  <a:srgbClr val="002060"/>
                </a:solidFill>
                <a:effectLst/>
                <a:uLnTx/>
                <a:uFillTx/>
                <a:ea typeface="+mn-ea"/>
                <a:cs typeface="Times New Roman" panose="02020603050405020304" pitchFamily="18" charset="0"/>
              </a:rPr>
              <a:t>tất</a:t>
            </a:r>
            <a:r>
              <a:rPr kumimoji="0" lang="en-US" sz="2800" b="1" i="0" u="none" strike="noStrike" kern="1200" cap="none" spc="0" normalizeH="0" noProof="0" dirty="0">
                <a:ln>
                  <a:noFill/>
                </a:ln>
                <a:solidFill>
                  <a:srgbClr val="002060"/>
                </a:solidFill>
                <a:effectLst/>
                <a:uLnTx/>
                <a:uFillTx/>
                <a:ea typeface="+mn-ea"/>
                <a:cs typeface="Times New Roman" panose="02020603050405020304" pitchFamily="18" charset="0"/>
              </a:rPr>
              <a:t> </a:t>
            </a:r>
            <a:r>
              <a:rPr kumimoji="0" lang="en-US" sz="2800" b="1" i="0" u="none" strike="noStrike" kern="1200" cap="none" spc="0" normalizeH="0" noProof="0" dirty="0" err="1">
                <a:ln>
                  <a:noFill/>
                </a:ln>
                <a:solidFill>
                  <a:srgbClr val="002060"/>
                </a:solidFill>
                <a:effectLst/>
                <a:uLnTx/>
                <a:uFillTx/>
                <a:ea typeface="+mn-ea"/>
                <a:cs typeface="Times New Roman" panose="02020603050405020304" pitchFamily="18" charset="0"/>
              </a:rPr>
              <a:t>cả</a:t>
            </a:r>
            <a:r>
              <a:rPr kumimoji="0" lang="en-US" sz="2800" b="1" i="0" u="none" strike="noStrike" kern="1200" cap="none" spc="0" normalizeH="0" noProof="0" dirty="0">
                <a:ln>
                  <a:noFill/>
                </a:ln>
                <a:solidFill>
                  <a:srgbClr val="002060"/>
                </a:solidFill>
                <a:effectLst/>
                <a:uLnTx/>
                <a:uFillTx/>
                <a:ea typeface="+mn-ea"/>
                <a:cs typeface="Times New Roman" panose="02020603050405020304" pitchFamily="18" charset="0"/>
              </a:rPr>
              <a:t> bao </a:t>
            </a:r>
            <a:r>
              <a:rPr kumimoji="0" lang="en-US" sz="2800" b="1" i="0" u="none" strike="noStrike" kern="1200" cap="none" spc="0" normalizeH="0" noProof="0" dirty="0" err="1">
                <a:ln>
                  <a:noFill/>
                </a:ln>
                <a:solidFill>
                  <a:srgbClr val="002060"/>
                </a:solidFill>
                <a:effectLst/>
                <a:uLnTx/>
                <a:uFillTx/>
                <a:ea typeface="+mn-ea"/>
                <a:cs typeface="Times New Roman" panose="02020603050405020304" pitchFamily="18" charset="0"/>
              </a:rPr>
              <a:t>nhiêu</a:t>
            </a:r>
            <a:r>
              <a:rPr kumimoji="0" lang="en-US" sz="2800" b="1" i="0" u="none" strike="noStrike" kern="1200" cap="none" spc="0" normalizeH="0" noProof="0" dirty="0">
                <a:ln>
                  <a:noFill/>
                </a:ln>
                <a:solidFill>
                  <a:srgbClr val="002060"/>
                </a:solidFill>
                <a:effectLst/>
                <a:uLnTx/>
                <a:uFillTx/>
                <a:ea typeface="+mn-ea"/>
                <a:cs typeface="Times New Roman" panose="02020603050405020304" pitchFamily="18" charset="0"/>
              </a:rPr>
              <a:t> </a:t>
            </a:r>
            <a:r>
              <a:rPr kumimoji="0" lang="en-US" sz="2800" b="1" i="0" u="none" strike="noStrike" kern="1200" cap="none" spc="0" normalizeH="0" noProof="0" dirty="0" err="1">
                <a:ln>
                  <a:noFill/>
                </a:ln>
                <a:solidFill>
                  <a:srgbClr val="002060"/>
                </a:solidFill>
                <a:effectLst/>
                <a:uLnTx/>
                <a:uFillTx/>
                <a:ea typeface="+mn-ea"/>
                <a:cs typeface="Times New Roman" panose="02020603050405020304" pitchFamily="18" charset="0"/>
              </a:rPr>
              <a:t>bạn</a:t>
            </a:r>
            <a:r>
              <a:rPr kumimoji="0" lang="en-US" sz="2800" b="1" i="0" u="none" strike="noStrike" kern="1200" cap="none" spc="0" normalizeH="0" noProof="0" dirty="0">
                <a:ln>
                  <a:noFill/>
                </a:ln>
                <a:solidFill>
                  <a:srgbClr val="002060"/>
                </a:solidFill>
                <a:effectLst/>
                <a:uLnTx/>
                <a:uFillTx/>
                <a:ea typeface="+mn-ea"/>
                <a:cs typeface="Times New Roman" panose="02020603050405020304" pitchFamily="18" charset="0"/>
              </a:rPr>
              <a:t> ?</a:t>
            </a:r>
          </a:p>
          <a:p>
            <a:pPr marL="514350" marR="0" lvl="0" indent="-514350" algn="l" defTabSz="914400" rtl="0" eaLnBrk="1" fontAlgn="auto" latinLnBrk="0" hangingPunct="1">
              <a:lnSpc>
                <a:spcPct val="150000"/>
              </a:lnSpc>
              <a:spcBef>
                <a:spcPts val="0"/>
              </a:spcBef>
              <a:spcAft>
                <a:spcPts val="0"/>
              </a:spcAft>
              <a:buClrTx/>
              <a:buSzTx/>
              <a:buFontTx/>
              <a:buAutoNum type="alphaLcParenR"/>
              <a:tabLst/>
              <a:defRPr/>
            </a:pPr>
            <a:r>
              <a:rPr lang="en-US" sz="2800" b="1" baseline="0" dirty="0" err="1">
                <a:solidFill>
                  <a:srgbClr val="002060"/>
                </a:solidFill>
                <a:cs typeface="Times New Roman" panose="02020603050405020304" pitchFamily="18" charset="0"/>
              </a:rPr>
              <a:t>Có</a:t>
            </a:r>
            <a:r>
              <a:rPr lang="en-US" sz="2800" b="1" dirty="0">
                <a:solidFill>
                  <a:srgbClr val="002060"/>
                </a:solidFill>
                <a:cs typeface="Times New Roman" panose="02020603050405020304" pitchFamily="18" charset="0"/>
              </a:rPr>
              <a:t> bao </a:t>
            </a:r>
            <a:r>
              <a:rPr lang="en-US" sz="2800" b="1" dirty="0" err="1">
                <a:solidFill>
                  <a:srgbClr val="002060"/>
                </a:solidFill>
                <a:cs typeface="Times New Roman" panose="02020603050405020304" pitchFamily="18" charset="0"/>
              </a:rPr>
              <a:t>nhiêu</a:t>
            </a:r>
            <a:r>
              <a:rPr lang="en-US" sz="2800" b="1" dirty="0">
                <a:solidFill>
                  <a:srgbClr val="002060"/>
                </a:solidFill>
                <a:cs typeface="Times New Roman" panose="02020603050405020304" pitchFamily="18" charset="0"/>
              </a:rPr>
              <a:t> </a:t>
            </a:r>
            <a:r>
              <a:rPr lang="en-US" sz="2800" b="1" dirty="0" err="1">
                <a:solidFill>
                  <a:srgbClr val="002060"/>
                </a:solidFill>
                <a:cs typeface="Times New Roman" panose="02020603050405020304" pitchFamily="18" charset="0"/>
              </a:rPr>
              <a:t>bạn</a:t>
            </a:r>
            <a:r>
              <a:rPr lang="en-US" sz="2800" b="1" dirty="0">
                <a:solidFill>
                  <a:srgbClr val="002060"/>
                </a:solidFill>
                <a:cs typeface="Times New Roman" panose="02020603050405020304" pitchFamily="18" charset="0"/>
              </a:rPr>
              <a:t> </a:t>
            </a:r>
            <a:r>
              <a:rPr lang="en-US" sz="2800" b="1" dirty="0" err="1">
                <a:solidFill>
                  <a:srgbClr val="002060"/>
                </a:solidFill>
                <a:cs typeface="Times New Roman" panose="02020603050405020304" pitchFamily="18" charset="0"/>
              </a:rPr>
              <a:t>nam</a:t>
            </a:r>
            <a:r>
              <a:rPr lang="en-US" sz="2800" b="1" dirty="0">
                <a:solidFill>
                  <a:srgbClr val="002060"/>
                </a:solidFill>
                <a:cs typeface="Times New Roman" panose="02020603050405020304" pitchFamily="18" charset="0"/>
              </a:rPr>
              <a:t> ?</a:t>
            </a:r>
            <a:endParaRPr kumimoji="0" lang="en-US" sz="2800" b="1" i="0" u="none" strike="noStrike" kern="1200" cap="none" spc="0" normalizeH="0" baseline="0" noProof="0" dirty="0">
              <a:ln>
                <a:noFill/>
              </a:ln>
              <a:solidFill>
                <a:srgbClr val="002060"/>
              </a:solidFill>
              <a:effectLst/>
              <a:uLnTx/>
              <a:uFillTx/>
              <a:ea typeface="+mn-ea"/>
              <a:cs typeface="Times New Roman" panose="02020603050405020304" pitchFamily="18" charset="0"/>
            </a:endParaRPr>
          </a:p>
        </p:txBody>
      </p:sp>
      <p:sp>
        <p:nvSpPr>
          <p:cNvPr id="16" name="Rounded Rectangle 5">
            <a:extLst>
              <a:ext uri="{FF2B5EF4-FFF2-40B4-BE49-F238E27FC236}">
                <a16:creationId xmlns:a16="http://schemas.microsoft.com/office/drawing/2014/main" id="{B0E37846-4545-4C24-AE29-86842EF3CB50}"/>
              </a:ext>
            </a:extLst>
          </p:cNvPr>
          <p:cNvSpPr/>
          <p:nvPr/>
        </p:nvSpPr>
        <p:spPr>
          <a:xfrm>
            <a:off x="7585840" y="702332"/>
            <a:ext cx="3956803" cy="614362"/>
          </a:xfrm>
          <a:prstGeom prst="roundRect">
            <a:avLst/>
          </a:prstGeom>
          <a:noFill/>
          <a:ln w="28575">
            <a:noFill/>
            <a:prstDash val="lgDashDot"/>
          </a:ln>
        </p:spPr>
        <p:style>
          <a:lnRef idx="2">
            <a:schemeClr val="accent1">
              <a:shade val="50000"/>
            </a:schemeClr>
          </a:lnRef>
          <a:fillRef idx="1">
            <a:schemeClr val="accent1"/>
          </a:fillRef>
          <a:effectRef idx="0">
            <a:schemeClr val="accent1"/>
          </a:effectRef>
          <a:fontRef idx="minor">
            <a:schemeClr val="lt1"/>
          </a:fontRef>
        </p:style>
        <p:txBody>
          <a:bodyPr anchor="ctr"/>
          <a:lstStyle/>
          <a:p>
            <a:pPr marR="0" lvl="0" algn="l" defTabSz="914400" rtl="0" eaLnBrk="1" fontAlgn="auto" latinLnBrk="0" hangingPunct="1">
              <a:lnSpc>
                <a:spcPct val="150000"/>
              </a:lnSpc>
              <a:spcBef>
                <a:spcPts val="0"/>
              </a:spcBef>
              <a:spcAft>
                <a:spcPts val="0"/>
              </a:spcAft>
              <a:buClrTx/>
              <a:buSzTx/>
              <a:tabLst/>
              <a:defRPr/>
            </a:pPr>
            <a:r>
              <a:rPr kumimoji="0" lang="en-US" sz="2800" b="1" i="0" u="none" strike="noStrike" kern="1200" cap="none" spc="0" normalizeH="0" baseline="0" noProof="0" dirty="0">
                <a:ln>
                  <a:noFill/>
                </a:ln>
                <a:solidFill>
                  <a:srgbClr val="FF0000"/>
                </a:solidFill>
                <a:effectLst/>
                <a:uLnTx/>
                <a:uFillTx/>
                <a:latin typeface="UTM Avo"/>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UTM Avo"/>
                <a:cs typeface="Times New Roman" panose="02020603050405020304" pitchFamily="18" charset="0"/>
              </a:rPr>
              <a:t>Có</a:t>
            </a:r>
            <a:r>
              <a:rPr kumimoji="0" lang="en-US" sz="2800" b="1" i="0" u="none" strike="noStrike" kern="1200" cap="none" spc="0" normalizeH="0" noProof="0" dirty="0">
                <a:ln>
                  <a:noFill/>
                </a:ln>
                <a:solidFill>
                  <a:srgbClr val="FF0000"/>
                </a:solidFill>
                <a:effectLst/>
                <a:uLnTx/>
                <a:uFillTx/>
                <a:latin typeface="UTM Avo"/>
                <a:cs typeface="Times New Roman" panose="02020603050405020304" pitchFamily="18" charset="0"/>
              </a:rPr>
              <a:t> </a:t>
            </a:r>
            <a:r>
              <a:rPr kumimoji="0" lang="en-US" sz="2800" b="1" i="0" u="none" strike="noStrike" kern="1200" cap="none" spc="0" normalizeH="0" noProof="0" dirty="0" err="1">
                <a:ln>
                  <a:noFill/>
                </a:ln>
                <a:solidFill>
                  <a:srgbClr val="FF0000"/>
                </a:solidFill>
                <a:effectLst/>
                <a:uLnTx/>
                <a:uFillTx/>
                <a:latin typeface="UTM Avo"/>
                <a:cs typeface="Times New Roman" panose="02020603050405020304" pitchFamily="18" charset="0"/>
              </a:rPr>
              <a:t>tất</a:t>
            </a:r>
            <a:r>
              <a:rPr kumimoji="0" lang="en-US" sz="2800" b="1" i="0" u="none" strike="noStrike" kern="1200" cap="none" spc="0" normalizeH="0" noProof="0" dirty="0">
                <a:ln>
                  <a:noFill/>
                </a:ln>
                <a:solidFill>
                  <a:srgbClr val="FF0000"/>
                </a:solidFill>
                <a:effectLst/>
                <a:uLnTx/>
                <a:uFillTx/>
                <a:latin typeface="UTM Avo"/>
                <a:cs typeface="Times New Roman" panose="02020603050405020304" pitchFamily="18" charset="0"/>
              </a:rPr>
              <a:t> </a:t>
            </a:r>
            <a:r>
              <a:rPr kumimoji="0" lang="en-US" sz="2800" b="1" i="0" u="none" strike="noStrike" kern="1200" cap="none" spc="0" normalizeH="0" noProof="0" dirty="0" err="1">
                <a:ln>
                  <a:noFill/>
                </a:ln>
                <a:solidFill>
                  <a:srgbClr val="FF0000"/>
                </a:solidFill>
                <a:effectLst/>
                <a:uLnTx/>
                <a:uFillTx/>
                <a:latin typeface="UTM Avo"/>
                <a:cs typeface="Times New Roman" panose="02020603050405020304" pitchFamily="18" charset="0"/>
              </a:rPr>
              <a:t>cả</a:t>
            </a:r>
            <a:r>
              <a:rPr kumimoji="0" lang="en-US" sz="2800" b="1" i="0" u="none" strike="noStrike" kern="1200" cap="none" spc="0" normalizeH="0" noProof="0" dirty="0">
                <a:ln>
                  <a:noFill/>
                </a:ln>
                <a:solidFill>
                  <a:srgbClr val="FF0000"/>
                </a:solidFill>
                <a:effectLst/>
                <a:uLnTx/>
                <a:uFillTx/>
                <a:latin typeface="UTM Avo"/>
                <a:cs typeface="Times New Roman" panose="02020603050405020304" pitchFamily="18" charset="0"/>
              </a:rPr>
              <a:t> 17 </a:t>
            </a:r>
            <a:r>
              <a:rPr kumimoji="0" lang="en-US" sz="2800" b="1" i="0" u="none" strike="noStrike" kern="1200" cap="none" spc="0" normalizeH="0" noProof="0" dirty="0" err="1">
                <a:ln>
                  <a:noFill/>
                </a:ln>
                <a:solidFill>
                  <a:srgbClr val="FF0000"/>
                </a:solidFill>
                <a:effectLst/>
                <a:uLnTx/>
                <a:uFillTx/>
                <a:latin typeface="UTM Avo"/>
                <a:cs typeface="Times New Roman" panose="02020603050405020304" pitchFamily="18" charset="0"/>
              </a:rPr>
              <a:t>bạn</a:t>
            </a:r>
            <a:r>
              <a:rPr kumimoji="0" lang="en-US" sz="2800" b="1" i="0" u="none" strike="noStrike" kern="1200" cap="none" spc="0" normalizeH="0" noProof="0" dirty="0">
                <a:ln>
                  <a:noFill/>
                </a:ln>
                <a:solidFill>
                  <a:srgbClr val="FF0000"/>
                </a:solidFill>
                <a:effectLst/>
                <a:uLnTx/>
                <a:uFillTx/>
                <a:latin typeface="UTM Avo"/>
                <a:cs typeface="Times New Roman" panose="02020603050405020304" pitchFamily="18" charset="0"/>
              </a:rPr>
              <a:t>.</a:t>
            </a:r>
          </a:p>
        </p:txBody>
      </p:sp>
      <p:sp>
        <p:nvSpPr>
          <p:cNvPr id="17" name="Rounded Rectangle 5">
            <a:extLst>
              <a:ext uri="{FF2B5EF4-FFF2-40B4-BE49-F238E27FC236}">
                <a16:creationId xmlns:a16="http://schemas.microsoft.com/office/drawing/2014/main" id="{893AD1EE-40E5-4739-ADE8-A8CA91C22197}"/>
              </a:ext>
            </a:extLst>
          </p:cNvPr>
          <p:cNvSpPr/>
          <p:nvPr/>
        </p:nvSpPr>
        <p:spPr>
          <a:xfrm>
            <a:off x="7585840" y="1329901"/>
            <a:ext cx="3956803" cy="614362"/>
          </a:xfrm>
          <a:prstGeom prst="roundRect">
            <a:avLst/>
          </a:prstGeom>
          <a:noFill/>
          <a:ln w="28575">
            <a:noFill/>
            <a:prstDash val="lgDashDot"/>
          </a:ln>
        </p:spPr>
        <p:style>
          <a:lnRef idx="2">
            <a:schemeClr val="accent1">
              <a:shade val="50000"/>
            </a:schemeClr>
          </a:lnRef>
          <a:fillRef idx="1">
            <a:schemeClr val="accent1"/>
          </a:fillRef>
          <a:effectRef idx="0">
            <a:schemeClr val="accent1"/>
          </a:effectRef>
          <a:fontRef idx="minor">
            <a:schemeClr val="lt1"/>
          </a:fontRef>
        </p:style>
        <p:txBody>
          <a:bodyPr anchor="ctr"/>
          <a:lstStyle/>
          <a:p>
            <a:pPr marR="0" lvl="0" algn="l" defTabSz="914400" rtl="0" eaLnBrk="1" fontAlgn="auto" latinLnBrk="0" hangingPunct="1">
              <a:lnSpc>
                <a:spcPct val="150000"/>
              </a:lnSpc>
              <a:spcBef>
                <a:spcPts val="0"/>
              </a:spcBef>
              <a:spcAft>
                <a:spcPts val="0"/>
              </a:spcAft>
              <a:buClrTx/>
              <a:buSzTx/>
              <a:tabLst/>
              <a:defRPr/>
            </a:pPr>
            <a:r>
              <a:rPr lang="en-US" sz="2800" b="1" dirty="0">
                <a:solidFill>
                  <a:srgbClr val="FF0000"/>
                </a:solidFill>
                <a:latin typeface="UTM Avo"/>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UTM Avo"/>
                <a:cs typeface="Times New Roman" panose="02020603050405020304" pitchFamily="18" charset="0"/>
              </a:rPr>
              <a:t>Có</a:t>
            </a:r>
            <a:r>
              <a:rPr kumimoji="0" lang="en-US" sz="2800" b="1" i="0" u="none" strike="noStrike" kern="1200" cap="none" spc="0" normalizeH="0" noProof="0" dirty="0">
                <a:ln>
                  <a:noFill/>
                </a:ln>
                <a:solidFill>
                  <a:srgbClr val="FF0000"/>
                </a:solidFill>
                <a:effectLst/>
                <a:uLnTx/>
                <a:uFillTx/>
                <a:latin typeface="UTM Avo"/>
                <a:cs typeface="Times New Roman" panose="02020603050405020304" pitchFamily="18" charset="0"/>
              </a:rPr>
              <a:t> 8 </a:t>
            </a:r>
            <a:r>
              <a:rPr kumimoji="0" lang="en-US" sz="2800" b="1" i="0" u="none" strike="noStrike" kern="1200" cap="none" spc="0" normalizeH="0" noProof="0" dirty="0" err="1">
                <a:ln>
                  <a:noFill/>
                </a:ln>
                <a:solidFill>
                  <a:srgbClr val="FF0000"/>
                </a:solidFill>
                <a:effectLst/>
                <a:uLnTx/>
                <a:uFillTx/>
                <a:latin typeface="UTM Avo"/>
                <a:cs typeface="Times New Roman" panose="02020603050405020304" pitchFamily="18" charset="0"/>
              </a:rPr>
              <a:t>bạn</a:t>
            </a:r>
            <a:r>
              <a:rPr kumimoji="0" lang="en-US" sz="2800" b="1" i="0" u="none" strike="noStrike" kern="1200" cap="none" spc="0" normalizeH="0" noProof="0" dirty="0">
                <a:ln>
                  <a:noFill/>
                </a:ln>
                <a:solidFill>
                  <a:srgbClr val="FF0000"/>
                </a:solidFill>
                <a:effectLst/>
                <a:uLnTx/>
                <a:uFillTx/>
                <a:latin typeface="UTM Avo"/>
                <a:cs typeface="Times New Roman" panose="02020603050405020304" pitchFamily="18" charset="0"/>
              </a:rPr>
              <a:t> </a:t>
            </a:r>
            <a:r>
              <a:rPr kumimoji="0" lang="en-US" sz="2800" b="1" i="0" u="none" strike="noStrike" kern="1200" cap="none" spc="0" normalizeH="0" noProof="0" dirty="0" err="1">
                <a:ln>
                  <a:noFill/>
                </a:ln>
                <a:solidFill>
                  <a:srgbClr val="FF0000"/>
                </a:solidFill>
                <a:effectLst/>
                <a:uLnTx/>
                <a:uFillTx/>
                <a:latin typeface="UTM Avo"/>
                <a:cs typeface="Times New Roman" panose="02020603050405020304" pitchFamily="18" charset="0"/>
              </a:rPr>
              <a:t>nam</a:t>
            </a:r>
            <a:r>
              <a:rPr kumimoji="0" lang="en-US" sz="2800" b="1" i="0" u="none" strike="noStrike" kern="1200" cap="none" spc="0" normalizeH="0" noProof="0" dirty="0">
                <a:ln>
                  <a:noFill/>
                </a:ln>
                <a:solidFill>
                  <a:srgbClr val="FF0000"/>
                </a:solidFill>
                <a:effectLst/>
                <a:uLnTx/>
                <a:uFillTx/>
                <a:latin typeface="UTM Avo"/>
                <a:cs typeface="Times New Roman" panose="02020603050405020304" pitchFamily="18" charset="0"/>
              </a:rPr>
              <a:t>.</a:t>
            </a:r>
          </a:p>
        </p:txBody>
      </p:sp>
    </p:spTree>
    <p:extLst>
      <p:ext uri="{BB962C8B-B14F-4D97-AF65-F5344CB8AC3E}">
        <p14:creationId xmlns:p14="http://schemas.microsoft.com/office/powerpoint/2010/main" val="39868404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2000"/>
                                        <p:tgtEl>
                                          <p:spTgt spid="10"/>
                                        </p:tgtEl>
                                      </p:cBhvr>
                                    </p:animEffect>
                                  </p:childTnLst>
                                </p:cTn>
                              </p:par>
                              <p:par>
                                <p:cTn id="8" presetID="22" presetClass="entr" presetSubtype="8"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left)">
                                      <p:cBhvr>
                                        <p:cTn id="10" dur="500"/>
                                        <p:tgtEl>
                                          <p:spTgt spid="11"/>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left)">
                                      <p:cBhvr>
                                        <p:cTn id="13" dur="500"/>
                                        <p:tgtEl>
                                          <p:spTgt spid="14"/>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left)">
                                      <p:cBhvr>
                                        <p:cTn id="16" dur="500"/>
                                        <p:tgtEl>
                                          <p:spTgt spid="16"/>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left)">
                                      <p:cBhvr>
                                        <p:cTn id="1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6844412-F83F-4451-B59E-B7A15DF55608}"/>
              </a:ext>
            </a:extLst>
          </p:cNvPr>
          <p:cNvPicPr>
            <a:picLocks noChangeAspect="1"/>
          </p:cNvPicPr>
          <p:nvPr/>
        </p:nvPicPr>
        <p:blipFill>
          <a:blip r:embed="rId2"/>
          <a:stretch>
            <a:fillRect/>
          </a:stretch>
        </p:blipFill>
        <p:spPr>
          <a:xfrm>
            <a:off x="0" y="199879"/>
            <a:ext cx="11907297" cy="6616440"/>
          </a:xfrm>
          <a:prstGeom prst="rect">
            <a:avLst/>
          </a:prstGeom>
        </p:spPr>
      </p:pic>
      <p:sp>
        <p:nvSpPr>
          <p:cNvPr id="5" name="TextBox 4">
            <a:extLst>
              <a:ext uri="{FF2B5EF4-FFF2-40B4-BE49-F238E27FC236}">
                <a16:creationId xmlns:a16="http://schemas.microsoft.com/office/drawing/2014/main" id="{A5453D94-F8CB-485B-B2FA-40FF6754D10B}"/>
              </a:ext>
            </a:extLst>
          </p:cNvPr>
          <p:cNvSpPr txBox="1"/>
          <p:nvPr/>
        </p:nvSpPr>
        <p:spPr>
          <a:xfrm>
            <a:off x="2787443" y="3464089"/>
            <a:ext cx="6530030" cy="1200329"/>
          </a:xfrm>
          <a:prstGeom prst="rect">
            <a:avLst/>
          </a:prstGeom>
          <a:noFill/>
        </p:spPr>
        <p:txBody>
          <a:bodyPr wrap="square" rtlCol="0">
            <a:spAutoFit/>
          </a:bodyPr>
          <a:lstStyle/>
          <a:p>
            <a:pPr algn="ctr">
              <a:spcAft>
                <a:spcPts val="1800"/>
              </a:spcAft>
            </a:pPr>
            <a:r>
              <a:rPr lang="en-US" sz="3600" b="1" dirty="0" err="1">
                <a:solidFill>
                  <a:srgbClr val="FFFF00"/>
                </a:solidFill>
              </a:rPr>
              <a:t>Bài</a:t>
            </a:r>
            <a:r>
              <a:rPr lang="en-US" sz="3600" b="1" dirty="0">
                <a:solidFill>
                  <a:srgbClr val="FFFF00"/>
                </a:solidFill>
              </a:rPr>
              <a:t> </a:t>
            </a:r>
            <a:r>
              <a:rPr lang="en-US" sz="3600" b="1" dirty="0" err="1">
                <a:solidFill>
                  <a:srgbClr val="FFFF00"/>
                </a:solidFill>
              </a:rPr>
              <a:t>học</a:t>
            </a:r>
            <a:r>
              <a:rPr lang="en-US" sz="3600" b="1" dirty="0">
                <a:solidFill>
                  <a:srgbClr val="FFFF00"/>
                </a:solidFill>
              </a:rPr>
              <a:t> </a:t>
            </a:r>
            <a:r>
              <a:rPr lang="en-US" sz="3600" b="1" dirty="0" err="1">
                <a:solidFill>
                  <a:srgbClr val="FFFF00"/>
                </a:solidFill>
              </a:rPr>
              <a:t>hôm</a:t>
            </a:r>
            <a:r>
              <a:rPr lang="en-US" sz="3600" b="1" dirty="0">
                <a:solidFill>
                  <a:srgbClr val="FFFF00"/>
                </a:solidFill>
              </a:rPr>
              <a:t> nay </a:t>
            </a:r>
            <a:r>
              <a:rPr lang="en-US" sz="3600" b="1" dirty="0" err="1">
                <a:solidFill>
                  <a:srgbClr val="FFFF00"/>
                </a:solidFill>
              </a:rPr>
              <a:t>em</a:t>
            </a:r>
            <a:r>
              <a:rPr lang="en-US" sz="3600" b="1" dirty="0">
                <a:solidFill>
                  <a:srgbClr val="FFFF00"/>
                </a:solidFill>
              </a:rPr>
              <a:t> </a:t>
            </a:r>
            <a:r>
              <a:rPr lang="en-US" sz="3600" b="1" dirty="0" err="1">
                <a:solidFill>
                  <a:srgbClr val="FFFF00"/>
                </a:solidFill>
              </a:rPr>
              <a:t>biết</a:t>
            </a:r>
            <a:r>
              <a:rPr lang="en-US" sz="3600" b="1" dirty="0">
                <a:solidFill>
                  <a:srgbClr val="FFFF00"/>
                </a:solidFill>
              </a:rPr>
              <a:t> </a:t>
            </a:r>
            <a:r>
              <a:rPr lang="en-US" sz="3600" b="1" dirty="0" err="1">
                <a:solidFill>
                  <a:srgbClr val="FFFF00"/>
                </a:solidFill>
              </a:rPr>
              <a:t>thêm</a:t>
            </a:r>
            <a:r>
              <a:rPr lang="en-US" sz="3600" b="1" dirty="0">
                <a:solidFill>
                  <a:srgbClr val="FFFF00"/>
                </a:solidFill>
              </a:rPr>
              <a:t> </a:t>
            </a:r>
            <a:r>
              <a:rPr lang="en-US" sz="3600" b="1" dirty="0" err="1">
                <a:solidFill>
                  <a:srgbClr val="FFFF00"/>
                </a:solidFill>
              </a:rPr>
              <a:t>được</a:t>
            </a:r>
            <a:r>
              <a:rPr lang="en-US" sz="3600" b="1" dirty="0">
                <a:solidFill>
                  <a:srgbClr val="FFFF00"/>
                </a:solidFill>
              </a:rPr>
              <a:t> </a:t>
            </a:r>
            <a:r>
              <a:rPr lang="en-US" sz="3600" b="1" dirty="0" err="1">
                <a:solidFill>
                  <a:srgbClr val="FFFF00"/>
                </a:solidFill>
              </a:rPr>
              <a:t>điều</a:t>
            </a:r>
            <a:r>
              <a:rPr lang="en-US" sz="3600" b="1" dirty="0">
                <a:solidFill>
                  <a:srgbClr val="FFFF00"/>
                </a:solidFill>
              </a:rPr>
              <a:t> </a:t>
            </a:r>
            <a:r>
              <a:rPr lang="en-US" sz="3600" b="1" dirty="0" err="1">
                <a:solidFill>
                  <a:srgbClr val="FFFF00"/>
                </a:solidFill>
              </a:rPr>
              <a:t>gì</a:t>
            </a:r>
            <a:r>
              <a:rPr lang="en-US" sz="3600" b="1" dirty="0">
                <a:solidFill>
                  <a:srgbClr val="FFFF00"/>
                </a:solidFill>
              </a:rPr>
              <a:t>?</a:t>
            </a:r>
          </a:p>
        </p:txBody>
      </p:sp>
      <p:sp>
        <p:nvSpPr>
          <p:cNvPr id="6" name="TextBox 5">
            <a:extLst>
              <a:ext uri="{FF2B5EF4-FFF2-40B4-BE49-F238E27FC236}">
                <a16:creationId xmlns:a16="http://schemas.microsoft.com/office/drawing/2014/main" id="{A5D3F467-6705-4C18-9FD1-748EC63802DD}"/>
              </a:ext>
            </a:extLst>
          </p:cNvPr>
          <p:cNvSpPr txBox="1"/>
          <p:nvPr/>
        </p:nvSpPr>
        <p:spPr>
          <a:xfrm>
            <a:off x="2938445" y="3405365"/>
            <a:ext cx="6530030" cy="1200329"/>
          </a:xfrm>
          <a:prstGeom prst="rect">
            <a:avLst/>
          </a:prstGeom>
          <a:noFill/>
        </p:spPr>
        <p:txBody>
          <a:bodyPr wrap="square" rtlCol="0">
            <a:spAutoFit/>
          </a:bodyPr>
          <a:lstStyle/>
          <a:p>
            <a:pPr algn="ctr">
              <a:spcAft>
                <a:spcPts val="1800"/>
              </a:spcAft>
            </a:pPr>
            <a:r>
              <a:rPr lang="en-US" sz="3600" b="1" dirty="0" err="1">
                <a:solidFill>
                  <a:srgbClr val="FFFF00"/>
                </a:solidFill>
              </a:rPr>
              <a:t>Để</a:t>
            </a:r>
            <a:r>
              <a:rPr lang="en-US" sz="3600" b="1" dirty="0">
                <a:solidFill>
                  <a:srgbClr val="FFFF00"/>
                </a:solidFill>
              </a:rPr>
              <a:t> </a:t>
            </a:r>
            <a:r>
              <a:rPr lang="en-US" sz="3600" b="1" dirty="0" err="1">
                <a:solidFill>
                  <a:srgbClr val="FFFF00"/>
                </a:solidFill>
              </a:rPr>
              <a:t>có</a:t>
            </a:r>
            <a:r>
              <a:rPr lang="en-US" sz="3600" b="1" dirty="0">
                <a:solidFill>
                  <a:srgbClr val="FFFF00"/>
                </a:solidFill>
              </a:rPr>
              <a:t> </a:t>
            </a:r>
            <a:r>
              <a:rPr lang="en-US" sz="3600" b="1" dirty="0" err="1">
                <a:solidFill>
                  <a:srgbClr val="FFFF00"/>
                </a:solidFill>
              </a:rPr>
              <a:t>thể</a:t>
            </a:r>
            <a:r>
              <a:rPr lang="en-US" sz="3600" b="1" dirty="0">
                <a:solidFill>
                  <a:srgbClr val="FFFF00"/>
                </a:solidFill>
              </a:rPr>
              <a:t> </a:t>
            </a:r>
            <a:r>
              <a:rPr lang="en-US" sz="3600" b="1" dirty="0" err="1">
                <a:solidFill>
                  <a:srgbClr val="FFFF00"/>
                </a:solidFill>
              </a:rPr>
              <a:t>làm</a:t>
            </a:r>
            <a:r>
              <a:rPr lang="en-US" sz="3600" b="1" dirty="0">
                <a:solidFill>
                  <a:srgbClr val="FFFF00"/>
                </a:solidFill>
              </a:rPr>
              <a:t> </a:t>
            </a:r>
            <a:r>
              <a:rPr lang="en-US" sz="3600" b="1" dirty="0" err="1">
                <a:solidFill>
                  <a:srgbClr val="FFFF00"/>
                </a:solidFill>
              </a:rPr>
              <a:t>tốt</a:t>
            </a:r>
            <a:r>
              <a:rPr lang="en-US" sz="3600" b="1" dirty="0">
                <a:solidFill>
                  <a:srgbClr val="FFFF00"/>
                </a:solidFill>
              </a:rPr>
              <a:t> </a:t>
            </a:r>
            <a:r>
              <a:rPr lang="en-US" sz="3600" b="1" dirty="0" err="1">
                <a:solidFill>
                  <a:srgbClr val="FFFF00"/>
                </a:solidFill>
              </a:rPr>
              <a:t>các</a:t>
            </a:r>
            <a:r>
              <a:rPr lang="en-US" sz="3600" b="1" dirty="0">
                <a:solidFill>
                  <a:srgbClr val="FFFF00"/>
                </a:solidFill>
              </a:rPr>
              <a:t> </a:t>
            </a:r>
            <a:r>
              <a:rPr lang="en-US" sz="3600" b="1" dirty="0" err="1">
                <a:solidFill>
                  <a:srgbClr val="FFFF00"/>
                </a:solidFill>
              </a:rPr>
              <a:t>bài</a:t>
            </a:r>
            <a:r>
              <a:rPr lang="en-US" sz="3600" b="1" dirty="0">
                <a:solidFill>
                  <a:srgbClr val="FFFF00"/>
                </a:solidFill>
              </a:rPr>
              <a:t> </a:t>
            </a:r>
            <a:r>
              <a:rPr lang="en-US" sz="3600" b="1" dirty="0" err="1">
                <a:solidFill>
                  <a:srgbClr val="FFFF00"/>
                </a:solidFill>
              </a:rPr>
              <a:t>tập</a:t>
            </a:r>
            <a:r>
              <a:rPr lang="en-US" sz="3600" b="1" dirty="0">
                <a:solidFill>
                  <a:srgbClr val="FFFF00"/>
                </a:solidFill>
              </a:rPr>
              <a:t> </a:t>
            </a:r>
            <a:r>
              <a:rPr lang="en-US" sz="3600" b="1" dirty="0" err="1">
                <a:solidFill>
                  <a:srgbClr val="FFFF00"/>
                </a:solidFill>
              </a:rPr>
              <a:t>trên</a:t>
            </a:r>
            <a:r>
              <a:rPr lang="en-US" sz="3600" b="1" dirty="0">
                <a:solidFill>
                  <a:srgbClr val="FFFF00"/>
                </a:solidFill>
              </a:rPr>
              <a:t> </a:t>
            </a:r>
            <a:r>
              <a:rPr lang="en-US" sz="3600" b="1" dirty="0" err="1">
                <a:solidFill>
                  <a:srgbClr val="FFFF00"/>
                </a:solidFill>
              </a:rPr>
              <a:t>em</a:t>
            </a:r>
            <a:r>
              <a:rPr lang="en-US" sz="3600" b="1" dirty="0">
                <a:solidFill>
                  <a:srgbClr val="FFFF00"/>
                </a:solidFill>
              </a:rPr>
              <a:t> </a:t>
            </a:r>
            <a:r>
              <a:rPr lang="en-US" sz="3600" b="1" dirty="0" err="1">
                <a:solidFill>
                  <a:srgbClr val="FFFF00"/>
                </a:solidFill>
              </a:rPr>
              <a:t>nhắn</a:t>
            </a:r>
            <a:r>
              <a:rPr lang="en-US" sz="3600" b="1" dirty="0">
                <a:solidFill>
                  <a:srgbClr val="FFFF00"/>
                </a:solidFill>
              </a:rPr>
              <a:t> </a:t>
            </a:r>
            <a:r>
              <a:rPr lang="en-US" sz="3600" b="1" dirty="0" err="1">
                <a:solidFill>
                  <a:srgbClr val="FFFF00"/>
                </a:solidFill>
              </a:rPr>
              <a:t>bạn</a:t>
            </a:r>
            <a:r>
              <a:rPr lang="en-US" sz="3600" b="1" dirty="0">
                <a:solidFill>
                  <a:srgbClr val="FFFF00"/>
                </a:solidFill>
              </a:rPr>
              <a:t> </a:t>
            </a:r>
            <a:r>
              <a:rPr lang="en-US" sz="3600" b="1" dirty="0" err="1">
                <a:solidFill>
                  <a:srgbClr val="FFFF00"/>
                </a:solidFill>
              </a:rPr>
              <a:t>điều</a:t>
            </a:r>
            <a:r>
              <a:rPr lang="en-US" sz="3600" b="1" dirty="0">
                <a:solidFill>
                  <a:srgbClr val="FFFF00"/>
                </a:solidFill>
              </a:rPr>
              <a:t> </a:t>
            </a:r>
            <a:r>
              <a:rPr lang="en-US" sz="3600" b="1" dirty="0" err="1">
                <a:solidFill>
                  <a:srgbClr val="FFFF00"/>
                </a:solidFill>
              </a:rPr>
              <a:t>gì</a:t>
            </a:r>
            <a:r>
              <a:rPr lang="en-US" sz="3600" b="1" dirty="0">
                <a:solidFill>
                  <a:srgbClr val="FFFF00"/>
                </a:solidFill>
              </a:rPr>
              <a:t>?</a:t>
            </a:r>
          </a:p>
        </p:txBody>
      </p:sp>
    </p:spTree>
    <p:extLst>
      <p:ext uri="{BB962C8B-B14F-4D97-AF65-F5344CB8AC3E}">
        <p14:creationId xmlns:p14="http://schemas.microsoft.com/office/powerpoint/2010/main" val="38504214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xit" presetSubtype="10" fill="hold" grpId="1" nodeType="clickEffect">
                                  <p:stCondLst>
                                    <p:cond delay="0"/>
                                  </p:stCondLst>
                                  <p:childTnLst>
                                    <p:animEffect transition="out" filter="randombar(horizontal)">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par>
                          <p:cTn id="13" fill="hold">
                            <p:stCondLst>
                              <p:cond delay="500"/>
                            </p:stCondLst>
                            <p:childTnLst>
                              <p:par>
                                <p:cTn id="14" presetID="3" presetClass="entr" presetSubtype="1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linds(horizontal)">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81858E5-1479-4D39-B9DC-FE8756AF241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593442" y="581096"/>
            <a:ext cx="9368472" cy="5804463"/>
          </a:xfrm>
          <a:prstGeom prst="rect">
            <a:avLst/>
          </a:prstGeom>
        </p:spPr>
      </p:pic>
      <p:sp>
        <p:nvSpPr>
          <p:cNvPr id="2" name="Google Shape;290;p7">
            <a:extLst>
              <a:ext uri="{FF2B5EF4-FFF2-40B4-BE49-F238E27FC236}">
                <a16:creationId xmlns:a16="http://schemas.microsoft.com/office/drawing/2014/main" id="{271B6753-F31C-4A20-8DE2-32985CD964D7}"/>
              </a:ext>
            </a:extLst>
          </p:cNvPr>
          <p:cNvSpPr txBox="1"/>
          <p:nvPr/>
        </p:nvSpPr>
        <p:spPr>
          <a:xfrm>
            <a:off x="3695685" y="2717637"/>
            <a:ext cx="5455657" cy="110795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0000"/>
              </a:buClr>
              <a:buSzPts val="4400"/>
              <a:buFont typeface="Times New Roman"/>
              <a:buNone/>
            </a:pPr>
            <a:r>
              <a:rPr lang="en-US" sz="6600" b="1" dirty="0">
                <a:ln w="22225">
                  <a:solidFill>
                    <a:schemeClr val="accent2"/>
                  </a:solidFill>
                  <a:prstDash val="solid"/>
                </a:ln>
                <a:solidFill>
                  <a:schemeClr val="accent2">
                    <a:lumMod val="40000"/>
                    <a:lumOff val="60000"/>
                  </a:schemeClr>
                </a:solidFill>
                <a:latin typeface="+mj-lt"/>
                <a:ea typeface="Times New Roman"/>
                <a:cs typeface="Times New Roman"/>
                <a:sym typeface="Times New Roman"/>
              </a:rPr>
              <a:t>DẶN DÒ</a:t>
            </a:r>
            <a:endParaRPr lang="en-US" sz="6000" b="1" dirty="0">
              <a:ln w="22225">
                <a:solidFill>
                  <a:schemeClr val="accent2"/>
                </a:solidFill>
                <a:prstDash val="solid"/>
              </a:ln>
              <a:solidFill>
                <a:schemeClr val="accent2">
                  <a:lumMod val="40000"/>
                  <a:lumOff val="60000"/>
                </a:schemeClr>
              </a:solidFill>
              <a:latin typeface="+mj-lt"/>
              <a:ea typeface="Times New Roman"/>
              <a:cs typeface="Times New Roman"/>
              <a:sym typeface="Times New Roman"/>
            </a:endParaRPr>
          </a:p>
        </p:txBody>
      </p:sp>
      <p:pic>
        <p:nvPicPr>
          <p:cNvPr id="4" name="Picture 4">
            <a:extLst>
              <a:ext uri="{FF2B5EF4-FFF2-40B4-BE49-F238E27FC236}">
                <a16:creationId xmlns:a16="http://schemas.microsoft.com/office/drawing/2014/main" id="{FF5F2D25-62A7-45FE-9A0A-045C3596902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65439">
            <a:off x="833474" y="4683561"/>
            <a:ext cx="3151436" cy="1518419"/>
          </a:xfrm>
          <a:prstGeom prst="rect">
            <a:avLst/>
          </a:prstGeom>
        </p:spPr>
      </p:pic>
    </p:spTree>
    <p:extLst>
      <p:ext uri="{BB962C8B-B14F-4D97-AF65-F5344CB8AC3E}">
        <p14:creationId xmlns:p14="http://schemas.microsoft.com/office/powerpoint/2010/main" val="7006872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101017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8" descr="觅元素58b0fbac4bf92">
            <a:extLst>
              <a:ext uri="{FF2B5EF4-FFF2-40B4-BE49-F238E27FC236}">
                <a16:creationId xmlns:a16="http://schemas.microsoft.com/office/drawing/2014/main" id="{C22E3A18-205D-4D1F-B21A-03F65BD5D17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80409" y="5842504"/>
            <a:ext cx="5212715" cy="740410"/>
          </a:xfrm>
          <a:prstGeom prst="rect">
            <a:avLst/>
          </a:prstGeom>
        </p:spPr>
      </p:pic>
      <p:pic>
        <p:nvPicPr>
          <p:cNvPr id="5" name="图片 1" descr="31f7217a017c2d9a8a7bcbd9844c1629">
            <a:extLst>
              <a:ext uri="{FF2B5EF4-FFF2-40B4-BE49-F238E27FC236}">
                <a16:creationId xmlns:a16="http://schemas.microsoft.com/office/drawing/2014/main" id="{24001A5E-16FE-4ED8-9C53-AE1DBD17A8B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95807" y="1616109"/>
            <a:ext cx="5994717" cy="4726940"/>
          </a:xfrm>
          <a:prstGeom prst="rect">
            <a:avLst/>
          </a:prstGeom>
        </p:spPr>
      </p:pic>
      <p:pic>
        <p:nvPicPr>
          <p:cNvPr id="6" name="图片 15" descr="a05684f714522ad77246dba9447411ba">
            <a:extLst>
              <a:ext uri="{FF2B5EF4-FFF2-40B4-BE49-F238E27FC236}">
                <a16:creationId xmlns:a16="http://schemas.microsoft.com/office/drawing/2014/main" id="{DD902496-329C-4F8A-A33F-D0A3E3E6D58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24346" y="3260594"/>
            <a:ext cx="4174490" cy="2952115"/>
          </a:xfrm>
          <a:prstGeom prst="rect">
            <a:avLst/>
          </a:prstGeom>
        </p:spPr>
      </p:pic>
      <p:pic>
        <p:nvPicPr>
          <p:cNvPr id="7" name="图片 2" descr="觅元素584a989cd6c5a">
            <a:extLst>
              <a:ext uri="{FF2B5EF4-FFF2-40B4-BE49-F238E27FC236}">
                <a16:creationId xmlns:a16="http://schemas.microsoft.com/office/drawing/2014/main" id="{0A074B34-B2D6-4FE9-B81F-9D3CEA808291}"/>
              </a:ext>
            </a:extLst>
          </p:cNvPr>
          <p:cNvPicPr>
            <a:picLocks noChangeAspect="1"/>
          </p:cNvPicPr>
          <p:nvPr/>
        </p:nvPicPr>
        <p:blipFill>
          <a:blip r:embed="rId5"/>
          <a:stretch>
            <a:fillRect/>
          </a:stretch>
        </p:blipFill>
        <p:spPr>
          <a:xfrm>
            <a:off x="4603345" y="425262"/>
            <a:ext cx="6506845" cy="1394460"/>
          </a:xfrm>
          <a:prstGeom prst="rect">
            <a:avLst/>
          </a:prstGeom>
        </p:spPr>
      </p:pic>
      <p:sp>
        <p:nvSpPr>
          <p:cNvPr id="8" name="文本框 11">
            <a:extLst>
              <a:ext uri="{FF2B5EF4-FFF2-40B4-BE49-F238E27FC236}">
                <a16:creationId xmlns:a16="http://schemas.microsoft.com/office/drawing/2014/main" id="{FB0EC179-A0D1-42C8-A196-0C99C2CECEF8}"/>
              </a:ext>
            </a:extLst>
          </p:cNvPr>
          <p:cNvSpPr txBox="1"/>
          <p:nvPr/>
        </p:nvSpPr>
        <p:spPr>
          <a:xfrm>
            <a:off x="4905166" y="2963916"/>
            <a:ext cx="6234053" cy="1015663"/>
          </a:xfrm>
          <a:prstGeom prst="rect">
            <a:avLst/>
          </a:prstGeom>
          <a:noFill/>
          <a:ln w="9525">
            <a:noFill/>
            <a:miter/>
          </a:ln>
        </p:spPr>
        <p:txBody>
          <a:bodyPr wrap="square"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6000" b="1" i="0" u="none" strike="noStrike" kern="1200" cap="none" spc="0" normalizeH="0" baseline="0" noProof="0" dirty="0">
                <a:ln>
                  <a:noFill/>
                </a:ln>
                <a:solidFill>
                  <a:srgbClr val="FFFF00"/>
                </a:solidFill>
                <a:effectLst/>
                <a:uLnTx/>
                <a:uFillTx/>
                <a:latin typeface="UTM Avo"/>
                <a:ea typeface="inpin heiti" charset="-122"/>
                <a:cs typeface="Times New Roman" panose="02020603050405020304" pitchFamily="18" charset="0"/>
                <a:sym typeface="+mn-ea"/>
              </a:rPr>
              <a:t>LUYỆN TẬP</a:t>
            </a:r>
          </a:p>
        </p:txBody>
      </p:sp>
      <p:pic>
        <p:nvPicPr>
          <p:cNvPr id="9" name="图片 7" descr="572005ec0a0c4">
            <a:extLst>
              <a:ext uri="{FF2B5EF4-FFF2-40B4-BE49-F238E27FC236}">
                <a16:creationId xmlns:a16="http://schemas.microsoft.com/office/drawing/2014/main" id="{466BA7A6-BE5C-4EE6-B5C0-F0D48CF430C2}"/>
              </a:ext>
            </a:extLst>
          </p:cNvPr>
          <p:cNvPicPr>
            <a:picLocks noChangeAspect="1"/>
          </p:cNvPicPr>
          <p:nvPr/>
        </p:nvPicPr>
        <p:blipFill rotWithShape="1">
          <a:blip r:embed="rId6"/>
          <a:srcRect r="38224" b="26546"/>
          <a:stretch/>
        </p:blipFill>
        <p:spPr>
          <a:xfrm>
            <a:off x="744527" y="488673"/>
            <a:ext cx="2142240" cy="1439401"/>
          </a:xfrm>
          <a:prstGeom prst="rect">
            <a:avLst/>
          </a:prstGeom>
        </p:spPr>
      </p:pic>
    </p:spTree>
    <p:extLst>
      <p:ext uri="{BB962C8B-B14F-4D97-AF65-F5344CB8AC3E}">
        <p14:creationId xmlns:p14="http://schemas.microsoft.com/office/powerpoint/2010/main" val="6499567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a:extLst>
              <a:ext uri="{FF2B5EF4-FFF2-40B4-BE49-F238E27FC236}">
                <a16:creationId xmlns:a16="http://schemas.microsoft.com/office/drawing/2014/main" id="{560515AE-8126-49C3-AA95-6B6FC74F3070}"/>
              </a:ext>
            </a:extLst>
          </p:cNvPr>
          <p:cNvPicPr>
            <a:picLocks noChangeAspect="1"/>
          </p:cNvPicPr>
          <p:nvPr/>
        </p:nvPicPr>
        <p:blipFill>
          <a:blip r:embed="rId2"/>
          <a:stretch>
            <a:fillRect/>
          </a:stretch>
        </p:blipFill>
        <p:spPr>
          <a:xfrm>
            <a:off x="0" y="401782"/>
            <a:ext cx="12192001" cy="6456218"/>
          </a:xfrm>
          <a:prstGeom prst="rect">
            <a:avLst/>
          </a:prstGeom>
        </p:spPr>
      </p:pic>
      <p:grpSp>
        <p:nvGrpSpPr>
          <p:cNvPr id="13" name="Nhóm 12">
            <a:extLst>
              <a:ext uri="{FF2B5EF4-FFF2-40B4-BE49-F238E27FC236}">
                <a16:creationId xmlns:a16="http://schemas.microsoft.com/office/drawing/2014/main" id="{0D99A654-9666-4974-8348-763F0BF4564B}"/>
              </a:ext>
            </a:extLst>
          </p:cNvPr>
          <p:cNvGrpSpPr/>
          <p:nvPr/>
        </p:nvGrpSpPr>
        <p:grpSpPr>
          <a:xfrm>
            <a:off x="1725755" y="969468"/>
            <a:ext cx="8748282" cy="5347681"/>
            <a:chOff x="1725755" y="969468"/>
            <a:chExt cx="8748282" cy="5347681"/>
          </a:xfrm>
        </p:grpSpPr>
        <p:grpSp>
          <p:nvGrpSpPr>
            <p:cNvPr id="3" name="Nhóm 2">
              <a:extLst>
                <a:ext uri="{FF2B5EF4-FFF2-40B4-BE49-F238E27FC236}">
                  <a16:creationId xmlns:a16="http://schemas.microsoft.com/office/drawing/2014/main" id="{7392A416-2A7E-4FB5-9AFE-4564F92847C5}"/>
                </a:ext>
              </a:extLst>
            </p:cNvPr>
            <p:cNvGrpSpPr/>
            <p:nvPr/>
          </p:nvGrpSpPr>
          <p:grpSpPr>
            <a:xfrm>
              <a:off x="1725755" y="969468"/>
              <a:ext cx="8748282" cy="5347681"/>
              <a:chOff x="1725755" y="969468"/>
              <a:chExt cx="8748282" cy="5347681"/>
            </a:xfrm>
          </p:grpSpPr>
          <p:grpSp>
            <p:nvGrpSpPr>
              <p:cNvPr id="4" name="Nhóm 3">
                <a:extLst>
                  <a:ext uri="{FF2B5EF4-FFF2-40B4-BE49-F238E27FC236}">
                    <a16:creationId xmlns:a16="http://schemas.microsoft.com/office/drawing/2014/main" id="{B9D9D7ED-6B76-41B2-8CAE-96704E124037}"/>
                  </a:ext>
                </a:extLst>
              </p:cNvPr>
              <p:cNvGrpSpPr/>
              <p:nvPr/>
            </p:nvGrpSpPr>
            <p:grpSpPr>
              <a:xfrm>
                <a:off x="1725755" y="969468"/>
                <a:ext cx="8748282" cy="5347681"/>
                <a:chOff x="2252228" y="969468"/>
                <a:chExt cx="8748282" cy="5347681"/>
              </a:xfrm>
            </p:grpSpPr>
            <p:pic>
              <p:nvPicPr>
                <p:cNvPr id="10" name="Hình ảnh 9">
                  <a:extLst>
                    <a:ext uri="{FF2B5EF4-FFF2-40B4-BE49-F238E27FC236}">
                      <a16:creationId xmlns:a16="http://schemas.microsoft.com/office/drawing/2014/main" id="{0DDD7E96-36D8-486F-A103-E3D21061B84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252228" y="969468"/>
                  <a:ext cx="8748282" cy="5347681"/>
                </a:xfrm>
                <a:prstGeom prst="rect">
                  <a:avLst/>
                </a:prstGeom>
              </p:spPr>
            </p:pic>
            <p:sp>
              <p:nvSpPr>
                <p:cNvPr id="11" name="Hình chữ nhật 10">
                  <a:extLst>
                    <a:ext uri="{FF2B5EF4-FFF2-40B4-BE49-F238E27FC236}">
                      <a16:creationId xmlns:a16="http://schemas.microsoft.com/office/drawing/2014/main" id="{01BB143A-744A-4CFD-8404-843D70F2E1EF}"/>
                    </a:ext>
                  </a:extLst>
                </p:cNvPr>
                <p:cNvSpPr/>
                <p:nvPr/>
              </p:nvSpPr>
              <p:spPr>
                <a:xfrm>
                  <a:off x="2252228" y="997528"/>
                  <a:ext cx="1510146" cy="8312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 name="Hình chữ nhật 4">
                <a:extLst>
                  <a:ext uri="{FF2B5EF4-FFF2-40B4-BE49-F238E27FC236}">
                    <a16:creationId xmlns:a16="http://schemas.microsoft.com/office/drawing/2014/main" id="{3E939DAB-321A-45A0-B813-70810BB4B64B}"/>
                  </a:ext>
                </a:extLst>
              </p:cNvPr>
              <p:cNvSpPr/>
              <p:nvPr/>
            </p:nvSpPr>
            <p:spPr>
              <a:xfrm rot="21382349">
                <a:off x="6026385" y="1827217"/>
                <a:ext cx="934317" cy="32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Hình chữ nhật 5">
                <a:extLst>
                  <a:ext uri="{FF2B5EF4-FFF2-40B4-BE49-F238E27FC236}">
                    <a16:creationId xmlns:a16="http://schemas.microsoft.com/office/drawing/2014/main" id="{A0C7FA18-9CDC-4257-AA5A-EEEB7C2491D5}"/>
                  </a:ext>
                </a:extLst>
              </p:cNvPr>
              <p:cNvSpPr/>
              <p:nvPr/>
            </p:nvSpPr>
            <p:spPr>
              <a:xfrm rot="21382349">
                <a:off x="8918532" y="2443943"/>
                <a:ext cx="791553" cy="28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Hình chữ nhật 6">
                <a:extLst>
                  <a:ext uri="{FF2B5EF4-FFF2-40B4-BE49-F238E27FC236}">
                    <a16:creationId xmlns:a16="http://schemas.microsoft.com/office/drawing/2014/main" id="{19140A72-C196-4470-A087-86908CE8E380}"/>
                  </a:ext>
                </a:extLst>
              </p:cNvPr>
              <p:cNvSpPr/>
              <p:nvPr/>
            </p:nvSpPr>
            <p:spPr>
              <a:xfrm rot="21382349">
                <a:off x="3603034" y="4553596"/>
                <a:ext cx="934317" cy="32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Hình chữ nhật 7">
                <a:extLst>
                  <a:ext uri="{FF2B5EF4-FFF2-40B4-BE49-F238E27FC236}">
                    <a16:creationId xmlns:a16="http://schemas.microsoft.com/office/drawing/2014/main" id="{0609A85F-4DD3-4D3D-9C2B-205EF9082602}"/>
                  </a:ext>
                </a:extLst>
              </p:cNvPr>
              <p:cNvSpPr/>
              <p:nvPr/>
            </p:nvSpPr>
            <p:spPr>
              <a:xfrm rot="21382349">
                <a:off x="6581786" y="3672541"/>
                <a:ext cx="934317" cy="32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Hình chữ nhật 8">
                <a:extLst>
                  <a:ext uri="{FF2B5EF4-FFF2-40B4-BE49-F238E27FC236}">
                    <a16:creationId xmlns:a16="http://schemas.microsoft.com/office/drawing/2014/main" id="{E35E94DD-77AD-4FD7-A698-8C53B536526C}"/>
                  </a:ext>
                </a:extLst>
              </p:cNvPr>
              <p:cNvSpPr/>
              <p:nvPr/>
            </p:nvSpPr>
            <p:spPr>
              <a:xfrm>
                <a:off x="8320519" y="4881429"/>
                <a:ext cx="934317" cy="32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 name="Hình chữ nhật 11">
              <a:extLst>
                <a:ext uri="{FF2B5EF4-FFF2-40B4-BE49-F238E27FC236}">
                  <a16:creationId xmlns:a16="http://schemas.microsoft.com/office/drawing/2014/main" id="{40DFB7F2-B7B3-458A-82BC-ABC63C0E5ABC}"/>
                </a:ext>
              </a:extLst>
            </p:cNvPr>
            <p:cNvSpPr/>
            <p:nvPr/>
          </p:nvSpPr>
          <p:spPr>
            <a:xfrm>
              <a:off x="3007173" y="2435114"/>
              <a:ext cx="934317" cy="4187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 name="Group 4">
            <a:extLst>
              <a:ext uri="{FF2B5EF4-FFF2-40B4-BE49-F238E27FC236}">
                <a16:creationId xmlns:a16="http://schemas.microsoft.com/office/drawing/2014/main" id="{4DE8181E-5715-45A4-B4A9-CAC782273865}"/>
              </a:ext>
            </a:extLst>
          </p:cNvPr>
          <p:cNvGrpSpPr/>
          <p:nvPr/>
        </p:nvGrpSpPr>
        <p:grpSpPr>
          <a:xfrm>
            <a:off x="768626" y="728650"/>
            <a:ext cx="1167745" cy="937052"/>
            <a:chOff x="678879" y="604864"/>
            <a:chExt cx="1436408" cy="1100380"/>
          </a:xfrm>
        </p:grpSpPr>
        <p:sp>
          <p:nvSpPr>
            <p:cNvPr id="15" name="Sun 5">
              <a:extLst>
                <a:ext uri="{FF2B5EF4-FFF2-40B4-BE49-F238E27FC236}">
                  <a16:creationId xmlns:a16="http://schemas.microsoft.com/office/drawing/2014/main" id="{E63CE14C-A58F-4387-B389-2322379331C6}"/>
                </a:ext>
              </a:extLst>
            </p:cNvPr>
            <p:cNvSpPr/>
            <p:nvPr/>
          </p:nvSpPr>
          <p:spPr>
            <a:xfrm>
              <a:off x="999409" y="604864"/>
              <a:ext cx="1115878" cy="1100380"/>
            </a:xfrm>
            <a:prstGeom prst="sun">
              <a:avLst/>
            </a:prstGeom>
            <a:solidFill>
              <a:srgbClr val="FF7707"/>
            </a:solidFill>
            <a:ln w="12700" cap="flat" cmpd="sng" algn="ctr">
              <a:solidFill>
                <a:srgbClr val="5B9BD5">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a typeface="+mn-ea"/>
                <a:cs typeface="+mn-cs"/>
              </a:endParaRPr>
            </a:p>
          </p:txBody>
        </p:sp>
        <p:sp>
          <p:nvSpPr>
            <p:cNvPr id="16" name="Rounded Rectangle 5">
              <a:extLst>
                <a:ext uri="{FF2B5EF4-FFF2-40B4-BE49-F238E27FC236}">
                  <a16:creationId xmlns:a16="http://schemas.microsoft.com/office/drawing/2014/main" id="{F99F1F1D-062B-425B-BDE7-AF49BB766F60}"/>
                </a:ext>
              </a:extLst>
            </p:cNvPr>
            <p:cNvSpPr/>
            <p:nvPr/>
          </p:nvSpPr>
          <p:spPr>
            <a:xfrm>
              <a:off x="678879" y="812990"/>
              <a:ext cx="1357515" cy="614362"/>
            </a:xfrm>
            <a:prstGeom prst="roundRect">
              <a:avLst/>
            </a:prstGeom>
            <a:noFill/>
            <a:ln w="28575" cap="flat" cmpd="sng" algn="ctr">
              <a:noFill/>
              <a:prstDash val="lgDashDot"/>
              <a:miter lim="800000"/>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0" cap="none" spc="0" normalizeH="0" baseline="0" noProof="0" dirty="0">
                  <a:ln>
                    <a:noFill/>
                  </a:ln>
                  <a:solidFill>
                    <a:prstClr val="black"/>
                  </a:solidFill>
                  <a:effectLst/>
                  <a:uLnTx/>
                  <a:uFillTx/>
                  <a:ea typeface="+mn-ea"/>
                  <a:cs typeface="Times New Roman" panose="02020603050405020304" pitchFamily="18" charset="0"/>
                </a:rPr>
                <a:t> </a:t>
              </a:r>
              <a:r>
                <a:rPr kumimoji="0" lang="en-US" sz="3200" b="1" i="0" u="none" strike="noStrike" kern="0" cap="none" spc="0" normalizeH="0" baseline="0" noProof="0" dirty="0">
                  <a:ln>
                    <a:noFill/>
                  </a:ln>
                  <a:solidFill>
                    <a:prstClr val="black"/>
                  </a:solidFill>
                  <a:effectLst/>
                  <a:uLnTx/>
                  <a:uFillTx/>
                  <a:ea typeface="+mn-ea"/>
                  <a:cs typeface="Times New Roman" panose="02020603050405020304" pitchFamily="18" charset="0"/>
                </a:rPr>
                <a:t> </a:t>
              </a:r>
              <a:r>
                <a:rPr kumimoji="0" lang="vi-VN" sz="3200" b="1" i="0" u="none" strike="noStrike" kern="0" cap="none" spc="0" normalizeH="0" baseline="0" noProof="0" dirty="0">
                  <a:ln>
                    <a:noFill/>
                  </a:ln>
                  <a:solidFill>
                    <a:prstClr val="black"/>
                  </a:solidFill>
                  <a:effectLst/>
                  <a:uLnTx/>
                  <a:uFillTx/>
                  <a:ea typeface="+mn-ea"/>
                  <a:cs typeface="Times New Roman" panose="02020603050405020304" pitchFamily="18" charset="0"/>
                </a:rPr>
                <a:t>  </a:t>
              </a:r>
              <a:r>
                <a:rPr kumimoji="0" lang="en-US" sz="2800" b="1" i="0" u="none" strike="noStrike" kern="0" cap="none" spc="0" normalizeH="0" baseline="0" noProof="0" dirty="0">
                  <a:ln>
                    <a:noFill/>
                  </a:ln>
                  <a:solidFill>
                    <a:schemeClr val="bg1"/>
                  </a:solidFill>
                  <a:effectLst/>
                  <a:uLnTx/>
                  <a:uFillTx/>
                  <a:ea typeface="+mn-ea"/>
                  <a:cs typeface="Times New Roman" panose="02020603050405020304" pitchFamily="18" charset="0"/>
                </a:rPr>
                <a:t>3</a:t>
              </a:r>
              <a:r>
                <a:rPr kumimoji="0" lang="en-US" sz="3200" b="1" i="0" u="none" strike="noStrike" kern="0" cap="none" spc="0" normalizeH="0" baseline="0" noProof="0" dirty="0">
                  <a:ln>
                    <a:noFill/>
                  </a:ln>
                  <a:solidFill>
                    <a:prstClr val="black"/>
                  </a:solidFill>
                  <a:effectLst/>
                  <a:uLnTx/>
                  <a:uFillTx/>
                  <a:ea typeface="+mn-ea"/>
                  <a:cs typeface="Times New Roman" panose="02020603050405020304" pitchFamily="18" charset="0"/>
                </a:rPr>
                <a:t> </a:t>
              </a:r>
              <a:endParaRPr kumimoji="0" lang="en-US" sz="3200" b="1" i="0" u="none" strike="noStrike" kern="0" cap="none" spc="0" normalizeH="0" baseline="0" noProof="0" dirty="0">
                <a:ln>
                  <a:noFill/>
                </a:ln>
                <a:solidFill>
                  <a:srgbClr val="4472C4">
                    <a:lumMod val="75000"/>
                  </a:srgbClr>
                </a:solidFill>
                <a:effectLst/>
                <a:uLnTx/>
                <a:uFillTx/>
                <a:ea typeface="+mn-ea"/>
                <a:cs typeface="Times New Roman" panose="02020603050405020304" pitchFamily="18" charset="0"/>
              </a:endParaRPr>
            </a:p>
          </p:txBody>
        </p:sp>
      </p:grpSp>
      <p:sp>
        <p:nvSpPr>
          <p:cNvPr id="17" name="Rounded Rectangle 5">
            <a:extLst>
              <a:ext uri="{FF2B5EF4-FFF2-40B4-BE49-F238E27FC236}">
                <a16:creationId xmlns:a16="http://schemas.microsoft.com/office/drawing/2014/main" id="{F7A19591-044C-4BB0-9D9F-9E398D8C57DE}"/>
              </a:ext>
            </a:extLst>
          </p:cNvPr>
          <p:cNvSpPr/>
          <p:nvPr/>
        </p:nvSpPr>
        <p:spPr>
          <a:xfrm>
            <a:off x="1936370" y="885312"/>
            <a:ext cx="3503221" cy="614362"/>
          </a:xfrm>
          <a:prstGeom prst="roundRect">
            <a:avLst/>
          </a:prstGeom>
          <a:noFill/>
          <a:ln w="28575">
            <a:noFill/>
            <a:prstDash val="lgDashDot"/>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2060"/>
                </a:solidFill>
                <a:effectLst/>
                <a:uLnTx/>
                <a:uFillTx/>
                <a:ea typeface="+mn-ea"/>
                <a:cs typeface="Times New Roman" panose="02020603050405020304" pitchFamily="18" charset="0"/>
              </a:rPr>
              <a:t>Số</a:t>
            </a:r>
            <a:r>
              <a:rPr kumimoji="0" lang="en-US" sz="2800" b="1" i="0" u="none" strike="noStrike" kern="1200" cap="none" spc="0" normalizeH="0" baseline="0" noProof="0" dirty="0">
                <a:ln>
                  <a:noFill/>
                </a:ln>
                <a:solidFill>
                  <a:srgbClr val="002060"/>
                </a:solidFill>
                <a:effectLst/>
                <a:uLnTx/>
                <a:uFillTx/>
                <a:ea typeface="+mn-ea"/>
                <a:cs typeface="Times New Roman" panose="02020603050405020304" pitchFamily="18" charset="0"/>
              </a:rPr>
              <a:t> ?</a:t>
            </a:r>
          </a:p>
        </p:txBody>
      </p:sp>
      <p:sp>
        <p:nvSpPr>
          <p:cNvPr id="18" name="Rounded Rectangle 5">
            <a:extLst>
              <a:ext uri="{FF2B5EF4-FFF2-40B4-BE49-F238E27FC236}">
                <a16:creationId xmlns:a16="http://schemas.microsoft.com/office/drawing/2014/main" id="{8C55B0DA-02C3-4FAA-A455-DF20C453EC34}"/>
              </a:ext>
            </a:extLst>
          </p:cNvPr>
          <p:cNvSpPr/>
          <p:nvPr/>
        </p:nvSpPr>
        <p:spPr>
          <a:xfrm>
            <a:off x="6251244" y="1722066"/>
            <a:ext cx="858148" cy="534302"/>
          </a:xfrm>
          <a:prstGeom prst="roundRect">
            <a:avLst/>
          </a:prstGeom>
          <a:noFill/>
          <a:ln w="28575" cap="flat" cmpd="sng" algn="ctr">
            <a:noFill/>
            <a:prstDash val="lgDashDot"/>
            <a:miter lim="800000"/>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effectLst/>
                <a:uLnTx/>
                <a:uFillTx/>
                <a:ea typeface="+mn-ea"/>
                <a:cs typeface="Times New Roman" panose="02020603050405020304" pitchFamily="18" charset="0"/>
              </a:rPr>
              <a:t>?</a:t>
            </a:r>
          </a:p>
        </p:txBody>
      </p:sp>
      <p:sp>
        <p:nvSpPr>
          <p:cNvPr id="19" name="Rounded Rectangle 5">
            <a:extLst>
              <a:ext uri="{FF2B5EF4-FFF2-40B4-BE49-F238E27FC236}">
                <a16:creationId xmlns:a16="http://schemas.microsoft.com/office/drawing/2014/main" id="{57D98E67-EF3F-4C76-AFD4-2DE72470FEF2}"/>
              </a:ext>
            </a:extLst>
          </p:cNvPr>
          <p:cNvSpPr/>
          <p:nvPr/>
        </p:nvSpPr>
        <p:spPr>
          <a:xfrm>
            <a:off x="6138036" y="1703409"/>
            <a:ext cx="858148" cy="534302"/>
          </a:xfrm>
          <a:prstGeom prst="roundRect">
            <a:avLst/>
          </a:prstGeom>
          <a:noFill/>
          <a:ln w="28575" cap="flat" cmpd="sng" algn="ctr">
            <a:noFill/>
            <a:prstDash val="lgDashDot"/>
            <a:miter lim="800000"/>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FF0000"/>
                </a:solidFill>
                <a:effectLst/>
                <a:uLnTx/>
                <a:uFillTx/>
                <a:ea typeface="+mn-ea"/>
                <a:cs typeface="Times New Roman" panose="02020603050405020304" pitchFamily="18" charset="0"/>
              </a:rPr>
              <a:t>14</a:t>
            </a:r>
          </a:p>
        </p:txBody>
      </p:sp>
      <p:sp>
        <p:nvSpPr>
          <p:cNvPr id="20" name="Rounded Rectangle 5">
            <a:extLst>
              <a:ext uri="{FF2B5EF4-FFF2-40B4-BE49-F238E27FC236}">
                <a16:creationId xmlns:a16="http://schemas.microsoft.com/office/drawing/2014/main" id="{9E274936-7B41-468C-916D-13BA56F05F28}"/>
              </a:ext>
            </a:extLst>
          </p:cNvPr>
          <p:cNvSpPr/>
          <p:nvPr/>
        </p:nvSpPr>
        <p:spPr>
          <a:xfrm>
            <a:off x="3164646" y="2355255"/>
            <a:ext cx="858148" cy="585636"/>
          </a:xfrm>
          <a:prstGeom prst="roundRect">
            <a:avLst/>
          </a:prstGeom>
          <a:noFill/>
          <a:ln w="28575" cap="flat" cmpd="sng" algn="ctr">
            <a:noFill/>
            <a:prstDash val="lgDashDot"/>
            <a:miter lim="800000"/>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FF0000"/>
                </a:solidFill>
                <a:effectLst/>
                <a:uLnTx/>
                <a:uFillTx/>
                <a:ea typeface="+mn-ea"/>
                <a:cs typeface="Times New Roman" panose="02020603050405020304" pitchFamily="18" charset="0"/>
              </a:rPr>
              <a:t>17</a:t>
            </a:r>
          </a:p>
        </p:txBody>
      </p:sp>
      <p:sp>
        <p:nvSpPr>
          <p:cNvPr id="22" name="Rounded Rectangle 5">
            <a:extLst>
              <a:ext uri="{FF2B5EF4-FFF2-40B4-BE49-F238E27FC236}">
                <a16:creationId xmlns:a16="http://schemas.microsoft.com/office/drawing/2014/main" id="{C043E0C4-CDD3-4D00-8D90-269991E81093}"/>
              </a:ext>
            </a:extLst>
          </p:cNvPr>
          <p:cNvSpPr/>
          <p:nvPr/>
        </p:nvSpPr>
        <p:spPr>
          <a:xfrm>
            <a:off x="9256784" y="2268233"/>
            <a:ext cx="858148" cy="585636"/>
          </a:xfrm>
          <a:prstGeom prst="roundRect">
            <a:avLst/>
          </a:prstGeom>
          <a:noFill/>
          <a:ln w="28575" cap="flat" cmpd="sng" algn="ctr">
            <a:noFill/>
            <a:prstDash val="lgDashDot"/>
            <a:miter lim="800000"/>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effectLst/>
                <a:uLnTx/>
                <a:uFillTx/>
                <a:ea typeface="+mn-ea"/>
                <a:cs typeface="Times New Roman" panose="02020603050405020304" pitchFamily="18" charset="0"/>
              </a:rPr>
              <a:t>?</a:t>
            </a:r>
          </a:p>
        </p:txBody>
      </p:sp>
      <p:sp>
        <p:nvSpPr>
          <p:cNvPr id="23" name="Rounded Rectangle 5">
            <a:extLst>
              <a:ext uri="{FF2B5EF4-FFF2-40B4-BE49-F238E27FC236}">
                <a16:creationId xmlns:a16="http://schemas.microsoft.com/office/drawing/2014/main" id="{96C76B56-A6A1-4122-A5B3-3E2FAB1A135E}"/>
              </a:ext>
            </a:extLst>
          </p:cNvPr>
          <p:cNvSpPr/>
          <p:nvPr/>
        </p:nvSpPr>
        <p:spPr>
          <a:xfrm>
            <a:off x="9175480" y="2268233"/>
            <a:ext cx="858148" cy="585636"/>
          </a:xfrm>
          <a:prstGeom prst="roundRect">
            <a:avLst/>
          </a:prstGeom>
          <a:noFill/>
          <a:ln w="28575" cap="flat" cmpd="sng" algn="ctr">
            <a:noFill/>
            <a:prstDash val="lgDashDot"/>
            <a:miter lim="800000"/>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FF0000"/>
                </a:solidFill>
                <a:effectLst/>
                <a:uLnTx/>
                <a:uFillTx/>
                <a:ea typeface="+mn-ea"/>
                <a:cs typeface="Times New Roman" panose="02020603050405020304" pitchFamily="18" charset="0"/>
              </a:rPr>
              <a:t>19</a:t>
            </a:r>
          </a:p>
        </p:txBody>
      </p:sp>
      <p:sp>
        <p:nvSpPr>
          <p:cNvPr id="24" name="Rounded Rectangle 5">
            <a:extLst>
              <a:ext uri="{FF2B5EF4-FFF2-40B4-BE49-F238E27FC236}">
                <a16:creationId xmlns:a16="http://schemas.microsoft.com/office/drawing/2014/main" id="{672CA31E-C57B-42EF-B1B5-72A1019AF24E}"/>
              </a:ext>
            </a:extLst>
          </p:cNvPr>
          <p:cNvSpPr/>
          <p:nvPr/>
        </p:nvSpPr>
        <p:spPr>
          <a:xfrm>
            <a:off x="3761775" y="4422778"/>
            <a:ext cx="858148" cy="585636"/>
          </a:xfrm>
          <a:prstGeom prst="roundRect">
            <a:avLst/>
          </a:prstGeom>
          <a:noFill/>
          <a:ln w="28575" cap="flat" cmpd="sng" algn="ctr">
            <a:noFill/>
            <a:prstDash val="lgDashDot"/>
            <a:miter lim="800000"/>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effectLst/>
                <a:uLnTx/>
                <a:uFillTx/>
                <a:ea typeface="+mn-ea"/>
                <a:cs typeface="Times New Roman" panose="02020603050405020304" pitchFamily="18" charset="0"/>
              </a:rPr>
              <a:t>?</a:t>
            </a:r>
          </a:p>
        </p:txBody>
      </p:sp>
      <p:sp>
        <p:nvSpPr>
          <p:cNvPr id="25" name="Rounded Rectangle 5">
            <a:extLst>
              <a:ext uri="{FF2B5EF4-FFF2-40B4-BE49-F238E27FC236}">
                <a16:creationId xmlns:a16="http://schemas.microsoft.com/office/drawing/2014/main" id="{FF37C454-7266-419D-9885-6D90B4787EB0}"/>
              </a:ext>
            </a:extLst>
          </p:cNvPr>
          <p:cNvSpPr/>
          <p:nvPr/>
        </p:nvSpPr>
        <p:spPr>
          <a:xfrm>
            <a:off x="3609899" y="4438147"/>
            <a:ext cx="858148" cy="585636"/>
          </a:xfrm>
          <a:prstGeom prst="roundRect">
            <a:avLst/>
          </a:prstGeom>
          <a:noFill/>
          <a:ln w="28575" cap="flat" cmpd="sng" algn="ctr">
            <a:noFill/>
            <a:prstDash val="lgDashDot"/>
            <a:miter lim="800000"/>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FF0000"/>
                </a:solidFill>
                <a:effectLst/>
                <a:uLnTx/>
                <a:uFillTx/>
                <a:ea typeface="+mn-ea"/>
                <a:cs typeface="Times New Roman" panose="02020603050405020304" pitchFamily="18" charset="0"/>
              </a:rPr>
              <a:t>18</a:t>
            </a:r>
          </a:p>
        </p:txBody>
      </p:sp>
      <p:sp>
        <p:nvSpPr>
          <p:cNvPr id="26" name="Rounded Rectangle 5">
            <a:extLst>
              <a:ext uri="{FF2B5EF4-FFF2-40B4-BE49-F238E27FC236}">
                <a16:creationId xmlns:a16="http://schemas.microsoft.com/office/drawing/2014/main" id="{1B2053B0-EFA4-4973-9F28-1DF25FF426D2}"/>
              </a:ext>
            </a:extLst>
          </p:cNvPr>
          <p:cNvSpPr/>
          <p:nvPr/>
        </p:nvSpPr>
        <p:spPr>
          <a:xfrm>
            <a:off x="6813862" y="3541723"/>
            <a:ext cx="858148" cy="585636"/>
          </a:xfrm>
          <a:prstGeom prst="roundRect">
            <a:avLst/>
          </a:prstGeom>
          <a:noFill/>
          <a:ln w="28575" cap="flat" cmpd="sng" algn="ctr">
            <a:noFill/>
            <a:prstDash val="lgDashDot"/>
            <a:miter lim="800000"/>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effectLst/>
                <a:uLnTx/>
                <a:uFillTx/>
                <a:ea typeface="+mn-ea"/>
                <a:cs typeface="Times New Roman" panose="02020603050405020304" pitchFamily="18" charset="0"/>
              </a:rPr>
              <a:t>?</a:t>
            </a:r>
          </a:p>
        </p:txBody>
      </p:sp>
      <p:sp>
        <p:nvSpPr>
          <p:cNvPr id="27" name="Rounded Rectangle 5">
            <a:extLst>
              <a:ext uri="{FF2B5EF4-FFF2-40B4-BE49-F238E27FC236}">
                <a16:creationId xmlns:a16="http://schemas.microsoft.com/office/drawing/2014/main" id="{3AA3CD3F-AC62-4D00-95FE-8C8A22C31FE9}"/>
              </a:ext>
            </a:extLst>
          </p:cNvPr>
          <p:cNvSpPr/>
          <p:nvPr/>
        </p:nvSpPr>
        <p:spPr>
          <a:xfrm>
            <a:off x="6667269" y="3541723"/>
            <a:ext cx="858148" cy="585636"/>
          </a:xfrm>
          <a:prstGeom prst="roundRect">
            <a:avLst/>
          </a:prstGeom>
          <a:noFill/>
          <a:ln w="28575" cap="flat" cmpd="sng" algn="ctr">
            <a:noFill/>
            <a:prstDash val="lgDashDot"/>
            <a:miter lim="800000"/>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FF0000"/>
                </a:solidFill>
                <a:effectLst/>
                <a:uLnTx/>
                <a:uFillTx/>
                <a:ea typeface="+mn-ea"/>
                <a:cs typeface="Times New Roman" panose="02020603050405020304" pitchFamily="18" charset="0"/>
              </a:rPr>
              <a:t>20</a:t>
            </a:r>
          </a:p>
        </p:txBody>
      </p:sp>
      <p:sp>
        <p:nvSpPr>
          <p:cNvPr id="28" name="Rounded Rectangle 5">
            <a:extLst>
              <a:ext uri="{FF2B5EF4-FFF2-40B4-BE49-F238E27FC236}">
                <a16:creationId xmlns:a16="http://schemas.microsoft.com/office/drawing/2014/main" id="{8256F498-109D-40E4-80E3-845AD5CED562}"/>
              </a:ext>
            </a:extLst>
          </p:cNvPr>
          <p:cNvSpPr/>
          <p:nvPr/>
        </p:nvSpPr>
        <p:spPr>
          <a:xfrm>
            <a:off x="8825762" y="4750611"/>
            <a:ext cx="858148" cy="585636"/>
          </a:xfrm>
          <a:prstGeom prst="roundRect">
            <a:avLst/>
          </a:prstGeom>
          <a:noFill/>
          <a:ln w="28575" cap="flat" cmpd="sng" algn="ctr">
            <a:noFill/>
            <a:prstDash val="lgDashDot"/>
            <a:miter lim="800000"/>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effectLst/>
                <a:uLnTx/>
                <a:uFillTx/>
                <a:ea typeface="+mn-ea"/>
                <a:cs typeface="Times New Roman" panose="02020603050405020304" pitchFamily="18" charset="0"/>
              </a:rPr>
              <a:t>?</a:t>
            </a:r>
          </a:p>
        </p:txBody>
      </p:sp>
      <p:sp>
        <p:nvSpPr>
          <p:cNvPr id="29" name="Rounded Rectangle 5">
            <a:extLst>
              <a:ext uri="{FF2B5EF4-FFF2-40B4-BE49-F238E27FC236}">
                <a16:creationId xmlns:a16="http://schemas.microsoft.com/office/drawing/2014/main" id="{BD949680-05B0-4852-884D-8158AD450EA4}"/>
              </a:ext>
            </a:extLst>
          </p:cNvPr>
          <p:cNvSpPr/>
          <p:nvPr/>
        </p:nvSpPr>
        <p:spPr>
          <a:xfrm>
            <a:off x="8611225" y="4759940"/>
            <a:ext cx="858148" cy="585636"/>
          </a:xfrm>
          <a:prstGeom prst="roundRect">
            <a:avLst/>
          </a:prstGeom>
          <a:noFill/>
          <a:ln w="28575" cap="flat" cmpd="sng" algn="ctr">
            <a:noFill/>
            <a:prstDash val="lgDashDot"/>
            <a:miter lim="800000"/>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FF0000"/>
                </a:solidFill>
                <a:effectLst/>
                <a:uLnTx/>
                <a:uFillTx/>
                <a:ea typeface="+mn-ea"/>
                <a:cs typeface="Times New Roman" panose="02020603050405020304" pitchFamily="18" charset="0"/>
              </a:rPr>
              <a:t>15</a:t>
            </a:r>
          </a:p>
        </p:txBody>
      </p:sp>
    </p:spTree>
    <p:extLst>
      <p:ext uri="{BB962C8B-B14F-4D97-AF65-F5344CB8AC3E}">
        <p14:creationId xmlns:p14="http://schemas.microsoft.com/office/powerpoint/2010/main" val="5620600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left)">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55"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1000" fill="hold"/>
                                        <p:tgtEl>
                                          <p:spTgt spid="18"/>
                                        </p:tgtEl>
                                        <p:attrNameLst>
                                          <p:attrName>ppt_w</p:attrName>
                                        </p:attrNameLst>
                                      </p:cBhvr>
                                      <p:tavLst>
                                        <p:tav tm="0">
                                          <p:val>
                                            <p:strVal val="#ppt_w*0.70"/>
                                          </p:val>
                                        </p:tav>
                                        <p:tav tm="100000">
                                          <p:val>
                                            <p:strVal val="#ppt_w"/>
                                          </p:val>
                                        </p:tav>
                                      </p:tavLst>
                                    </p:anim>
                                    <p:anim calcmode="lin" valueType="num">
                                      <p:cBhvr>
                                        <p:cTn id="18" dur="1000" fill="hold"/>
                                        <p:tgtEl>
                                          <p:spTgt spid="18"/>
                                        </p:tgtEl>
                                        <p:attrNameLst>
                                          <p:attrName>ppt_h</p:attrName>
                                        </p:attrNameLst>
                                      </p:cBhvr>
                                      <p:tavLst>
                                        <p:tav tm="0">
                                          <p:val>
                                            <p:strVal val="#ppt_h"/>
                                          </p:val>
                                        </p:tav>
                                        <p:tav tm="100000">
                                          <p:val>
                                            <p:strVal val="#ppt_h"/>
                                          </p:val>
                                        </p:tav>
                                      </p:tavLst>
                                    </p:anim>
                                    <p:animEffect transition="in" filter="fade">
                                      <p:cBhvr>
                                        <p:cTn id="19" dur="1000"/>
                                        <p:tgtEl>
                                          <p:spTgt spid="18"/>
                                        </p:tgtEl>
                                      </p:cBhvr>
                                    </p:animEffect>
                                  </p:childTnLst>
                                </p:cTn>
                              </p:par>
                              <p:par>
                                <p:cTn id="20" presetID="55" presetClass="entr" presetSubtype="0"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1000" fill="hold"/>
                                        <p:tgtEl>
                                          <p:spTgt spid="22"/>
                                        </p:tgtEl>
                                        <p:attrNameLst>
                                          <p:attrName>ppt_w</p:attrName>
                                        </p:attrNameLst>
                                      </p:cBhvr>
                                      <p:tavLst>
                                        <p:tav tm="0">
                                          <p:val>
                                            <p:strVal val="#ppt_w*0.70"/>
                                          </p:val>
                                        </p:tav>
                                        <p:tav tm="100000">
                                          <p:val>
                                            <p:strVal val="#ppt_w"/>
                                          </p:val>
                                        </p:tav>
                                      </p:tavLst>
                                    </p:anim>
                                    <p:anim calcmode="lin" valueType="num">
                                      <p:cBhvr>
                                        <p:cTn id="23" dur="1000" fill="hold"/>
                                        <p:tgtEl>
                                          <p:spTgt spid="22"/>
                                        </p:tgtEl>
                                        <p:attrNameLst>
                                          <p:attrName>ppt_h</p:attrName>
                                        </p:attrNameLst>
                                      </p:cBhvr>
                                      <p:tavLst>
                                        <p:tav tm="0">
                                          <p:val>
                                            <p:strVal val="#ppt_h"/>
                                          </p:val>
                                        </p:tav>
                                        <p:tav tm="100000">
                                          <p:val>
                                            <p:strVal val="#ppt_h"/>
                                          </p:val>
                                        </p:tav>
                                      </p:tavLst>
                                    </p:anim>
                                    <p:animEffect transition="in" filter="fade">
                                      <p:cBhvr>
                                        <p:cTn id="24" dur="1000"/>
                                        <p:tgtEl>
                                          <p:spTgt spid="22"/>
                                        </p:tgtEl>
                                      </p:cBhvr>
                                    </p:animEffect>
                                  </p:childTnLst>
                                </p:cTn>
                              </p:par>
                              <p:par>
                                <p:cTn id="25" presetID="55" presetClass="entr" presetSubtype="0"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anim calcmode="lin" valueType="num">
                                      <p:cBhvr>
                                        <p:cTn id="27" dur="1000" fill="hold"/>
                                        <p:tgtEl>
                                          <p:spTgt spid="24"/>
                                        </p:tgtEl>
                                        <p:attrNameLst>
                                          <p:attrName>ppt_w</p:attrName>
                                        </p:attrNameLst>
                                      </p:cBhvr>
                                      <p:tavLst>
                                        <p:tav tm="0">
                                          <p:val>
                                            <p:strVal val="#ppt_w*0.70"/>
                                          </p:val>
                                        </p:tav>
                                        <p:tav tm="100000">
                                          <p:val>
                                            <p:strVal val="#ppt_w"/>
                                          </p:val>
                                        </p:tav>
                                      </p:tavLst>
                                    </p:anim>
                                    <p:anim calcmode="lin" valueType="num">
                                      <p:cBhvr>
                                        <p:cTn id="28" dur="1000" fill="hold"/>
                                        <p:tgtEl>
                                          <p:spTgt spid="24"/>
                                        </p:tgtEl>
                                        <p:attrNameLst>
                                          <p:attrName>ppt_h</p:attrName>
                                        </p:attrNameLst>
                                      </p:cBhvr>
                                      <p:tavLst>
                                        <p:tav tm="0">
                                          <p:val>
                                            <p:strVal val="#ppt_h"/>
                                          </p:val>
                                        </p:tav>
                                        <p:tav tm="100000">
                                          <p:val>
                                            <p:strVal val="#ppt_h"/>
                                          </p:val>
                                        </p:tav>
                                      </p:tavLst>
                                    </p:anim>
                                    <p:animEffect transition="in" filter="fade">
                                      <p:cBhvr>
                                        <p:cTn id="29" dur="1000"/>
                                        <p:tgtEl>
                                          <p:spTgt spid="24"/>
                                        </p:tgtEl>
                                      </p:cBhvr>
                                    </p:animEffect>
                                  </p:childTnLst>
                                </p:cTn>
                              </p:par>
                              <p:par>
                                <p:cTn id="30" presetID="55" presetClass="entr" presetSubtype="0" fill="hold" grpId="0" nodeType="with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p:cTn id="32" dur="1000" fill="hold"/>
                                        <p:tgtEl>
                                          <p:spTgt spid="26"/>
                                        </p:tgtEl>
                                        <p:attrNameLst>
                                          <p:attrName>ppt_w</p:attrName>
                                        </p:attrNameLst>
                                      </p:cBhvr>
                                      <p:tavLst>
                                        <p:tav tm="0">
                                          <p:val>
                                            <p:strVal val="#ppt_w*0.70"/>
                                          </p:val>
                                        </p:tav>
                                        <p:tav tm="100000">
                                          <p:val>
                                            <p:strVal val="#ppt_w"/>
                                          </p:val>
                                        </p:tav>
                                      </p:tavLst>
                                    </p:anim>
                                    <p:anim calcmode="lin" valueType="num">
                                      <p:cBhvr>
                                        <p:cTn id="33" dur="1000" fill="hold"/>
                                        <p:tgtEl>
                                          <p:spTgt spid="26"/>
                                        </p:tgtEl>
                                        <p:attrNameLst>
                                          <p:attrName>ppt_h</p:attrName>
                                        </p:attrNameLst>
                                      </p:cBhvr>
                                      <p:tavLst>
                                        <p:tav tm="0">
                                          <p:val>
                                            <p:strVal val="#ppt_h"/>
                                          </p:val>
                                        </p:tav>
                                        <p:tav tm="100000">
                                          <p:val>
                                            <p:strVal val="#ppt_h"/>
                                          </p:val>
                                        </p:tav>
                                      </p:tavLst>
                                    </p:anim>
                                    <p:animEffect transition="in" filter="fade">
                                      <p:cBhvr>
                                        <p:cTn id="34" dur="1000"/>
                                        <p:tgtEl>
                                          <p:spTgt spid="26"/>
                                        </p:tgtEl>
                                      </p:cBhvr>
                                    </p:animEffect>
                                  </p:childTnLst>
                                </p:cTn>
                              </p:par>
                              <p:par>
                                <p:cTn id="35" presetID="55" presetClass="entr" presetSubtype="0"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p:cTn id="37" dur="1000" fill="hold"/>
                                        <p:tgtEl>
                                          <p:spTgt spid="28"/>
                                        </p:tgtEl>
                                        <p:attrNameLst>
                                          <p:attrName>ppt_w</p:attrName>
                                        </p:attrNameLst>
                                      </p:cBhvr>
                                      <p:tavLst>
                                        <p:tav tm="0">
                                          <p:val>
                                            <p:strVal val="#ppt_w*0.70"/>
                                          </p:val>
                                        </p:tav>
                                        <p:tav tm="100000">
                                          <p:val>
                                            <p:strVal val="#ppt_w"/>
                                          </p:val>
                                        </p:tav>
                                      </p:tavLst>
                                    </p:anim>
                                    <p:anim calcmode="lin" valueType="num">
                                      <p:cBhvr>
                                        <p:cTn id="38" dur="1000" fill="hold"/>
                                        <p:tgtEl>
                                          <p:spTgt spid="28"/>
                                        </p:tgtEl>
                                        <p:attrNameLst>
                                          <p:attrName>ppt_h</p:attrName>
                                        </p:attrNameLst>
                                      </p:cBhvr>
                                      <p:tavLst>
                                        <p:tav tm="0">
                                          <p:val>
                                            <p:strVal val="#ppt_h"/>
                                          </p:val>
                                        </p:tav>
                                        <p:tav tm="100000">
                                          <p:val>
                                            <p:strVal val="#ppt_h"/>
                                          </p:val>
                                        </p:tav>
                                      </p:tavLst>
                                    </p:anim>
                                    <p:animEffect transition="in" filter="fade">
                                      <p:cBhvr>
                                        <p:cTn id="39" dur="1000"/>
                                        <p:tgtEl>
                                          <p:spTgt spid="28"/>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xit" presetSubtype="4" fill="hold" grpId="1" nodeType="clickEffect">
                                  <p:stCondLst>
                                    <p:cond delay="0"/>
                                  </p:stCondLst>
                                  <p:childTnLst>
                                    <p:animEffect transition="out" filter="wipe(down)">
                                      <p:cBhvr>
                                        <p:cTn id="43" dur="500"/>
                                        <p:tgtEl>
                                          <p:spTgt spid="18"/>
                                        </p:tgtEl>
                                      </p:cBhvr>
                                    </p:animEffect>
                                    <p:set>
                                      <p:cBhvr>
                                        <p:cTn id="44" dur="1" fill="hold">
                                          <p:stCondLst>
                                            <p:cond delay="499"/>
                                          </p:stCondLst>
                                        </p:cTn>
                                        <p:tgtEl>
                                          <p:spTgt spid="18"/>
                                        </p:tgtEl>
                                        <p:attrNameLst>
                                          <p:attrName>style.visibility</p:attrName>
                                        </p:attrNameLst>
                                      </p:cBhvr>
                                      <p:to>
                                        <p:strVal val="hidden"/>
                                      </p:to>
                                    </p:set>
                                  </p:childTnLst>
                                </p:cTn>
                              </p:par>
                              <p:par>
                                <p:cTn id="45" presetID="55" presetClass="entr" presetSubtype="0" fill="hold" grpId="0" nodeType="withEffect">
                                  <p:stCondLst>
                                    <p:cond delay="0"/>
                                  </p:stCondLst>
                                  <p:childTnLst>
                                    <p:set>
                                      <p:cBhvr>
                                        <p:cTn id="46" dur="1" fill="hold">
                                          <p:stCondLst>
                                            <p:cond delay="0"/>
                                          </p:stCondLst>
                                        </p:cTn>
                                        <p:tgtEl>
                                          <p:spTgt spid="19"/>
                                        </p:tgtEl>
                                        <p:attrNameLst>
                                          <p:attrName>style.visibility</p:attrName>
                                        </p:attrNameLst>
                                      </p:cBhvr>
                                      <p:to>
                                        <p:strVal val="visible"/>
                                      </p:to>
                                    </p:set>
                                    <p:anim calcmode="lin" valueType="num">
                                      <p:cBhvr>
                                        <p:cTn id="47" dur="1000" fill="hold"/>
                                        <p:tgtEl>
                                          <p:spTgt spid="19"/>
                                        </p:tgtEl>
                                        <p:attrNameLst>
                                          <p:attrName>ppt_w</p:attrName>
                                        </p:attrNameLst>
                                      </p:cBhvr>
                                      <p:tavLst>
                                        <p:tav tm="0">
                                          <p:val>
                                            <p:strVal val="#ppt_w*0.70"/>
                                          </p:val>
                                        </p:tav>
                                        <p:tav tm="100000">
                                          <p:val>
                                            <p:strVal val="#ppt_w"/>
                                          </p:val>
                                        </p:tav>
                                      </p:tavLst>
                                    </p:anim>
                                    <p:anim calcmode="lin" valueType="num">
                                      <p:cBhvr>
                                        <p:cTn id="48" dur="1000" fill="hold"/>
                                        <p:tgtEl>
                                          <p:spTgt spid="19"/>
                                        </p:tgtEl>
                                        <p:attrNameLst>
                                          <p:attrName>ppt_h</p:attrName>
                                        </p:attrNameLst>
                                      </p:cBhvr>
                                      <p:tavLst>
                                        <p:tav tm="0">
                                          <p:val>
                                            <p:strVal val="#ppt_h"/>
                                          </p:val>
                                        </p:tav>
                                        <p:tav tm="100000">
                                          <p:val>
                                            <p:strVal val="#ppt_h"/>
                                          </p:val>
                                        </p:tav>
                                      </p:tavLst>
                                    </p:anim>
                                    <p:animEffect transition="in" filter="fade">
                                      <p:cBhvr>
                                        <p:cTn id="49" dur="1000"/>
                                        <p:tgtEl>
                                          <p:spTgt spid="19"/>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xit" presetSubtype="4" fill="hold" grpId="1" nodeType="clickEffect">
                                  <p:stCondLst>
                                    <p:cond delay="0"/>
                                  </p:stCondLst>
                                  <p:childTnLst>
                                    <p:animEffect transition="out" filter="wipe(down)">
                                      <p:cBhvr>
                                        <p:cTn id="53" dur="500"/>
                                        <p:tgtEl>
                                          <p:spTgt spid="22"/>
                                        </p:tgtEl>
                                      </p:cBhvr>
                                    </p:animEffect>
                                    <p:set>
                                      <p:cBhvr>
                                        <p:cTn id="54" dur="1" fill="hold">
                                          <p:stCondLst>
                                            <p:cond delay="499"/>
                                          </p:stCondLst>
                                        </p:cTn>
                                        <p:tgtEl>
                                          <p:spTgt spid="22"/>
                                        </p:tgtEl>
                                        <p:attrNameLst>
                                          <p:attrName>style.visibility</p:attrName>
                                        </p:attrNameLst>
                                      </p:cBhvr>
                                      <p:to>
                                        <p:strVal val="hidden"/>
                                      </p:to>
                                    </p:set>
                                  </p:childTnLst>
                                </p:cTn>
                              </p:par>
                              <p:par>
                                <p:cTn id="55" presetID="55" presetClass="entr" presetSubtype="0" fill="hold" grpId="0" nodeType="with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1000" fill="hold"/>
                                        <p:tgtEl>
                                          <p:spTgt spid="23"/>
                                        </p:tgtEl>
                                        <p:attrNameLst>
                                          <p:attrName>ppt_w</p:attrName>
                                        </p:attrNameLst>
                                      </p:cBhvr>
                                      <p:tavLst>
                                        <p:tav tm="0">
                                          <p:val>
                                            <p:strVal val="#ppt_w*0.70"/>
                                          </p:val>
                                        </p:tav>
                                        <p:tav tm="100000">
                                          <p:val>
                                            <p:strVal val="#ppt_w"/>
                                          </p:val>
                                        </p:tav>
                                      </p:tavLst>
                                    </p:anim>
                                    <p:anim calcmode="lin" valueType="num">
                                      <p:cBhvr>
                                        <p:cTn id="58" dur="1000" fill="hold"/>
                                        <p:tgtEl>
                                          <p:spTgt spid="23"/>
                                        </p:tgtEl>
                                        <p:attrNameLst>
                                          <p:attrName>ppt_h</p:attrName>
                                        </p:attrNameLst>
                                      </p:cBhvr>
                                      <p:tavLst>
                                        <p:tav tm="0">
                                          <p:val>
                                            <p:strVal val="#ppt_h"/>
                                          </p:val>
                                        </p:tav>
                                        <p:tav tm="100000">
                                          <p:val>
                                            <p:strVal val="#ppt_h"/>
                                          </p:val>
                                        </p:tav>
                                      </p:tavLst>
                                    </p:anim>
                                    <p:animEffect transition="in" filter="fade">
                                      <p:cBhvr>
                                        <p:cTn id="59" dur="1000"/>
                                        <p:tgtEl>
                                          <p:spTgt spid="23"/>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xit" presetSubtype="4" fill="hold" grpId="1" nodeType="clickEffect">
                                  <p:stCondLst>
                                    <p:cond delay="0"/>
                                  </p:stCondLst>
                                  <p:childTnLst>
                                    <p:animEffect transition="out" filter="wipe(down)">
                                      <p:cBhvr>
                                        <p:cTn id="63" dur="500"/>
                                        <p:tgtEl>
                                          <p:spTgt spid="24"/>
                                        </p:tgtEl>
                                      </p:cBhvr>
                                    </p:animEffect>
                                    <p:set>
                                      <p:cBhvr>
                                        <p:cTn id="64" dur="1" fill="hold">
                                          <p:stCondLst>
                                            <p:cond delay="499"/>
                                          </p:stCondLst>
                                        </p:cTn>
                                        <p:tgtEl>
                                          <p:spTgt spid="24"/>
                                        </p:tgtEl>
                                        <p:attrNameLst>
                                          <p:attrName>style.visibility</p:attrName>
                                        </p:attrNameLst>
                                      </p:cBhvr>
                                      <p:to>
                                        <p:strVal val="hidden"/>
                                      </p:to>
                                    </p:set>
                                  </p:childTnLst>
                                </p:cTn>
                              </p:par>
                              <p:par>
                                <p:cTn id="65" presetID="55" presetClass="entr" presetSubtype="0" fill="hold" grpId="0" nodeType="withEffect">
                                  <p:stCondLst>
                                    <p:cond delay="0"/>
                                  </p:stCondLst>
                                  <p:childTnLst>
                                    <p:set>
                                      <p:cBhvr>
                                        <p:cTn id="66" dur="1" fill="hold">
                                          <p:stCondLst>
                                            <p:cond delay="0"/>
                                          </p:stCondLst>
                                        </p:cTn>
                                        <p:tgtEl>
                                          <p:spTgt spid="25"/>
                                        </p:tgtEl>
                                        <p:attrNameLst>
                                          <p:attrName>style.visibility</p:attrName>
                                        </p:attrNameLst>
                                      </p:cBhvr>
                                      <p:to>
                                        <p:strVal val="visible"/>
                                      </p:to>
                                    </p:set>
                                    <p:anim calcmode="lin" valueType="num">
                                      <p:cBhvr>
                                        <p:cTn id="67" dur="1000" fill="hold"/>
                                        <p:tgtEl>
                                          <p:spTgt spid="25"/>
                                        </p:tgtEl>
                                        <p:attrNameLst>
                                          <p:attrName>ppt_w</p:attrName>
                                        </p:attrNameLst>
                                      </p:cBhvr>
                                      <p:tavLst>
                                        <p:tav tm="0">
                                          <p:val>
                                            <p:strVal val="#ppt_w*0.70"/>
                                          </p:val>
                                        </p:tav>
                                        <p:tav tm="100000">
                                          <p:val>
                                            <p:strVal val="#ppt_w"/>
                                          </p:val>
                                        </p:tav>
                                      </p:tavLst>
                                    </p:anim>
                                    <p:anim calcmode="lin" valueType="num">
                                      <p:cBhvr>
                                        <p:cTn id="68" dur="1000" fill="hold"/>
                                        <p:tgtEl>
                                          <p:spTgt spid="25"/>
                                        </p:tgtEl>
                                        <p:attrNameLst>
                                          <p:attrName>ppt_h</p:attrName>
                                        </p:attrNameLst>
                                      </p:cBhvr>
                                      <p:tavLst>
                                        <p:tav tm="0">
                                          <p:val>
                                            <p:strVal val="#ppt_h"/>
                                          </p:val>
                                        </p:tav>
                                        <p:tav tm="100000">
                                          <p:val>
                                            <p:strVal val="#ppt_h"/>
                                          </p:val>
                                        </p:tav>
                                      </p:tavLst>
                                    </p:anim>
                                    <p:animEffect transition="in" filter="fade">
                                      <p:cBhvr>
                                        <p:cTn id="69" dur="1000"/>
                                        <p:tgtEl>
                                          <p:spTgt spid="25"/>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xit" presetSubtype="4" fill="hold" grpId="1" nodeType="clickEffect">
                                  <p:stCondLst>
                                    <p:cond delay="0"/>
                                  </p:stCondLst>
                                  <p:childTnLst>
                                    <p:animEffect transition="out" filter="wipe(down)">
                                      <p:cBhvr>
                                        <p:cTn id="73" dur="500"/>
                                        <p:tgtEl>
                                          <p:spTgt spid="26"/>
                                        </p:tgtEl>
                                      </p:cBhvr>
                                    </p:animEffect>
                                    <p:set>
                                      <p:cBhvr>
                                        <p:cTn id="74" dur="1" fill="hold">
                                          <p:stCondLst>
                                            <p:cond delay="499"/>
                                          </p:stCondLst>
                                        </p:cTn>
                                        <p:tgtEl>
                                          <p:spTgt spid="26"/>
                                        </p:tgtEl>
                                        <p:attrNameLst>
                                          <p:attrName>style.visibility</p:attrName>
                                        </p:attrNameLst>
                                      </p:cBhvr>
                                      <p:to>
                                        <p:strVal val="hidden"/>
                                      </p:to>
                                    </p:set>
                                  </p:childTnLst>
                                </p:cTn>
                              </p:par>
                              <p:par>
                                <p:cTn id="75" presetID="55" presetClass="entr" presetSubtype="0" fill="hold" grpId="0" nodeType="withEffect">
                                  <p:stCondLst>
                                    <p:cond delay="0"/>
                                  </p:stCondLst>
                                  <p:childTnLst>
                                    <p:set>
                                      <p:cBhvr>
                                        <p:cTn id="76" dur="1" fill="hold">
                                          <p:stCondLst>
                                            <p:cond delay="0"/>
                                          </p:stCondLst>
                                        </p:cTn>
                                        <p:tgtEl>
                                          <p:spTgt spid="27"/>
                                        </p:tgtEl>
                                        <p:attrNameLst>
                                          <p:attrName>style.visibility</p:attrName>
                                        </p:attrNameLst>
                                      </p:cBhvr>
                                      <p:to>
                                        <p:strVal val="visible"/>
                                      </p:to>
                                    </p:set>
                                    <p:anim calcmode="lin" valueType="num">
                                      <p:cBhvr>
                                        <p:cTn id="77" dur="1000" fill="hold"/>
                                        <p:tgtEl>
                                          <p:spTgt spid="27"/>
                                        </p:tgtEl>
                                        <p:attrNameLst>
                                          <p:attrName>ppt_w</p:attrName>
                                        </p:attrNameLst>
                                      </p:cBhvr>
                                      <p:tavLst>
                                        <p:tav tm="0">
                                          <p:val>
                                            <p:strVal val="#ppt_w*0.70"/>
                                          </p:val>
                                        </p:tav>
                                        <p:tav tm="100000">
                                          <p:val>
                                            <p:strVal val="#ppt_w"/>
                                          </p:val>
                                        </p:tav>
                                      </p:tavLst>
                                    </p:anim>
                                    <p:anim calcmode="lin" valueType="num">
                                      <p:cBhvr>
                                        <p:cTn id="78" dur="1000" fill="hold"/>
                                        <p:tgtEl>
                                          <p:spTgt spid="27"/>
                                        </p:tgtEl>
                                        <p:attrNameLst>
                                          <p:attrName>ppt_h</p:attrName>
                                        </p:attrNameLst>
                                      </p:cBhvr>
                                      <p:tavLst>
                                        <p:tav tm="0">
                                          <p:val>
                                            <p:strVal val="#ppt_h"/>
                                          </p:val>
                                        </p:tav>
                                        <p:tav tm="100000">
                                          <p:val>
                                            <p:strVal val="#ppt_h"/>
                                          </p:val>
                                        </p:tav>
                                      </p:tavLst>
                                    </p:anim>
                                    <p:animEffect transition="in" filter="fade">
                                      <p:cBhvr>
                                        <p:cTn id="79" dur="1000"/>
                                        <p:tgtEl>
                                          <p:spTgt spid="27"/>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xit" presetSubtype="4" fill="hold" grpId="1" nodeType="clickEffect">
                                  <p:stCondLst>
                                    <p:cond delay="0"/>
                                  </p:stCondLst>
                                  <p:childTnLst>
                                    <p:animEffect transition="out" filter="wipe(down)">
                                      <p:cBhvr>
                                        <p:cTn id="83" dur="500"/>
                                        <p:tgtEl>
                                          <p:spTgt spid="28"/>
                                        </p:tgtEl>
                                      </p:cBhvr>
                                    </p:animEffect>
                                    <p:set>
                                      <p:cBhvr>
                                        <p:cTn id="84" dur="1" fill="hold">
                                          <p:stCondLst>
                                            <p:cond delay="499"/>
                                          </p:stCondLst>
                                        </p:cTn>
                                        <p:tgtEl>
                                          <p:spTgt spid="28"/>
                                        </p:tgtEl>
                                        <p:attrNameLst>
                                          <p:attrName>style.visibility</p:attrName>
                                        </p:attrNameLst>
                                      </p:cBhvr>
                                      <p:to>
                                        <p:strVal val="hidden"/>
                                      </p:to>
                                    </p:set>
                                  </p:childTnLst>
                                </p:cTn>
                              </p:par>
                              <p:par>
                                <p:cTn id="85" presetID="55" presetClass="entr" presetSubtype="0" fill="hold" grpId="0" nodeType="with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p:cTn id="87" dur="1000" fill="hold"/>
                                        <p:tgtEl>
                                          <p:spTgt spid="29"/>
                                        </p:tgtEl>
                                        <p:attrNameLst>
                                          <p:attrName>ppt_w</p:attrName>
                                        </p:attrNameLst>
                                      </p:cBhvr>
                                      <p:tavLst>
                                        <p:tav tm="0">
                                          <p:val>
                                            <p:strVal val="#ppt_w*0.70"/>
                                          </p:val>
                                        </p:tav>
                                        <p:tav tm="100000">
                                          <p:val>
                                            <p:strVal val="#ppt_w"/>
                                          </p:val>
                                        </p:tav>
                                      </p:tavLst>
                                    </p:anim>
                                    <p:anim calcmode="lin" valueType="num">
                                      <p:cBhvr>
                                        <p:cTn id="88" dur="1000" fill="hold"/>
                                        <p:tgtEl>
                                          <p:spTgt spid="29"/>
                                        </p:tgtEl>
                                        <p:attrNameLst>
                                          <p:attrName>ppt_h</p:attrName>
                                        </p:attrNameLst>
                                      </p:cBhvr>
                                      <p:tavLst>
                                        <p:tav tm="0">
                                          <p:val>
                                            <p:strVal val="#ppt_h"/>
                                          </p:val>
                                        </p:tav>
                                        <p:tav tm="100000">
                                          <p:val>
                                            <p:strVal val="#ppt_h"/>
                                          </p:val>
                                        </p:tav>
                                      </p:tavLst>
                                    </p:anim>
                                    <p:animEffect transition="in" filter="fade">
                                      <p:cBhvr>
                                        <p:cTn id="89" dur="1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8" grpId="1"/>
      <p:bldP spid="19" grpId="0"/>
      <p:bldP spid="20" grpId="0"/>
      <p:bldP spid="22" grpId="0"/>
      <p:bldP spid="22" grpId="1"/>
      <p:bldP spid="23" grpId="0"/>
      <p:bldP spid="24" grpId="0"/>
      <p:bldP spid="24" grpId="1"/>
      <p:bldP spid="25" grpId="0"/>
      <p:bldP spid="26" grpId="0"/>
      <p:bldP spid="26" grpId="1"/>
      <p:bldP spid="27" grpId="0"/>
      <p:bldP spid="28" grpId="0"/>
      <p:bldP spid="28" grpId="1"/>
      <p:bldP spid="2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a:extLst>
              <a:ext uri="{FF2B5EF4-FFF2-40B4-BE49-F238E27FC236}">
                <a16:creationId xmlns:a16="http://schemas.microsoft.com/office/drawing/2014/main" id="{560515AE-8126-49C3-AA95-6B6FC74F3070}"/>
              </a:ext>
            </a:extLst>
          </p:cNvPr>
          <p:cNvPicPr>
            <a:picLocks noChangeAspect="1"/>
          </p:cNvPicPr>
          <p:nvPr/>
        </p:nvPicPr>
        <p:blipFill>
          <a:blip r:embed="rId2"/>
          <a:stretch>
            <a:fillRect/>
          </a:stretch>
        </p:blipFill>
        <p:spPr>
          <a:xfrm>
            <a:off x="0" y="401782"/>
            <a:ext cx="12192001" cy="6456218"/>
          </a:xfrm>
          <a:prstGeom prst="rect">
            <a:avLst/>
          </a:prstGeom>
        </p:spPr>
      </p:pic>
      <p:grpSp>
        <p:nvGrpSpPr>
          <p:cNvPr id="18" name="Group 4">
            <a:extLst>
              <a:ext uri="{FF2B5EF4-FFF2-40B4-BE49-F238E27FC236}">
                <a16:creationId xmlns:a16="http://schemas.microsoft.com/office/drawing/2014/main" id="{2A7DF2E0-E3AE-491B-BF5C-2DF193BC3E72}"/>
              </a:ext>
            </a:extLst>
          </p:cNvPr>
          <p:cNvGrpSpPr/>
          <p:nvPr/>
        </p:nvGrpSpPr>
        <p:grpSpPr>
          <a:xfrm>
            <a:off x="742952" y="728650"/>
            <a:ext cx="1193422" cy="937052"/>
            <a:chOff x="647297" y="604864"/>
            <a:chExt cx="1467990" cy="1100380"/>
          </a:xfrm>
        </p:grpSpPr>
        <p:sp>
          <p:nvSpPr>
            <p:cNvPr id="19" name="Sun 5">
              <a:extLst>
                <a:ext uri="{FF2B5EF4-FFF2-40B4-BE49-F238E27FC236}">
                  <a16:creationId xmlns:a16="http://schemas.microsoft.com/office/drawing/2014/main" id="{FD17922A-F375-4BED-B71C-5CBD0BC40B59}"/>
                </a:ext>
              </a:extLst>
            </p:cNvPr>
            <p:cNvSpPr/>
            <p:nvPr/>
          </p:nvSpPr>
          <p:spPr>
            <a:xfrm>
              <a:off x="999409" y="604864"/>
              <a:ext cx="1115878" cy="1100380"/>
            </a:xfrm>
            <a:prstGeom prst="sun">
              <a:avLst/>
            </a:prstGeom>
            <a:solidFill>
              <a:srgbClr val="FF7707"/>
            </a:solidFill>
            <a:ln w="12700" cap="flat" cmpd="sng" algn="ctr">
              <a:solidFill>
                <a:srgbClr val="5B9BD5">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a typeface="+mn-ea"/>
                <a:cs typeface="+mn-cs"/>
              </a:endParaRPr>
            </a:p>
          </p:txBody>
        </p:sp>
        <p:sp>
          <p:nvSpPr>
            <p:cNvPr id="20" name="Rounded Rectangle 5">
              <a:extLst>
                <a:ext uri="{FF2B5EF4-FFF2-40B4-BE49-F238E27FC236}">
                  <a16:creationId xmlns:a16="http://schemas.microsoft.com/office/drawing/2014/main" id="{C188F5FC-5B98-46E3-9150-671D497042AB}"/>
                </a:ext>
              </a:extLst>
            </p:cNvPr>
            <p:cNvSpPr/>
            <p:nvPr/>
          </p:nvSpPr>
          <p:spPr>
            <a:xfrm>
              <a:off x="647297" y="820000"/>
              <a:ext cx="1175081" cy="614362"/>
            </a:xfrm>
            <a:prstGeom prst="roundRect">
              <a:avLst/>
            </a:prstGeom>
            <a:noFill/>
            <a:ln w="28575" cap="flat" cmpd="sng" algn="ctr">
              <a:noFill/>
              <a:prstDash val="lgDashDot"/>
              <a:miter lim="800000"/>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0" cap="none" spc="0" normalizeH="0" baseline="0" noProof="0" dirty="0">
                  <a:ln>
                    <a:noFill/>
                  </a:ln>
                  <a:solidFill>
                    <a:prstClr val="black"/>
                  </a:solidFill>
                  <a:effectLst/>
                  <a:uLnTx/>
                  <a:uFillTx/>
                  <a:ea typeface="+mn-ea"/>
                  <a:cs typeface="Times New Roman" panose="02020603050405020304" pitchFamily="18" charset="0"/>
                </a:rPr>
                <a:t>    </a:t>
              </a:r>
              <a:r>
                <a:rPr kumimoji="0" lang="en-US" sz="2800" b="1" i="0" u="none" strike="noStrike" kern="0" cap="none" spc="0" normalizeH="0" baseline="0" noProof="0" dirty="0">
                  <a:ln>
                    <a:noFill/>
                  </a:ln>
                  <a:solidFill>
                    <a:schemeClr val="bg1"/>
                  </a:solidFill>
                  <a:effectLst/>
                  <a:uLnTx/>
                  <a:uFillTx/>
                  <a:ea typeface="+mn-ea"/>
                  <a:cs typeface="Times New Roman" panose="02020603050405020304" pitchFamily="18" charset="0"/>
                </a:rPr>
                <a:t>4</a:t>
              </a:r>
              <a:r>
                <a:rPr kumimoji="0" lang="en-US" sz="3200" b="1" i="0" u="none" strike="noStrike" kern="0" cap="none" spc="0" normalizeH="0" baseline="0" noProof="0" dirty="0">
                  <a:ln>
                    <a:noFill/>
                  </a:ln>
                  <a:solidFill>
                    <a:prstClr val="black"/>
                  </a:solidFill>
                  <a:effectLst/>
                  <a:uLnTx/>
                  <a:uFillTx/>
                  <a:ea typeface="+mn-ea"/>
                  <a:cs typeface="Times New Roman" panose="02020603050405020304" pitchFamily="18" charset="0"/>
                </a:rPr>
                <a:t> </a:t>
              </a:r>
              <a:endParaRPr kumimoji="0" lang="en-US" sz="3200" b="1" i="0" u="none" strike="noStrike" kern="0" cap="none" spc="0" normalizeH="0" baseline="0" noProof="0" dirty="0">
                <a:ln>
                  <a:noFill/>
                </a:ln>
                <a:solidFill>
                  <a:srgbClr val="4472C4">
                    <a:lumMod val="75000"/>
                  </a:srgbClr>
                </a:solidFill>
                <a:effectLst/>
                <a:uLnTx/>
                <a:uFillTx/>
                <a:ea typeface="+mn-ea"/>
                <a:cs typeface="Times New Roman" panose="02020603050405020304" pitchFamily="18" charset="0"/>
              </a:endParaRPr>
            </a:p>
          </p:txBody>
        </p:sp>
      </p:grpSp>
      <p:sp>
        <p:nvSpPr>
          <p:cNvPr id="21" name="Rounded Rectangle 5">
            <a:extLst>
              <a:ext uri="{FF2B5EF4-FFF2-40B4-BE49-F238E27FC236}">
                <a16:creationId xmlns:a16="http://schemas.microsoft.com/office/drawing/2014/main" id="{52CA3441-C7AB-4EE4-B0B9-C8CACE49647D}"/>
              </a:ext>
            </a:extLst>
          </p:cNvPr>
          <p:cNvSpPr/>
          <p:nvPr/>
        </p:nvSpPr>
        <p:spPr>
          <a:xfrm>
            <a:off x="1936370" y="885312"/>
            <a:ext cx="3503221" cy="614362"/>
          </a:xfrm>
          <a:prstGeom prst="roundRect">
            <a:avLst/>
          </a:prstGeom>
          <a:noFill/>
          <a:ln w="28575">
            <a:noFill/>
            <a:prstDash val="lgDashDot"/>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2060"/>
                </a:solidFill>
                <a:effectLst/>
                <a:uLnTx/>
                <a:uFillTx/>
                <a:ea typeface="+mn-ea"/>
                <a:cs typeface="Times New Roman" panose="02020603050405020304" pitchFamily="18" charset="0"/>
              </a:rPr>
              <a:t>Số</a:t>
            </a:r>
            <a:r>
              <a:rPr kumimoji="0" lang="en-US" sz="2800" b="1" i="0" u="none" strike="noStrike" kern="1200" cap="none" spc="0" normalizeH="0" baseline="0" noProof="0" dirty="0">
                <a:ln>
                  <a:noFill/>
                </a:ln>
                <a:solidFill>
                  <a:srgbClr val="002060"/>
                </a:solidFill>
                <a:effectLst/>
                <a:uLnTx/>
                <a:uFillTx/>
                <a:ea typeface="+mn-ea"/>
                <a:cs typeface="Times New Roman" panose="02020603050405020304" pitchFamily="18" charset="0"/>
              </a:rPr>
              <a:t> ?</a:t>
            </a:r>
          </a:p>
        </p:txBody>
      </p:sp>
      <p:grpSp>
        <p:nvGrpSpPr>
          <p:cNvPr id="52" name="Nhóm 51">
            <a:extLst>
              <a:ext uri="{FF2B5EF4-FFF2-40B4-BE49-F238E27FC236}">
                <a16:creationId xmlns:a16="http://schemas.microsoft.com/office/drawing/2014/main" id="{13FF1A1E-6CE9-4532-99D9-DAC342F7FD87}"/>
              </a:ext>
            </a:extLst>
          </p:cNvPr>
          <p:cNvGrpSpPr/>
          <p:nvPr/>
        </p:nvGrpSpPr>
        <p:grpSpPr>
          <a:xfrm>
            <a:off x="1029204" y="2188258"/>
            <a:ext cx="10511906" cy="1279768"/>
            <a:chOff x="1145218" y="2208034"/>
            <a:chExt cx="9901564" cy="1092379"/>
          </a:xfrm>
        </p:grpSpPr>
        <p:pic>
          <p:nvPicPr>
            <p:cNvPr id="26" name="Hình ảnh 25">
              <a:extLst>
                <a:ext uri="{FF2B5EF4-FFF2-40B4-BE49-F238E27FC236}">
                  <a16:creationId xmlns:a16="http://schemas.microsoft.com/office/drawing/2014/main" id="{00F84B87-9388-4B77-B8DC-876BF931C7DC}"/>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Lst>
            </a:blip>
            <a:stretch>
              <a:fillRect/>
            </a:stretch>
          </p:blipFill>
          <p:spPr>
            <a:xfrm>
              <a:off x="1145218" y="2208034"/>
              <a:ext cx="9901564" cy="1092379"/>
            </a:xfrm>
            <a:prstGeom prst="rect">
              <a:avLst/>
            </a:prstGeom>
          </p:spPr>
        </p:pic>
        <p:sp>
          <p:nvSpPr>
            <p:cNvPr id="46" name="Hình Bầu dục 45">
              <a:extLst>
                <a:ext uri="{FF2B5EF4-FFF2-40B4-BE49-F238E27FC236}">
                  <a16:creationId xmlns:a16="http://schemas.microsoft.com/office/drawing/2014/main" id="{67B8CEC0-EA91-4255-868C-B5EECD81DAB5}"/>
                </a:ext>
              </a:extLst>
            </p:cNvPr>
            <p:cNvSpPr/>
            <p:nvPr/>
          </p:nvSpPr>
          <p:spPr>
            <a:xfrm>
              <a:off x="2630382" y="2496049"/>
              <a:ext cx="576466" cy="522388"/>
            </a:xfrm>
            <a:prstGeom prst="ellipse">
              <a:avLst/>
            </a:prstGeom>
            <a:solidFill>
              <a:srgbClr val="FFF4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Hình Bầu dục 46">
              <a:extLst>
                <a:ext uri="{FF2B5EF4-FFF2-40B4-BE49-F238E27FC236}">
                  <a16:creationId xmlns:a16="http://schemas.microsoft.com/office/drawing/2014/main" id="{BE42B07C-3EEC-4F05-BAF1-EAEA18FE9956}"/>
                </a:ext>
              </a:extLst>
            </p:cNvPr>
            <p:cNvSpPr/>
            <p:nvPr/>
          </p:nvSpPr>
          <p:spPr>
            <a:xfrm>
              <a:off x="3558490" y="2501174"/>
              <a:ext cx="576466" cy="522388"/>
            </a:xfrm>
            <a:prstGeom prst="ellipse">
              <a:avLst/>
            </a:prstGeom>
            <a:solidFill>
              <a:srgbClr val="FFF4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Hình Bầu dục 47">
              <a:extLst>
                <a:ext uri="{FF2B5EF4-FFF2-40B4-BE49-F238E27FC236}">
                  <a16:creationId xmlns:a16="http://schemas.microsoft.com/office/drawing/2014/main" id="{75900DA5-3565-4668-B3F2-C79061F16E17}"/>
                </a:ext>
              </a:extLst>
            </p:cNvPr>
            <p:cNvSpPr/>
            <p:nvPr/>
          </p:nvSpPr>
          <p:spPr>
            <a:xfrm>
              <a:off x="5487630" y="2516099"/>
              <a:ext cx="576466" cy="522388"/>
            </a:xfrm>
            <a:prstGeom prst="ellipse">
              <a:avLst/>
            </a:prstGeom>
            <a:solidFill>
              <a:srgbClr val="FFF4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Hình Bầu dục 48">
              <a:extLst>
                <a:ext uri="{FF2B5EF4-FFF2-40B4-BE49-F238E27FC236}">
                  <a16:creationId xmlns:a16="http://schemas.microsoft.com/office/drawing/2014/main" id="{0DCD8DE8-D818-4CC7-85A7-58632DFF6DA8}"/>
                </a:ext>
              </a:extLst>
            </p:cNvPr>
            <p:cNvSpPr/>
            <p:nvPr/>
          </p:nvSpPr>
          <p:spPr>
            <a:xfrm>
              <a:off x="6449318" y="2514550"/>
              <a:ext cx="576466" cy="522388"/>
            </a:xfrm>
            <a:prstGeom prst="ellipse">
              <a:avLst/>
            </a:prstGeom>
            <a:solidFill>
              <a:srgbClr val="FFF4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ình Bầu dục 49">
              <a:extLst>
                <a:ext uri="{FF2B5EF4-FFF2-40B4-BE49-F238E27FC236}">
                  <a16:creationId xmlns:a16="http://schemas.microsoft.com/office/drawing/2014/main" id="{101EC2FA-388F-445B-ABA6-793EDA901A29}"/>
                </a:ext>
              </a:extLst>
            </p:cNvPr>
            <p:cNvSpPr/>
            <p:nvPr/>
          </p:nvSpPr>
          <p:spPr>
            <a:xfrm>
              <a:off x="8305533" y="2514550"/>
              <a:ext cx="576466" cy="522388"/>
            </a:xfrm>
            <a:prstGeom prst="ellipse">
              <a:avLst/>
            </a:prstGeom>
            <a:solidFill>
              <a:srgbClr val="FFF4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ình Bầu dục 50">
              <a:extLst>
                <a:ext uri="{FF2B5EF4-FFF2-40B4-BE49-F238E27FC236}">
                  <a16:creationId xmlns:a16="http://schemas.microsoft.com/office/drawing/2014/main" id="{928E1D87-50AF-4E71-944D-F8AD4CFF893F}"/>
                </a:ext>
              </a:extLst>
            </p:cNvPr>
            <p:cNvSpPr/>
            <p:nvPr/>
          </p:nvSpPr>
          <p:spPr>
            <a:xfrm>
              <a:off x="9267221" y="2501174"/>
              <a:ext cx="576466" cy="522388"/>
            </a:xfrm>
            <a:prstGeom prst="ellipse">
              <a:avLst/>
            </a:prstGeom>
            <a:solidFill>
              <a:srgbClr val="FFF4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2" name="Nhóm 61">
            <a:extLst>
              <a:ext uri="{FF2B5EF4-FFF2-40B4-BE49-F238E27FC236}">
                <a16:creationId xmlns:a16="http://schemas.microsoft.com/office/drawing/2014/main" id="{99F87F81-3218-4A05-9D5B-C68C1AF0D8B4}"/>
              </a:ext>
            </a:extLst>
          </p:cNvPr>
          <p:cNvGrpSpPr/>
          <p:nvPr/>
        </p:nvGrpSpPr>
        <p:grpSpPr>
          <a:xfrm>
            <a:off x="1029204" y="3891169"/>
            <a:ext cx="10627920" cy="1263920"/>
            <a:chOff x="1029204" y="3891169"/>
            <a:chExt cx="10627920" cy="1263920"/>
          </a:xfrm>
        </p:grpSpPr>
        <p:pic>
          <p:nvPicPr>
            <p:cNvPr id="54" name="Hình ảnh 53">
              <a:extLst>
                <a:ext uri="{FF2B5EF4-FFF2-40B4-BE49-F238E27FC236}">
                  <a16:creationId xmlns:a16="http://schemas.microsoft.com/office/drawing/2014/main" id="{DBFEAB44-AD96-4D22-BFE2-F2AA6EE36606}"/>
                </a:ext>
              </a:extLst>
            </p:cNvPr>
            <p:cNvPicPr>
              <a:picLocks noChangeAspect="1"/>
            </p:cNvPicPr>
            <p:nvPr/>
          </p:nvPicPr>
          <p:blipFill>
            <a:blip r:embed="rId5"/>
            <a:stretch>
              <a:fillRect/>
            </a:stretch>
          </p:blipFill>
          <p:spPr>
            <a:xfrm>
              <a:off x="1029204" y="3891169"/>
              <a:ext cx="10627920" cy="1263920"/>
            </a:xfrm>
            <a:prstGeom prst="rect">
              <a:avLst/>
            </a:prstGeom>
          </p:spPr>
        </p:pic>
        <p:sp>
          <p:nvSpPr>
            <p:cNvPr id="55" name="Hình Bầu dục 54">
              <a:extLst>
                <a:ext uri="{FF2B5EF4-FFF2-40B4-BE49-F238E27FC236}">
                  <a16:creationId xmlns:a16="http://schemas.microsoft.com/office/drawing/2014/main" id="{CB8812CA-5748-4457-8770-8A9C2DDCCC29}"/>
                </a:ext>
              </a:extLst>
            </p:cNvPr>
            <p:cNvSpPr/>
            <p:nvPr/>
          </p:nvSpPr>
          <p:spPr>
            <a:xfrm>
              <a:off x="4559406" y="4203274"/>
              <a:ext cx="612000" cy="612000"/>
            </a:xfrm>
            <a:prstGeom prst="ellipse">
              <a:avLst/>
            </a:prstGeom>
            <a:solidFill>
              <a:srgbClr val="FFF4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ình Bầu dục 55">
              <a:extLst>
                <a:ext uri="{FF2B5EF4-FFF2-40B4-BE49-F238E27FC236}">
                  <a16:creationId xmlns:a16="http://schemas.microsoft.com/office/drawing/2014/main" id="{2830FBF3-59FA-4457-86E9-234D8A47290E}"/>
                </a:ext>
              </a:extLst>
            </p:cNvPr>
            <p:cNvSpPr/>
            <p:nvPr/>
          </p:nvSpPr>
          <p:spPr>
            <a:xfrm>
              <a:off x="5625431" y="4203274"/>
              <a:ext cx="612000" cy="612000"/>
            </a:xfrm>
            <a:prstGeom prst="ellipse">
              <a:avLst/>
            </a:prstGeom>
            <a:solidFill>
              <a:srgbClr val="FFF4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Hình Bầu dục 56">
              <a:extLst>
                <a:ext uri="{FF2B5EF4-FFF2-40B4-BE49-F238E27FC236}">
                  <a16:creationId xmlns:a16="http://schemas.microsoft.com/office/drawing/2014/main" id="{E4C15674-B0B5-4D6A-B222-FCA65E14FF74}"/>
                </a:ext>
              </a:extLst>
            </p:cNvPr>
            <p:cNvSpPr/>
            <p:nvPr/>
          </p:nvSpPr>
          <p:spPr>
            <a:xfrm>
              <a:off x="6660254" y="4203274"/>
              <a:ext cx="612000" cy="612000"/>
            </a:xfrm>
            <a:prstGeom prst="ellipse">
              <a:avLst/>
            </a:prstGeom>
            <a:solidFill>
              <a:srgbClr val="FFF4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Hình Bầu dục 57">
              <a:extLst>
                <a:ext uri="{FF2B5EF4-FFF2-40B4-BE49-F238E27FC236}">
                  <a16:creationId xmlns:a16="http://schemas.microsoft.com/office/drawing/2014/main" id="{501EDB3A-25DA-42E3-BB6B-3F49E3B30EF7}"/>
                </a:ext>
              </a:extLst>
            </p:cNvPr>
            <p:cNvSpPr/>
            <p:nvPr/>
          </p:nvSpPr>
          <p:spPr>
            <a:xfrm>
              <a:off x="7675603" y="4203274"/>
              <a:ext cx="612000" cy="612000"/>
            </a:xfrm>
            <a:prstGeom prst="ellipse">
              <a:avLst/>
            </a:prstGeom>
            <a:solidFill>
              <a:srgbClr val="FFF4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Hình Bầu dục 58">
              <a:extLst>
                <a:ext uri="{FF2B5EF4-FFF2-40B4-BE49-F238E27FC236}">
                  <a16:creationId xmlns:a16="http://schemas.microsoft.com/office/drawing/2014/main" id="{7D331FC7-20D9-4F50-8151-62C579DDE639}"/>
                </a:ext>
              </a:extLst>
            </p:cNvPr>
            <p:cNvSpPr/>
            <p:nvPr/>
          </p:nvSpPr>
          <p:spPr>
            <a:xfrm>
              <a:off x="8714979" y="4203274"/>
              <a:ext cx="612000" cy="612000"/>
            </a:xfrm>
            <a:prstGeom prst="ellipse">
              <a:avLst/>
            </a:prstGeom>
            <a:solidFill>
              <a:srgbClr val="FFF4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ình Bầu dục 59">
              <a:extLst>
                <a:ext uri="{FF2B5EF4-FFF2-40B4-BE49-F238E27FC236}">
                  <a16:creationId xmlns:a16="http://schemas.microsoft.com/office/drawing/2014/main" id="{46AA7231-2785-4BE7-B0FD-5D1E70EB0E7E}"/>
                </a:ext>
              </a:extLst>
            </p:cNvPr>
            <p:cNvSpPr/>
            <p:nvPr/>
          </p:nvSpPr>
          <p:spPr>
            <a:xfrm>
              <a:off x="9754355" y="4203274"/>
              <a:ext cx="612000" cy="612000"/>
            </a:xfrm>
            <a:prstGeom prst="ellipse">
              <a:avLst/>
            </a:prstGeom>
            <a:solidFill>
              <a:srgbClr val="FFF4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Hình Bầu dục 60">
              <a:extLst>
                <a:ext uri="{FF2B5EF4-FFF2-40B4-BE49-F238E27FC236}">
                  <a16:creationId xmlns:a16="http://schemas.microsoft.com/office/drawing/2014/main" id="{7A23FC4D-A536-4FE7-A9F7-D76BBEF5A74D}"/>
                </a:ext>
              </a:extLst>
            </p:cNvPr>
            <p:cNvSpPr/>
            <p:nvPr/>
          </p:nvSpPr>
          <p:spPr>
            <a:xfrm>
              <a:off x="10783559" y="4203274"/>
              <a:ext cx="612000" cy="612000"/>
            </a:xfrm>
            <a:prstGeom prst="ellipse">
              <a:avLst/>
            </a:prstGeom>
            <a:solidFill>
              <a:srgbClr val="FFF4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Rounded Rectangle 5">
            <a:extLst>
              <a:ext uri="{FF2B5EF4-FFF2-40B4-BE49-F238E27FC236}">
                <a16:creationId xmlns:a16="http://schemas.microsoft.com/office/drawing/2014/main" id="{63C229AC-052C-4B88-A377-56D3155C3440}"/>
              </a:ext>
            </a:extLst>
          </p:cNvPr>
          <p:cNvSpPr/>
          <p:nvPr/>
        </p:nvSpPr>
        <p:spPr>
          <a:xfrm>
            <a:off x="2685213" y="2525680"/>
            <a:ext cx="858148" cy="585636"/>
          </a:xfrm>
          <a:prstGeom prst="roundRect">
            <a:avLst/>
          </a:prstGeom>
          <a:noFill/>
          <a:ln w="28575" cap="flat" cmpd="sng" algn="ctr">
            <a:noFill/>
            <a:prstDash val="lgDashDot"/>
            <a:miter lim="800000"/>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00B050"/>
                </a:solidFill>
                <a:effectLst/>
                <a:uLnTx/>
                <a:uFillTx/>
                <a:ea typeface="+mn-ea"/>
                <a:cs typeface="Times New Roman" panose="02020603050405020304" pitchFamily="18" charset="0"/>
              </a:rPr>
              <a:t>?</a:t>
            </a:r>
          </a:p>
        </p:txBody>
      </p:sp>
      <p:sp>
        <p:nvSpPr>
          <p:cNvPr id="64" name="Rounded Rectangle 5">
            <a:extLst>
              <a:ext uri="{FF2B5EF4-FFF2-40B4-BE49-F238E27FC236}">
                <a16:creationId xmlns:a16="http://schemas.microsoft.com/office/drawing/2014/main" id="{6B633482-0D4E-4E07-A5AE-3AC63C2EC861}"/>
              </a:ext>
            </a:extLst>
          </p:cNvPr>
          <p:cNvSpPr/>
          <p:nvPr/>
        </p:nvSpPr>
        <p:spPr>
          <a:xfrm>
            <a:off x="2503409" y="2525112"/>
            <a:ext cx="858148" cy="585636"/>
          </a:xfrm>
          <a:prstGeom prst="roundRect">
            <a:avLst/>
          </a:prstGeom>
          <a:noFill/>
          <a:ln w="28575" cap="flat" cmpd="sng" algn="ctr">
            <a:noFill/>
            <a:prstDash val="lgDashDot"/>
            <a:miter lim="800000"/>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solidFill>
                  <a:srgbClr val="00B050"/>
                </a:solidFill>
                <a:effectLst/>
                <a:uLnTx/>
                <a:uFillTx/>
                <a:ea typeface="+mn-ea"/>
                <a:cs typeface="Times New Roman" panose="02020603050405020304" pitchFamily="18" charset="0"/>
              </a:rPr>
              <a:t>12</a:t>
            </a:r>
          </a:p>
        </p:txBody>
      </p:sp>
      <p:sp>
        <p:nvSpPr>
          <p:cNvPr id="65" name="Rounded Rectangle 5">
            <a:extLst>
              <a:ext uri="{FF2B5EF4-FFF2-40B4-BE49-F238E27FC236}">
                <a16:creationId xmlns:a16="http://schemas.microsoft.com/office/drawing/2014/main" id="{081B03E7-74C2-48DE-89E8-D0E036D12F4D}"/>
              </a:ext>
            </a:extLst>
          </p:cNvPr>
          <p:cNvSpPr/>
          <p:nvPr/>
        </p:nvSpPr>
        <p:spPr>
          <a:xfrm>
            <a:off x="3704295" y="2535324"/>
            <a:ext cx="858148" cy="585636"/>
          </a:xfrm>
          <a:prstGeom prst="roundRect">
            <a:avLst/>
          </a:prstGeom>
          <a:noFill/>
          <a:ln w="28575" cap="flat" cmpd="sng" algn="ctr">
            <a:noFill/>
            <a:prstDash val="lgDashDot"/>
            <a:miter lim="800000"/>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00B050"/>
                </a:solidFill>
                <a:effectLst/>
                <a:uLnTx/>
                <a:uFillTx/>
                <a:ea typeface="+mn-ea"/>
                <a:cs typeface="Times New Roman" panose="02020603050405020304" pitchFamily="18" charset="0"/>
              </a:rPr>
              <a:t>?</a:t>
            </a:r>
          </a:p>
        </p:txBody>
      </p:sp>
      <p:sp>
        <p:nvSpPr>
          <p:cNvPr id="66" name="Rounded Rectangle 5">
            <a:extLst>
              <a:ext uri="{FF2B5EF4-FFF2-40B4-BE49-F238E27FC236}">
                <a16:creationId xmlns:a16="http://schemas.microsoft.com/office/drawing/2014/main" id="{AF906201-FDA9-4771-809E-CA7534498FBE}"/>
              </a:ext>
            </a:extLst>
          </p:cNvPr>
          <p:cNvSpPr/>
          <p:nvPr/>
        </p:nvSpPr>
        <p:spPr>
          <a:xfrm>
            <a:off x="3490968" y="2538762"/>
            <a:ext cx="858148" cy="585636"/>
          </a:xfrm>
          <a:prstGeom prst="roundRect">
            <a:avLst/>
          </a:prstGeom>
          <a:noFill/>
          <a:ln w="28575" cap="flat" cmpd="sng" algn="ctr">
            <a:noFill/>
            <a:prstDash val="lgDashDot"/>
            <a:miter lim="800000"/>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solidFill>
                  <a:srgbClr val="00B050"/>
                </a:solidFill>
                <a:effectLst/>
                <a:uLnTx/>
                <a:uFillTx/>
                <a:ea typeface="+mn-ea"/>
                <a:cs typeface="Times New Roman" panose="02020603050405020304" pitchFamily="18" charset="0"/>
              </a:rPr>
              <a:t>13</a:t>
            </a:r>
          </a:p>
        </p:txBody>
      </p:sp>
      <p:sp>
        <p:nvSpPr>
          <p:cNvPr id="67" name="Rounded Rectangle 5">
            <a:extLst>
              <a:ext uri="{FF2B5EF4-FFF2-40B4-BE49-F238E27FC236}">
                <a16:creationId xmlns:a16="http://schemas.microsoft.com/office/drawing/2014/main" id="{CDA30DCB-32A7-4378-A481-6933E9BF702B}"/>
              </a:ext>
            </a:extLst>
          </p:cNvPr>
          <p:cNvSpPr/>
          <p:nvPr/>
        </p:nvSpPr>
        <p:spPr>
          <a:xfrm>
            <a:off x="5724685" y="2573718"/>
            <a:ext cx="858148" cy="585636"/>
          </a:xfrm>
          <a:prstGeom prst="roundRect">
            <a:avLst/>
          </a:prstGeom>
          <a:noFill/>
          <a:ln w="28575" cap="flat" cmpd="sng" algn="ctr">
            <a:noFill/>
            <a:prstDash val="lgDashDot"/>
            <a:miter lim="800000"/>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00B050"/>
                </a:solidFill>
                <a:effectLst/>
                <a:uLnTx/>
                <a:uFillTx/>
                <a:ea typeface="+mn-ea"/>
                <a:cs typeface="Times New Roman" panose="02020603050405020304" pitchFamily="18" charset="0"/>
              </a:rPr>
              <a:t>?</a:t>
            </a:r>
          </a:p>
        </p:txBody>
      </p:sp>
      <p:sp>
        <p:nvSpPr>
          <p:cNvPr id="68" name="Rounded Rectangle 5">
            <a:extLst>
              <a:ext uri="{FF2B5EF4-FFF2-40B4-BE49-F238E27FC236}">
                <a16:creationId xmlns:a16="http://schemas.microsoft.com/office/drawing/2014/main" id="{D69FE5C4-7C8B-4C91-B433-31AACF756119}"/>
              </a:ext>
            </a:extLst>
          </p:cNvPr>
          <p:cNvSpPr/>
          <p:nvPr/>
        </p:nvSpPr>
        <p:spPr>
          <a:xfrm>
            <a:off x="5520944" y="2584726"/>
            <a:ext cx="858148" cy="585636"/>
          </a:xfrm>
          <a:prstGeom prst="roundRect">
            <a:avLst/>
          </a:prstGeom>
          <a:noFill/>
          <a:ln w="28575" cap="flat" cmpd="sng" algn="ctr">
            <a:noFill/>
            <a:prstDash val="lgDashDot"/>
            <a:miter lim="800000"/>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solidFill>
                  <a:srgbClr val="00B050"/>
                </a:solidFill>
                <a:effectLst/>
                <a:uLnTx/>
                <a:uFillTx/>
                <a:ea typeface="+mn-ea"/>
                <a:cs typeface="Times New Roman" panose="02020603050405020304" pitchFamily="18" charset="0"/>
              </a:rPr>
              <a:t>15</a:t>
            </a:r>
          </a:p>
        </p:txBody>
      </p:sp>
      <p:sp>
        <p:nvSpPr>
          <p:cNvPr id="69" name="Rounded Rectangle 5">
            <a:extLst>
              <a:ext uri="{FF2B5EF4-FFF2-40B4-BE49-F238E27FC236}">
                <a16:creationId xmlns:a16="http://schemas.microsoft.com/office/drawing/2014/main" id="{4D6BEED3-ED13-4962-935A-C59193DD8078}"/>
              </a:ext>
            </a:extLst>
          </p:cNvPr>
          <p:cNvSpPr/>
          <p:nvPr/>
        </p:nvSpPr>
        <p:spPr>
          <a:xfrm>
            <a:off x="6758542" y="2581288"/>
            <a:ext cx="858148" cy="585636"/>
          </a:xfrm>
          <a:prstGeom prst="roundRect">
            <a:avLst/>
          </a:prstGeom>
          <a:noFill/>
          <a:ln w="28575" cap="flat" cmpd="sng" algn="ctr">
            <a:noFill/>
            <a:prstDash val="lgDashDot"/>
            <a:miter lim="800000"/>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00B050"/>
                </a:solidFill>
                <a:effectLst/>
                <a:uLnTx/>
                <a:uFillTx/>
                <a:ea typeface="+mn-ea"/>
                <a:cs typeface="Times New Roman" panose="02020603050405020304" pitchFamily="18" charset="0"/>
              </a:rPr>
              <a:t>?</a:t>
            </a:r>
          </a:p>
        </p:txBody>
      </p:sp>
      <p:sp>
        <p:nvSpPr>
          <p:cNvPr id="70" name="Rounded Rectangle 5">
            <a:extLst>
              <a:ext uri="{FF2B5EF4-FFF2-40B4-BE49-F238E27FC236}">
                <a16:creationId xmlns:a16="http://schemas.microsoft.com/office/drawing/2014/main" id="{4ECC8785-1228-49C5-A5E7-C2EB20E37CE0}"/>
              </a:ext>
            </a:extLst>
          </p:cNvPr>
          <p:cNvSpPr/>
          <p:nvPr/>
        </p:nvSpPr>
        <p:spPr>
          <a:xfrm>
            <a:off x="6553284" y="2555482"/>
            <a:ext cx="858148" cy="585636"/>
          </a:xfrm>
          <a:prstGeom prst="roundRect">
            <a:avLst/>
          </a:prstGeom>
          <a:noFill/>
          <a:ln w="28575" cap="flat" cmpd="sng" algn="ctr">
            <a:noFill/>
            <a:prstDash val="lgDashDot"/>
            <a:miter lim="800000"/>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solidFill>
                  <a:srgbClr val="00B050"/>
                </a:solidFill>
                <a:effectLst/>
                <a:uLnTx/>
                <a:uFillTx/>
                <a:ea typeface="+mn-ea"/>
                <a:cs typeface="Times New Roman" panose="02020603050405020304" pitchFamily="18" charset="0"/>
              </a:rPr>
              <a:t>16</a:t>
            </a:r>
          </a:p>
        </p:txBody>
      </p:sp>
      <p:sp>
        <p:nvSpPr>
          <p:cNvPr id="71" name="Rounded Rectangle 5">
            <a:extLst>
              <a:ext uri="{FF2B5EF4-FFF2-40B4-BE49-F238E27FC236}">
                <a16:creationId xmlns:a16="http://schemas.microsoft.com/office/drawing/2014/main" id="{27643AA3-434B-4873-A715-68C9E842541D}"/>
              </a:ext>
            </a:extLst>
          </p:cNvPr>
          <p:cNvSpPr/>
          <p:nvPr/>
        </p:nvSpPr>
        <p:spPr>
          <a:xfrm>
            <a:off x="8745843" y="2574236"/>
            <a:ext cx="858148" cy="585636"/>
          </a:xfrm>
          <a:prstGeom prst="roundRect">
            <a:avLst/>
          </a:prstGeom>
          <a:noFill/>
          <a:ln w="28575" cap="flat" cmpd="sng" algn="ctr">
            <a:noFill/>
            <a:prstDash val="lgDashDot"/>
            <a:miter lim="800000"/>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00B050"/>
                </a:solidFill>
                <a:effectLst/>
                <a:uLnTx/>
                <a:uFillTx/>
                <a:ea typeface="+mn-ea"/>
                <a:cs typeface="Times New Roman" panose="02020603050405020304" pitchFamily="18" charset="0"/>
              </a:rPr>
              <a:t>?</a:t>
            </a:r>
          </a:p>
        </p:txBody>
      </p:sp>
      <p:sp>
        <p:nvSpPr>
          <p:cNvPr id="72" name="Rounded Rectangle 5">
            <a:extLst>
              <a:ext uri="{FF2B5EF4-FFF2-40B4-BE49-F238E27FC236}">
                <a16:creationId xmlns:a16="http://schemas.microsoft.com/office/drawing/2014/main" id="{3C5F52F2-C0DC-46FC-8CD2-13C9D9648B38}"/>
              </a:ext>
            </a:extLst>
          </p:cNvPr>
          <p:cNvSpPr/>
          <p:nvPr/>
        </p:nvSpPr>
        <p:spPr>
          <a:xfrm>
            <a:off x="8520043" y="2563974"/>
            <a:ext cx="858148" cy="585636"/>
          </a:xfrm>
          <a:prstGeom prst="roundRect">
            <a:avLst/>
          </a:prstGeom>
          <a:noFill/>
          <a:ln w="28575" cap="flat" cmpd="sng" algn="ctr">
            <a:noFill/>
            <a:prstDash val="lgDashDot"/>
            <a:miter lim="800000"/>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solidFill>
                  <a:srgbClr val="00B050"/>
                </a:solidFill>
                <a:effectLst/>
                <a:uLnTx/>
                <a:uFillTx/>
                <a:ea typeface="+mn-ea"/>
                <a:cs typeface="Times New Roman" panose="02020603050405020304" pitchFamily="18" charset="0"/>
              </a:rPr>
              <a:t>18</a:t>
            </a:r>
          </a:p>
        </p:txBody>
      </p:sp>
      <p:sp>
        <p:nvSpPr>
          <p:cNvPr id="73" name="Rounded Rectangle 5">
            <a:extLst>
              <a:ext uri="{FF2B5EF4-FFF2-40B4-BE49-F238E27FC236}">
                <a16:creationId xmlns:a16="http://schemas.microsoft.com/office/drawing/2014/main" id="{82891FAB-DBFA-45E1-81F8-57DDBA32B73B}"/>
              </a:ext>
            </a:extLst>
          </p:cNvPr>
          <p:cNvSpPr/>
          <p:nvPr/>
        </p:nvSpPr>
        <p:spPr>
          <a:xfrm>
            <a:off x="9743374" y="2574433"/>
            <a:ext cx="858148" cy="585636"/>
          </a:xfrm>
          <a:prstGeom prst="roundRect">
            <a:avLst/>
          </a:prstGeom>
          <a:noFill/>
          <a:ln w="28575" cap="flat" cmpd="sng" algn="ctr">
            <a:noFill/>
            <a:prstDash val="lgDashDot"/>
            <a:miter lim="800000"/>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00B050"/>
                </a:solidFill>
                <a:effectLst/>
                <a:uLnTx/>
                <a:uFillTx/>
                <a:ea typeface="+mn-ea"/>
                <a:cs typeface="Times New Roman" panose="02020603050405020304" pitchFamily="18" charset="0"/>
              </a:rPr>
              <a:t>?</a:t>
            </a:r>
          </a:p>
        </p:txBody>
      </p:sp>
      <p:sp>
        <p:nvSpPr>
          <p:cNvPr id="74" name="Rounded Rectangle 5">
            <a:extLst>
              <a:ext uri="{FF2B5EF4-FFF2-40B4-BE49-F238E27FC236}">
                <a16:creationId xmlns:a16="http://schemas.microsoft.com/office/drawing/2014/main" id="{2EF1D0FE-6921-4BA2-8491-70F3E41A317D}"/>
              </a:ext>
            </a:extLst>
          </p:cNvPr>
          <p:cNvSpPr/>
          <p:nvPr/>
        </p:nvSpPr>
        <p:spPr>
          <a:xfrm>
            <a:off x="9543767" y="2581911"/>
            <a:ext cx="858148" cy="585636"/>
          </a:xfrm>
          <a:prstGeom prst="roundRect">
            <a:avLst/>
          </a:prstGeom>
          <a:noFill/>
          <a:ln w="28575" cap="flat" cmpd="sng" algn="ctr">
            <a:noFill/>
            <a:prstDash val="lgDashDot"/>
            <a:miter lim="800000"/>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solidFill>
                  <a:srgbClr val="00B050"/>
                </a:solidFill>
                <a:effectLst/>
                <a:uLnTx/>
                <a:uFillTx/>
                <a:ea typeface="+mn-ea"/>
                <a:cs typeface="Times New Roman" panose="02020603050405020304" pitchFamily="18" charset="0"/>
              </a:rPr>
              <a:t>19</a:t>
            </a:r>
          </a:p>
        </p:txBody>
      </p:sp>
      <p:sp>
        <p:nvSpPr>
          <p:cNvPr id="75" name="Rounded Rectangle 5">
            <a:extLst>
              <a:ext uri="{FF2B5EF4-FFF2-40B4-BE49-F238E27FC236}">
                <a16:creationId xmlns:a16="http://schemas.microsoft.com/office/drawing/2014/main" id="{92D48CFF-9522-4580-A64E-09B931CFB16C}"/>
              </a:ext>
            </a:extLst>
          </p:cNvPr>
          <p:cNvSpPr/>
          <p:nvPr/>
        </p:nvSpPr>
        <p:spPr>
          <a:xfrm>
            <a:off x="4650995" y="4224700"/>
            <a:ext cx="858148" cy="585636"/>
          </a:xfrm>
          <a:prstGeom prst="roundRect">
            <a:avLst/>
          </a:prstGeom>
          <a:noFill/>
          <a:ln w="28575" cap="flat" cmpd="sng" algn="ctr">
            <a:noFill/>
            <a:prstDash val="lgDashDot"/>
            <a:miter lim="800000"/>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0070C0"/>
                </a:solidFill>
                <a:effectLst/>
                <a:uLnTx/>
                <a:uFillTx/>
                <a:ea typeface="+mn-ea"/>
                <a:cs typeface="Times New Roman" panose="02020603050405020304" pitchFamily="18" charset="0"/>
              </a:rPr>
              <a:t>?</a:t>
            </a:r>
          </a:p>
        </p:txBody>
      </p:sp>
      <p:sp>
        <p:nvSpPr>
          <p:cNvPr id="76" name="Rounded Rectangle 5">
            <a:extLst>
              <a:ext uri="{FF2B5EF4-FFF2-40B4-BE49-F238E27FC236}">
                <a16:creationId xmlns:a16="http://schemas.microsoft.com/office/drawing/2014/main" id="{C925BDC3-413D-40EF-B430-17E06982A311}"/>
              </a:ext>
            </a:extLst>
          </p:cNvPr>
          <p:cNvSpPr/>
          <p:nvPr/>
        </p:nvSpPr>
        <p:spPr>
          <a:xfrm>
            <a:off x="4460456" y="4232349"/>
            <a:ext cx="858148" cy="585636"/>
          </a:xfrm>
          <a:prstGeom prst="roundRect">
            <a:avLst/>
          </a:prstGeom>
          <a:noFill/>
          <a:ln w="28575" cap="flat" cmpd="sng" algn="ctr">
            <a:noFill/>
            <a:prstDash val="lgDashDot"/>
            <a:miter lim="800000"/>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solidFill>
                  <a:srgbClr val="0070C0"/>
                </a:solidFill>
                <a:effectLst/>
                <a:uLnTx/>
                <a:uFillTx/>
                <a:ea typeface="+mn-ea"/>
                <a:cs typeface="Times New Roman" panose="02020603050405020304" pitchFamily="18" charset="0"/>
              </a:rPr>
              <a:t>17</a:t>
            </a:r>
          </a:p>
        </p:txBody>
      </p:sp>
      <p:sp>
        <p:nvSpPr>
          <p:cNvPr id="77" name="Rounded Rectangle 5">
            <a:extLst>
              <a:ext uri="{FF2B5EF4-FFF2-40B4-BE49-F238E27FC236}">
                <a16:creationId xmlns:a16="http://schemas.microsoft.com/office/drawing/2014/main" id="{529C0913-A510-4CF5-829A-3C269CB64238}"/>
              </a:ext>
            </a:extLst>
          </p:cNvPr>
          <p:cNvSpPr/>
          <p:nvPr/>
        </p:nvSpPr>
        <p:spPr>
          <a:xfrm>
            <a:off x="5724685" y="4216456"/>
            <a:ext cx="858148" cy="585636"/>
          </a:xfrm>
          <a:prstGeom prst="roundRect">
            <a:avLst/>
          </a:prstGeom>
          <a:noFill/>
          <a:ln w="28575" cap="flat" cmpd="sng" algn="ctr">
            <a:noFill/>
            <a:prstDash val="lgDashDot"/>
            <a:miter lim="800000"/>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0070C0"/>
                </a:solidFill>
                <a:effectLst/>
                <a:uLnTx/>
                <a:uFillTx/>
                <a:ea typeface="+mn-ea"/>
                <a:cs typeface="Times New Roman" panose="02020603050405020304" pitchFamily="18" charset="0"/>
              </a:rPr>
              <a:t>?</a:t>
            </a:r>
          </a:p>
        </p:txBody>
      </p:sp>
      <p:sp>
        <p:nvSpPr>
          <p:cNvPr id="78" name="Rounded Rectangle 5">
            <a:extLst>
              <a:ext uri="{FF2B5EF4-FFF2-40B4-BE49-F238E27FC236}">
                <a16:creationId xmlns:a16="http://schemas.microsoft.com/office/drawing/2014/main" id="{92675065-7F5B-4611-9275-1F3A9AE10D38}"/>
              </a:ext>
            </a:extLst>
          </p:cNvPr>
          <p:cNvSpPr/>
          <p:nvPr/>
        </p:nvSpPr>
        <p:spPr>
          <a:xfrm>
            <a:off x="5518672" y="4203249"/>
            <a:ext cx="858148" cy="585636"/>
          </a:xfrm>
          <a:prstGeom prst="roundRect">
            <a:avLst/>
          </a:prstGeom>
          <a:noFill/>
          <a:ln w="28575" cap="flat" cmpd="sng" algn="ctr">
            <a:noFill/>
            <a:prstDash val="lgDashDot"/>
            <a:miter lim="800000"/>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solidFill>
                  <a:srgbClr val="0070C0"/>
                </a:solidFill>
                <a:effectLst/>
                <a:uLnTx/>
                <a:uFillTx/>
                <a:ea typeface="+mn-ea"/>
                <a:cs typeface="Times New Roman" panose="02020603050405020304" pitchFamily="18" charset="0"/>
              </a:rPr>
              <a:t>16</a:t>
            </a:r>
          </a:p>
        </p:txBody>
      </p:sp>
      <p:sp>
        <p:nvSpPr>
          <p:cNvPr id="79" name="Rounded Rectangle 5">
            <a:extLst>
              <a:ext uri="{FF2B5EF4-FFF2-40B4-BE49-F238E27FC236}">
                <a16:creationId xmlns:a16="http://schemas.microsoft.com/office/drawing/2014/main" id="{49D7E88E-0E55-48EB-9C4A-8B5741AD065B}"/>
              </a:ext>
            </a:extLst>
          </p:cNvPr>
          <p:cNvSpPr/>
          <p:nvPr/>
        </p:nvSpPr>
        <p:spPr>
          <a:xfrm>
            <a:off x="6753889" y="4216456"/>
            <a:ext cx="858148" cy="585636"/>
          </a:xfrm>
          <a:prstGeom prst="roundRect">
            <a:avLst/>
          </a:prstGeom>
          <a:noFill/>
          <a:ln w="28575" cap="flat" cmpd="sng" algn="ctr">
            <a:noFill/>
            <a:prstDash val="lgDashDot"/>
            <a:miter lim="800000"/>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0070C0"/>
                </a:solidFill>
                <a:effectLst/>
                <a:uLnTx/>
                <a:uFillTx/>
                <a:ea typeface="+mn-ea"/>
                <a:cs typeface="Times New Roman" panose="02020603050405020304" pitchFamily="18" charset="0"/>
              </a:rPr>
              <a:t>?</a:t>
            </a:r>
          </a:p>
        </p:txBody>
      </p:sp>
      <p:sp>
        <p:nvSpPr>
          <p:cNvPr id="80" name="Rounded Rectangle 5">
            <a:extLst>
              <a:ext uri="{FF2B5EF4-FFF2-40B4-BE49-F238E27FC236}">
                <a16:creationId xmlns:a16="http://schemas.microsoft.com/office/drawing/2014/main" id="{6C069D7C-EF92-4E80-980D-6D7AAF21ABCC}"/>
              </a:ext>
            </a:extLst>
          </p:cNvPr>
          <p:cNvSpPr/>
          <p:nvPr/>
        </p:nvSpPr>
        <p:spPr>
          <a:xfrm>
            <a:off x="6558376" y="4218738"/>
            <a:ext cx="858148" cy="585636"/>
          </a:xfrm>
          <a:prstGeom prst="roundRect">
            <a:avLst/>
          </a:prstGeom>
          <a:noFill/>
          <a:ln w="28575" cap="flat" cmpd="sng" algn="ctr">
            <a:noFill/>
            <a:prstDash val="lgDashDot"/>
            <a:miter lim="800000"/>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solidFill>
                  <a:srgbClr val="0070C0"/>
                </a:solidFill>
                <a:effectLst/>
                <a:uLnTx/>
                <a:uFillTx/>
                <a:ea typeface="+mn-ea"/>
                <a:cs typeface="Times New Roman" panose="02020603050405020304" pitchFamily="18" charset="0"/>
              </a:rPr>
              <a:t>15</a:t>
            </a:r>
          </a:p>
        </p:txBody>
      </p:sp>
      <p:sp>
        <p:nvSpPr>
          <p:cNvPr id="81" name="Rounded Rectangle 5">
            <a:extLst>
              <a:ext uri="{FF2B5EF4-FFF2-40B4-BE49-F238E27FC236}">
                <a16:creationId xmlns:a16="http://schemas.microsoft.com/office/drawing/2014/main" id="{721B4E80-DD7F-47F6-B6F0-26A57382A21E}"/>
              </a:ext>
            </a:extLst>
          </p:cNvPr>
          <p:cNvSpPr/>
          <p:nvPr/>
        </p:nvSpPr>
        <p:spPr>
          <a:xfrm>
            <a:off x="8773585" y="4224700"/>
            <a:ext cx="858148" cy="585636"/>
          </a:xfrm>
          <a:prstGeom prst="roundRect">
            <a:avLst/>
          </a:prstGeom>
          <a:noFill/>
          <a:ln w="28575" cap="flat" cmpd="sng" algn="ctr">
            <a:noFill/>
            <a:prstDash val="lgDashDot"/>
            <a:miter lim="800000"/>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0070C0"/>
                </a:solidFill>
                <a:effectLst/>
                <a:uLnTx/>
                <a:uFillTx/>
                <a:ea typeface="+mn-ea"/>
                <a:cs typeface="Times New Roman" panose="02020603050405020304" pitchFamily="18" charset="0"/>
              </a:rPr>
              <a:t>?</a:t>
            </a:r>
          </a:p>
        </p:txBody>
      </p:sp>
      <p:sp>
        <p:nvSpPr>
          <p:cNvPr id="82" name="Rounded Rectangle 5">
            <a:extLst>
              <a:ext uri="{FF2B5EF4-FFF2-40B4-BE49-F238E27FC236}">
                <a16:creationId xmlns:a16="http://schemas.microsoft.com/office/drawing/2014/main" id="{C7B2AD2E-2ACD-4232-8C6A-7C7CEF392AEF}"/>
              </a:ext>
            </a:extLst>
          </p:cNvPr>
          <p:cNvSpPr/>
          <p:nvPr/>
        </p:nvSpPr>
        <p:spPr>
          <a:xfrm>
            <a:off x="7567107" y="4203249"/>
            <a:ext cx="858148" cy="585636"/>
          </a:xfrm>
          <a:prstGeom prst="roundRect">
            <a:avLst/>
          </a:prstGeom>
          <a:noFill/>
          <a:ln w="28575" cap="flat" cmpd="sng" algn="ctr">
            <a:noFill/>
            <a:prstDash val="lgDashDot"/>
            <a:miter lim="800000"/>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solidFill>
                  <a:srgbClr val="0070C0"/>
                </a:solidFill>
                <a:effectLst/>
                <a:uLnTx/>
                <a:uFillTx/>
                <a:ea typeface="+mn-ea"/>
                <a:cs typeface="Times New Roman" panose="02020603050405020304" pitchFamily="18" charset="0"/>
              </a:rPr>
              <a:t>14</a:t>
            </a:r>
          </a:p>
        </p:txBody>
      </p:sp>
      <p:sp>
        <p:nvSpPr>
          <p:cNvPr id="83" name="Rounded Rectangle 5">
            <a:extLst>
              <a:ext uri="{FF2B5EF4-FFF2-40B4-BE49-F238E27FC236}">
                <a16:creationId xmlns:a16="http://schemas.microsoft.com/office/drawing/2014/main" id="{85F762E8-2D14-457B-8375-9EA6B3B7CE3A}"/>
              </a:ext>
            </a:extLst>
          </p:cNvPr>
          <p:cNvSpPr/>
          <p:nvPr/>
        </p:nvSpPr>
        <p:spPr>
          <a:xfrm>
            <a:off x="7771303" y="4216456"/>
            <a:ext cx="858148" cy="585636"/>
          </a:xfrm>
          <a:prstGeom prst="roundRect">
            <a:avLst/>
          </a:prstGeom>
          <a:noFill/>
          <a:ln w="28575" cap="flat" cmpd="sng" algn="ctr">
            <a:noFill/>
            <a:prstDash val="lgDashDot"/>
            <a:miter lim="800000"/>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0070C0"/>
                </a:solidFill>
                <a:effectLst/>
                <a:uLnTx/>
                <a:uFillTx/>
                <a:ea typeface="+mn-ea"/>
                <a:cs typeface="Times New Roman" panose="02020603050405020304" pitchFamily="18" charset="0"/>
              </a:rPr>
              <a:t>?</a:t>
            </a:r>
          </a:p>
        </p:txBody>
      </p:sp>
      <p:sp>
        <p:nvSpPr>
          <p:cNvPr id="84" name="Rounded Rectangle 5">
            <a:extLst>
              <a:ext uri="{FF2B5EF4-FFF2-40B4-BE49-F238E27FC236}">
                <a16:creationId xmlns:a16="http://schemas.microsoft.com/office/drawing/2014/main" id="{BFFD07D2-827F-469B-B432-36971171904F}"/>
              </a:ext>
            </a:extLst>
          </p:cNvPr>
          <p:cNvSpPr/>
          <p:nvPr/>
        </p:nvSpPr>
        <p:spPr>
          <a:xfrm>
            <a:off x="8611903" y="4218738"/>
            <a:ext cx="858148" cy="585636"/>
          </a:xfrm>
          <a:prstGeom prst="roundRect">
            <a:avLst/>
          </a:prstGeom>
          <a:noFill/>
          <a:ln w="28575" cap="flat" cmpd="sng" algn="ctr">
            <a:noFill/>
            <a:prstDash val="lgDashDot"/>
            <a:miter lim="800000"/>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solidFill>
                  <a:srgbClr val="0070C0"/>
                </a:solidFill>
                <a:effectLst/>
                <a:uLnTx/>
                <a:uFillTx/>
                <a:ea typeface="+mn-ea"/>
                <a:cs typeface="Times New Roman" panose="02020603050405020304" pitchFamily="18" charset="0"/>
              </a:rPr>
              <a:t>13</a:t>
            </a:r>
          </a:p>
        </p:txBody>
      </p:sp>
      <p:sp>
        <p:nvSpPr>
          <p:cNvPr id="85" name="Rounded Rectangle 5">
            <a:extLst>
              <a:ext uri="{FF2B5EF4-FFF2-40B4-BE49-F238E27FC236}">
                <a16:creationId xmlns:a16="http://schemas.microsoft.com/office/drawing/2014/main" id="{70ABF234-DA65-4909-A555-3F93772659FE}"/>
              </a:ext>
            </a:extLst>
          </p:cNvPr>
          <p:cNvSpPr/>
          <p:nvPr/>
        </p:nvSpPr>
        <p:spPr>
          <a:xfrm>
            <a:off x="9840335" y="4224700"/>
            <a:ext cx="858148" cy="585636"/>
          </a:xfrm>
          <a:prstGeom prst="roundRect">
            <a:avLst/>
          </a:prstGeom>
          <a:noFill/>
          <a:ln w="28575" cap="flat" cmpd="sng" algn="ctr">
            <a:noFill/>
            <a:prstDash val="lgDashDot"/>
            <a:miter lim="800000"/>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0070C0"/>
                </a:solidFill>
                <a:effectLst/>
                <a:uLnTx/>
                <a:uFillTx/>
                <a:ea typeface="+mn-ea"/>
                <a:cs typeface="Times New Roman" panose="02020603050405020304" pitchFamily="18" charset="0"/>
              </a:rPr>
              <a:t>?</a:t>
            </a:r>
          </a:p>
        </p:txBody>
      </p:sp>
      <p:sp>
        <p:nvSpPr>
          <p:cNvPr id="86" name="Rounded Rectangle 5">
            <a:extLst>
              <a:ext uri="{FF2B5EF4-FFF2-40B4-BE49-F238E27FC236}">
                <a16:creationId xmlns:a16="http://schemas.microsoft.com/office/drawing/2014/main" id="{D8CB6BED-3518-432C-B251-63ABB2340752}"/>
              </a:ext>
            </a:extLst>
          </p:cNvPr>
          <p:cNvSpPr/>
          <p:nvPr/>
        </p:nvSpPr>
        <p:spPr>
          <a:xfrm>
            <a:off x="9645618" y="4217456"/>
            <a:ext cx="858148" cy="585636"/>
          </a:xfrm>
          <a:prstGeom prst="roundRect">
            <a:avLst/>
          </a:prstGeom>
          <a:noFill/>
          <a:ln w="28575" cap="flat" cmpd="sng" algn="ctr">
            <a:noFill/>
            <a:prstDash val="lgDashDot"/>
            <a:miter lim="800000"/>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solidFill>
                  <a:srgbClr val="0070C0"/>
                </a:solidFill>
                <a:effectLst/>
                <a:uLnTx/>
                <a:uFillTx/>
                <a:ea typeface="+mn-ea"/>
                <a:cs typeface="Times New Roman" panose="02020603050405020304" pitchFamily="18" charset="0"/>
              </a:rPr>
              <a:t>12</a:t>
            </a:r>
          </a:p>
        </p:txBody>
      </p:sp>
      <p:sp>
        <p:nvSpPr>
          <p:cNvPr id="87" name="Rounded Rectangle 5">
            <a:extLst>
              <a:ext uri="{FF2B5EF4-FFF2-40B4-BE49-F238E27FC236}">
                <a16:creationId xmlns:a16="http://schemas.microsoft.com/office/drawing/2014/main" id="{FC6D3D7C-B32F-4E61-A777-CBFCDAECD18C}"/>
              </a:ext>
            </a:extLst>
          </p:cNvPr>
          <p:cNvSpPr/>
          <p:nvPr/>
        </p:nvSpPr>
        <p:spPr>
          <a:xfrm>
            <a:off x="10915090" y="4226952"/>
            <a:ext cx="858148" cy="585636"/>
          </a:xfrm>
          <a:prstGeom prst="roundRect">
            <a:avLst/>
          </a:prstGeom>
          <a:noFill/>
          <a:ln w="28575" cap="flat" cmpd="sng" algn="ctr">
            <a:noFill/>
            <a:prstDash val="lgDashDot"/>
            <a:miter lim="800000"/>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0070C0"/>
                </a:solidFill>
                <a:effectLst/>
                <a:uLnTx/>
                <a:uFillTx/>
                <a:ea typeface="+mn-ea"/>
                <a:cs typeface="Times New Roman" panose="02020603050405020304" pitchFamily="18" charset="0"/>
              </a:rPr>
              <a:t>?</a:t>
            </a:r>
          </a:p>
        </p:txBody>
      </p:sp>
      <p:sp>
        <p:nvSpPr>
          <p:cNvPr id="88" name="Rounded Rectangle 5">
            <a:extLst>
              <a:ext uri="{FF2B5EF4-FFF2-40B4-BE49-F238E27FC236}">
                <a16:creationId xmlns:a16="http://schemas.microsoft.com/office/drawing/2014/main" id="{7F47CCFA-18B3-4331-AA1C-8BB2672310CB}"/>
              </a:ext>
            </a:extLst>
          </p:cNvPr>
          <p:cNvSpPr/>
          <p:nvPr/>
        </p:nvSpPr>
        <p:spPr>
          <a:xfrm>
            <a:off x="10717038" y="4218738"/>
            <a:ext cx="858148" cy="585636"/>
          </a:xfrm>
          <a:prstGeom prst="roundRect">
            <a:avLst/>
          </a:prstGeom>
          <a:noFill/>
          <a:ln w="28575" cap="flat" cmpd="sng" algn="ctr">
            <a:noFill/>
            <a:prstDash val="lgDashDot"/>
            <a:miter lim="800000"/>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solidFill>
                  <a:srgbClr val="0070C0"/>
                </a:solidFill>
                <a:effectLst/>
                <a:uLnTx/>
                <a:uFillTx/>
                <a:ea typeface="+mn-ea"/>
                <a:cs typeface="Times New Roman" panose="02020603050405020304" pitchFamily="18" charset="0"/>
              </a:rPr>
              <a:t>11</a:t>
            </a:r>
          </a:p>
        </p:txBody>
      </p:sp>
    </p:spTree>
    <p:extLst>
      <p:ext uri="{BB962C8B-B14F-4D97-AF65-F5344CB8AC3E}">
        <p14:creationId xmlns:p14="http://schemas.microsoft.com/office/powerpoint/2010/main" val="18822919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par>
                                <p:cTn id="8" presetID="55" presetClass="entr" presetSubtype="0"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 calcmode="lin" valueType="num">
                                      <p:cBhvr>
                                        <p:cTn id="10" dur="1000" fill="hold"/>
                                        <p:tgtEl>
                                          <p:spTgt spid="63"/>
                                        </p:tgtEl>
                                        <p:attrNameLst>
                                          <p:attrName>ppt_w</p:attrName>
                                        </p:attrNameLst>
                                      </p:cBhvr>
                                      <p:tavLst>
                                        <p:tav tm="0">
                                          <p:val>
                                            <p:strVal val="#ppt_w*0.70"/>
                                          </p:val>
                                        </p:tav>
                                        <p:tav tm="100000">
                                          <p:val>
                                            <p:strVal val="#ppt_w"/>
                                          </p:val>
                                        </p:tav>
                                      </p:tavLst>
                                    </p:anim>
                                    <p:anim calcmode="lin" valueType="num">
                                      <p:cBhvr>
                                        <p:cTn id="11" dur="1000" fill="hold"/>
                                        <p:tgtEl>
                                          <p:spTgt spid="63"/>
                                        </p:tgtEl>
                                        <p:attrNameLst>
                                          <p:attrName>ppt_h</p:attrName>
                                        </p:attrNameLst>
                                      </p:cBhvr>
                                      <p:tavLst>
                                        <p:tav tm="0">
                                          <p:val>
                                            <p:strVal val="#ppt_h"/>
                                          </p:val>
                                        </p:tav>
                                        <p:tav tm="100000">
                                          <p:val>
                                            <p:strVal val="#ppt_h"/>
                                          </p:val>
                                        </p:tav>
                                      </p:tavLst>
                                    </p:anim>
                                    <p:animEffect transition="in" filter="fade">
                                      <p:cBhvr>
                                        <p:cTn id="12" dur="1000"/>
                                        <p:tgtEl>
                                          <p:spTgt spid="63"/>
                                        </p:tgtEl>
                                      </p:cBhvr>
                                    </p:animEffect>
                                  </p:childTnLst>
                                </p:cTn>
                              </p:par>
                              <p:par>
                                <p:cTn id="13" presetID="55" presetClass="entr" presetSubtype="0" fill="hold" grpId="0" nodeType="with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1000" fill="hold"/>
                                        <p:tgtEl>
                                          <p:spTgt spid="65"/>
                                        </p:tgtEl>
                                        <p:attrNameLst>
                                          <p:attrName>ppt_w</p:attrName>
                                        </p:attrNameLst>
                                      </p:cBhvr>
                                      <p:tavLst>
                                        <p:tav tm="0">
                                          <p:val>
                                            <p:strVal val="#ppt_w*0.70"/>
                                          </p:val>
                                        </p:tav>
                                        <p:tav tm="100000">
                                          <p:val>
                                            <p:strVal val="#ppt_w"/>
                                          </p:val>
                                        </p:tav>
                                      </p:tavLst>
                                    </p:anim>
                                    <p:anim calcmode="lin" valueType="num">
                                      <p:cBhvr>
                                        <p:cTn id="16" dur="1000" fill="hold"/>
                                        <p:tgtEl>
                                          <p:spTgt spid="65"/>
                                        </p:tgtEl>
                                        <p:attrNameLst>
                                          <p:attrName>ppt_h</p:attrName>
                                        </p:attrNameLst>
                                      </p:cBhvr>
                                      <p:tavLst>
                                        <p:tav tm="0">
                                          <p:val>
                                            <p:strVal val="#ppt_h"/>
                                          </p:val>
                                        </p:tav>
                                        <p:tav tm="100000">
                                          <p:val>
                                            <p:strVal val="#ppt_h"/>
                                          </p:val>
                                        </p:tav>
                                      </p:tavLst>
                                    </p:anim>
                                    <p:animEffect transition="in" filter="fade">
                                      <p:cBhvr>
                                        <p:cTn id="17" dur="1000"/>
                                        <p:tgtEl>
                                          <p:spTgt spid="65"/>
                                        </p:tgtEl>
                                      </p:cBhvr>
                                    </p:animEffect>
                                  </p:childTnLst>
                                </p:cTn>
                              </p:par>
                              <p:par>
                                <p:cTn id="18" presetID="55" presetClass="entr" presetSubtype="0" fill="hold" grpId="0" nodeType="withEffect">
                                  <p:stCondLst>
                                    <p:cond delay="0"/>
                                  </p:stCondLst>
                                  <p:childTnLst>
                                    <p:set>
                                      <p:cBhvr>
                                        <p:cTn id="19" dur="1" fill="hold">
                                          <p:stCondLst>
                                            <p:cond delay="0"/>
                                          </p:stCondLst>
                                        </p:cTn>
                                        <p:tgtEl>
                                          <p:spTgt spid="67"/>
                                        </p:tgtEl>
                                        <p:attrNameLst>
                                          <p:attrName>style.visibility</p:attrName>
                                        </p:attrNameLst>
                                      </p:cBhvr>
                                      <p:to>
                                        <p:strVal val="visible"/>
                                      </p:to>
                                    </p:set>
                                    <p:anim calcmode="lin" valueType="num">
                                      <p:cBhvr>
                                        <p:cTn id="20" dur="1000" fill="hold"/>
                                        <p:tgtEl>
                                          <p:spTgt spid="67"/>
                                        </p:tgtEl>
                                        <p:attrNameLst>
                                          <p:attrName>ppt_w</p:attrName>
                                        </p:attrNameLst>
                                      </p:cBhvr>
                                      <p:tavLst>
                                        <p:tav tm="0">
                                          <p:val>
                                            <p:strVal val="#ppt_w*0.70"/>
                                          </p:val>
                                        </p:tav>
                                        <p:tav tm="100000">
                                          <p:val>
                                            <p:strVal val="#ppt_w"/>
                                          </p:val>
                                        </p:tav>
                                      </p:tavLst>
                                    </p:anim>
                                    <p:anim calcmode="lin" valueType="num">
                                      <p:cBhvr>
                                        <p:cTn id="21" dur="1000" fill="hold"/>
                                        <p:tgtEl>
                                          <p:spTgt spid="67"/>
                                        </p:tgtEl>
                                        <p:attrNameLst>
                                          <p:attrName>ppt_h</p:attrName>
                                        </p:attrNameLst>
                                      </p:cBhvr>
                                      <p:tavLst>
                                        <p:tav tm="0">
                                          <p:val>
                                            <p:strVal val="#ppt_h"/>
                                          </p:val>
                                        </p:tav>
                                        <p:tav tm="100000">
                                          <p:val>
                                            <p:strVal val="#ppt_h"/>
                                          </p:val>
                                        </p:tav>
                                      </p:tavLst>
                                    </p:anim>
                                    <p:animEffect transition="in" filter="fade">
                                      <p:cBhvr>
                                        <p:cTn id="22" dur="1000"/>
                                        <p:tgtEl>
                                          <p:spTgt spid="67"/>
                                        </p:tgtEl>
                                      </p:cBhvr>
                                    </p:animEffect>
                                  </p:childTnLst>
                                </p:cTn>
                              </p:par>
                              <p:par>
                                <p:cTn id="23" presetID="55" presetClass="entr" presetSubtype="0" fill="hold" grpId="0" nodeType="withEffect">
                                  <p:stCondLst>
                                    <p:cond delay="0"/>
                                  </p:stCondLst>
                                  <p:childTnLst>
                                    <p:set>
                                      <p:cBhvr>
                                        <p:cTn id="24" dur="1" fill="hold">
                                          <p:stCondLst>
                                            <p:cond delay="0"/>
                                          </p:stCondLst>
                                        </p:cTn>
                                        <p:tgtEl>
                                          <p:spTgt spid="69"/>
                                        </p:tgtEl>
                                        <p:attrNameLst>
                                          <p:attrName>style.visibility</p:attrName>
                                        </p:attrNameLst>
                                      </p:cBhvr>
                                      <p:to>
                                        <p:strVal val="visible"/>
                                      </p:to>
                                    </p:set>
                                    <p:anim calcmode="lin" valueType="num">
                                      <p:cBhvr>
                                        <p:cTn id="25" dur="1000" fill="hold"/>
                                        <p:tgtEl>
                                          <p:spTgt spid="69"/>
                                        </p:tgtEl>
                                        <p:attrNameLst>
                                          <p:attrName>ppt_w</p:attrName>
                                        </p:attrNameLst>
                                      </p:cBhvr>
                                      <p:tavLst>
                                        <p:tav tm="0">
                                          <p:val>
                                            <p:strVal val="#ppt_w*0.70"/>
                                          </p:val>
                                        </p:tav>
                                        <p:tav tm="100000">
                                          <p:val>
                                            <p:strVal val="#ppt_w"/>
                                          </p:val>
                                        </p:tav>
                                      </p:tavLst>
                                    </p:anim>
                                    <p:anim calcmode="lin" valueType="num">
                                      <p:cBhvr>
                                        <p:cTn id="26" dur="1000" fill="hold"/>
                                        <p:tgtEl>
                                          <p:spTgt spid="69"/>
                                        </p:tgtEl>
                                        <p:attrNameLst>
                                          <p:attrName>ppt_h</p:attrName>
                                        </p:attrNameLst>
                                      </p:cBhvr>
                                      <p:tavLst>
                                        <p:tav tm="0">
                                          <p:val>
                                            <p:strVal val="#ppt_h"/>
                                          </p:val>
                                        </p:tav>
                                        <p:tav tm="100000">
                                          <p:val>
                                            <p:strVal val="#ppt_h"/>
                                          </p:val>
                                        </p:tav>
                                      </p:tavLst>
                                    </p:anim>
                                    <p:animEffect transition="in" filter="fade">
                                      <p:cBhvr>
                                        <p:cTn id="27" dur="1000"/>
                                        <p:tgtEl>
                                          <p:spTgt spid="69"/>
                                        </p:tgtEl>
                                      </p:cBhvr>
                                    </p:animEffect>
                                  </p:childTnLst>
                                </p:cTn>
                              </p:par>
                              <p:par>
                                <p:cTn id="28" presetID="55" presetClass="entr" presetSubtype="0" fill="hold" grpId="0" nodeType="withEffect">
                                  <p:stCondLst>
                                    <p:cond delay="0"/>
                                  </p:stCondLst>
                                  <p:childTnLst>
                                    <p:set>
                                      <p:cBhvr>
                                        <p:cTn id="29" dur="1" fill="hold">
                                          <p:stCondLst>
                                            <p:cond delay="0"/>
                                          </p:stCondLst>
                                        </p:cTn>
                                        <p:tgtEl>
                                          <p:spTgt spid="71"/>
                                        </p:tgtEl>
                                        <p:attrNameLst>
                                          <p:attrName>style.visibility</p:attrName>
                                        </p:attrNameLst>
                                      </p:cBhvr>
                                      <p:to>
                                        <p:strVal val="visible"/>
                                      </p:to>
                                    </p:set>
                                    <p:anim calcmode="lin" valueType="num">
                                      <p:cBhvr>
                                        <p:cTn id="30" dur="1000" fill="hold"/>
                                        <p:tgtEl>
                                          <p:spTgt spid="71"/>
                                        </p:tgtEl>
                                        <p:attrNameLst>
                                          <p:attrName>ppt_w</p:attrName>
                                        </p:attrNameLst>
                                      </p:cBhvr>
                                      <p:tavLst>
                                        <p:tav tm="0">
                                          <p:val>
                                            <p:strVal val="#ppt_w*0.70"/>
                                          </p:val>
                                        </p:tav>
                                        <p:tav tm="100000">
                                          <p:val>
                                            <p:strVal val="#ppt_w"/>
                                          </p:val>
                                        </p:tav>
                                      </p:tavLst>
                                    </p:anim>
                                    <p:anim calcmode="lin" valueType="num">
                                      <p:cBhvr>
                                        <p:cTn id="31" dur="1000" fill="hold"/>
                                        <p:tgtEl>
                                          <p:spTgt spid="71"/>
                                        </p:tgtEl>
                                        <p:attrNameLst>
                                          <p:attrName>ppt_h</p:attrName>
                                        </p:attrNameLst>
                                      </p:cBhvr>
                                      <p:tavLst>
                                        <p:tav tm="0">
                                          <p:val>
                                            <p:strVal val="#ppt_h"/>
                                          </p:val>
                                        </p:tav>
                                        <p:tav tm="100000">
                                          <p:val>
                                            <p:strVal val="#ppt_h"/>
                                          </p:val>
                                        </p:tav>
                                      </p:tavLst>
                                    </p:anim>
                                    <p:animEffect transition="in" filter="fade">
                                      <p:cBhvr>
                                        <p:cTn id="32" dur="1000"/>
                                        <p:tgtEl>
                                          <p:spTgt spid="71"/>
                                        </p:tgtEl>
                                      </p:cBhvr>
                                    </p:animEffect>
                                  </p:childTnLst>
                                </p:cTn>
                              </p:par>
                              <p:par>
                                <p:cTn id="33" presetID="55" presetClass="entr" presetSubtype="0" fill="hold" grpId="0" nodeType="withEffect">
                                  <p:stCondLst>
                                    <p:cond delay="0"/>
                                  </p:stCondLst>
                                  <p:childTnLst>
                                    <p:set>
                                      <p:cBhvr>
                                        <p:cTn id="34" dur="1" fill="hold">
                                          <p:stCondLst>
                                            <p:cond delay="0"/>
                                          </p:stCondLst>
                                        </p:cTn>
                                        <p:tgtEl>
                                          <p:spTgt spid="73"/>
                                        </p:tgtEl>
                                        <p:attrNameLst>
                                          <p:attrName>style.visibility</p:attrName>
                                        </p:attrNameLst>
                                      </p:cBhvr>
                                      <p:to>
                                        <p:strVal val="visible"/>
                                      </p:to>
                                    </p:set>
                                    <p:anim calcmode="lin" valueType="num">
                                      <p:cBhvr>
                                        <p:cTn id="35" dur="1000" fill="hold"/>
                                        <p:tgtEl>
                                          <p:spTgt spid="73"/>
                                        </p:tgtEl>
                                        <p:attrNameLst>
                                          <p:attrName>ppt_w</p:attrName>
                                        </p:attrNameLst>
                                      </p:cBhvr>
                                      <p:tavLst>
                                        <p:tav tm="0">
                                          <p:val>
                                            <p:strVal val="#ppt_w*0.70"/>
                                          </p:val>
                                        </p:tav>
                                        <p:tav tm="100000">
                                          <p:val>
                                            <p:strVal val="#ppt_w"/>
                                          </p:val>
                                        </p:tav>
                                      </p:tavLst>
                                    </p:anim>
                                    <p:anim calcmode="lin" valueType="num">
                                      <p:cBhvr>
                                        <p:cTn id="36" dur="1000" fill="hold"/>
                                        <p:tgtEl>
                                          <p:spTgt spid="73"/>
                                        </p:tgtEl>
                                        <p:attrNameLst>
                                          <p:attrName>ppt_h</p:attrName>
                                        </p:attrNameLst>
                                      </p:cBhvr>
                                      <p:tavLst>
                                        <p:tav tm="0">
                                          <p:val>
                                            <p:strVal val="#ppt_h"/>
                                          </p:val>
                                        </p:tav>
                                        <p:tav tm="100000">
                                          <p:val>
                                            <p:strVal val="#ppt_h"/>
                                          </p:val>
                                        </p:tav>
                                      </p:tavLst>
                                    </p:anim>
                                    <p:animEffect transition="in" filter="fade">
                                      <p:cBhvr>
                                        <p:cTn id="37" dur="1000"/>
                                        <p:tgtEl>
                                          <p:spTgt spid="73"/>
                                        </p:tgtEl>
                                      </p:cBhvr>
                                    </p:animEffect>
                                  </p:childTnLst>
                                </p:cTn>
                              </p:par>
                              <p:par>
                                <p:cTn id="38" presetID="22" presetClass="entr" presetSubtype="2" fill="hold" nodeType="withEffect">
                                  <p:stCondLst>
                                    <p:cond delay="0"/>
                                  </p:stCondLst>
                                  <p:childTnLst>
                                    <p:set>
                                      <p:cBhvr>
                                        <p:cTn id="39" dur="1" fill="hold">
                                          <p:stCondLst>
                                            <p:cond delay="0"/>
                                          </p:stCondLst>
                                        </p:cTn>
                                        <p:tgtEl>
                                          <p:spTgt spid="62"/>
                                        </p:tgtEl>
                                        <p:attrNameLst>
                                          <p:attrName>style.visibility</p:attrName>
                                        </p:attrNameLst>
                                      </p:cBhvr>
                                      <p:to>
                                        <p:strVal val="visible"/>
                                      </p:to>
                                    </p:set>
                                    <p:animEffect transition="in" filter="wipe(right)">
                                      <p:cBhvr>
                                        <p:cTn id="40" dur="500"/>
                                        <p:tgtEl>
                                          <p:spTgt spid="62"/>
                                        </p:tgtEl>
                                      </p:cBhvr>
                                    </p:animEffect>
                                  </p:childTnLst>
                                </p:cTn>
                              </p:par>
                              <p:par>
                                <p:cTn id="41" presetID="55" presetClass="entr" presetSubtype="0" fill="hold" grpId="0" nodeType="withEffect">
                                  <p:stCondLst>
                                    <p:cond delay="0"/>
                                  </p:stCondLst>
                                  <p:childTnLst>
                                    <p:set>
                                      <p:cBhvr>
                                        <p:cTn id="42" dur="1" fill="hold">
                                          <p:stCondLst>
                                            <p:cond delay="0"/>
                                          </p:stCondLst>
                                        </p:cTn>
                                        <p:tgtEl>
                                          <p:spTgt spid="75"/>
                                        </p:tgtEl>
                                        <p:attrNameLst>
                                          <p:attrName>style.visibility</p:attrName>
                                        </p:attrNameLst>
                                      </p:cBhvr>
                                      <p:to>
                                        <p:strVal val="visible"/>
                                      </p:to>
                                    </p:set>
                                    <p:anim calcmode="lin" valueType="num">
                                      <p:cBhvr>
                                        <p:cTn id="43" dur="1000" fill="hold"/>
                                        <p:tgtEl>
                                          <p:spTgt spid="75"/>
                                        </p:tgtEl>
                                        <p:attrNameLst>
                                          <p:attrName>ppt_w</p:attrName>
                                        </p:attrNameLst>
                                      </p:cBhvr>
                                      <p:tavLst>
                                        <p:tav tm="0">
                                          <p:val>
                                            <p:strVal val="#ppt_w*0.70"/>
                                          </p:val>
                                        </p:tav>
                                        <p:tav tm="100000">
                                          <p:val>
                                            <p:strVal val="#ppt_w"/>
                                          </p:val>
                                        </p:tav>
                                      </p:tavLst>
                                    </p:anim>
                                    <p:anim calcmode="lin" valueType="num">
                                      <p:cBhvr>
                                        <p:cTn id="44" dur="1000" fill="hold"/>
                                        <p:tgtEl>
                                          <p:spTgt spid="75"/>
                                        </p:tgtEl>
                                        <p:attrNameLst>
                                          <p:attrName>ppt_h</p:attrName>
                                        </p:attrNameLst>
                                      </p:cBhvr>
                                      <p:tavLst>
                                        <p:tav tm="0">
                                          <p:val>
                                            <p:strVal val="#ppt_h"/>
                                          </p:val>
                                        </p:tav>
                                        <p:tav tm="100000">
                                          <p:val>
                                            <p:strVal val="#ppt_h"/>
                                          </p:val>
                                        </p:tav>
                                      </p:tavLst>
                                    </p:anim>
                                    <p:animEffect transition="in" filter="fade">
                                      <p:cBhvr>
                                        <p:cTn id="45" dur="1000"/>
                                        <p:tgtEl>
                                          <p:spTgt spid="75"/>
                                        </p:tgtEl>
                                      </p:cBhvr>
                                    </p:animEffect>
                                  </p:childTnLst>
                                </p:cTn>
                              </p:par>
                              <p:par>
                                <p:cTn id="46" presetID="55" presetClass="entr" presetSubtype="0" fill="hold" grpId="0" nodeType="withEffect">
                                  <p:stCondLst>
                                    <p:cond delay="0"/>
                                  </p:stCondLst>
                                  <p:childTnLst>
                                    <p:set>
                                      <p:cBhvr>
                                        <p:cTn id="47" dur="1" fill="hold">
                                          <p:stCondLst>
                                            <p:cond delay="0"/>
                                          </p:stCondLst>
                                        </p:cTn>
                                        <p:tgtEl>
                                          <p:spTgt spid="77"/>
                                        </p:tgtEl>
                                        <p:attrNameLst>
                                          <p:attrName>style.visibility</p:attrName>
                                        </p:attrNameLst>
                                      </p:cBhvr>
                                      <p:to>
                                        <p:strVal val="visible"/>
                                      </p:to>
                                    </p:set>
                                    <p:anim calcmode="lin" valueType="num">
                                      <p:cBhvr>
                                        <p:cTn id="48" dur="1000" fill="hold"/>
                                        <p:tgtEl>
                                          <p:spTgt spid="77"/>
                                        </p:tgtEl>
                                        <p:attrNameLst>
                                          <p:attrName>ppt_w</p:attrName>
                                        </p:attrNameLst>
                                      </p:cBhvr>
                                      <p:tavLst>
                                        <p:tav tm="0">
                                          <p:val>
                                            <p:strVal val="#ppt_w*0.70"/>
                                          </p:val>
                                        </p:tav>
                                        <p:tav tm="100000">
                                          <p:val>
                                            <p:strVal val="#ppt_w"/>
                                          </p:val>
                                        </p:tav>
                                      </p:tavLst>
                                    </p:anim>
                                    <p:anim calcmode="lin" valueType="num">
                                      <p:cBhvr>
                                        <p:cTn id="49" dur="1000" fill="hold"/>
                                        <p:tgtEl>
                                          <p:spTgt spid="77"/>
                                        </p:tgtEl>
                                        <p:attrNameLst>
                                          <p:attrName>ppt_h</p:attrName>
                                        </p:attrNameLst>
                                      </p:cBhvr>
                                      <p:tavLst>
                                        <p:tav tm="0">
                                          <p:val>
                                            <p:strVal val="#ppt_h"/>
                                          </p:val>
                                        </p:tav>
                                        <p:tav tm="100000">
                                          <p:val>
                                            <p:strVal val="#ppt_h"/>
                                          </p:val>
                                        </p:tav>
                                      </p:tavLst>
                                    </p:anim>
                                    <p:animEffect transition="in" filter="fade">
                                      <p:cBhvr>
                                        <p:cTn id="50" dur="1000"/>
                                        <p:tgtEl>
                                          <p:spTgt spid="77"/>
                                        </p:tgtEl>
                                      </p:cBhvr>
                                    </p:animEffect>
                                  </p:childTnLst>
                                </p:cTn>
                              </p:par>
                              <p:par>
                                <p:cTn id="51" presetID="55" presetClass="entr" presetSubtype="0" fill="hold" grpId="0" nodeType="withEffect">
                                  <p:stCondLst>
                                    <p:cond delay="0"/>
                                  </p:stCondLst>
                                  <p:childTnLst>
                                    <p:set>
                                      <p:cBhvr>
                                        <p:cTn id="52" dur="1" fill="hold">
                                          <p:stCondLst>
                                            <p:cond delay="0"/>
                                          </p:stCondLst>
                                        </p:cTn>
                                        <p:tgtEl>
                                          <p:spTgt spid="79"/>
                                        </p:tgtEl>
                                        <p:attrNameLst>
                                          <p:attrName>style.visibility</p:attrName>
                                        </p:attrNameLst>
                                      </p:cBhvr>
                                      <p:to>
                                        <p:strVal val="visible"/>
                                      </p:to>
                                    </p:set>
                                    <p:anim calcmode="lin" valueType="num">
                                      <p:cBhvr>
                                        <p:cTn id="53" dur="1000" fill="hold"/>
                                        <p:tgtEl>
                                          <p:spTgt spid="79"/>
                                        </p:tgtEl>
                                        <p:attrNameLst>
                                          <p:attrName>ppt_w</p:attrName>
                                        </p:attrNameLst>
                                      </p:cBhvr>
                                      <p:tavLst>
                                        <p:tav tm="0">
                                          <p:val>
                                            <p:strVal val="#ppt_w*0.70"/>
                                          </p:val>
                                        </p:tav>
                                        <p:tav tm="100000">
                                          <p:val>
                                            <p:strVal val="#ppt_w"/>
                                          </p:val>
                                        </p:tav>
                                      </p:tavLst>
                                    </p:anim>
                                    <p:anim calcmode="lin" valueType="num">
                                      <p:cBhvr>
                                        <p:cTn id="54" dur="1000" fill="hold"/>
                                        <p:tgtEl>
                                          <p:spTgt spid="79"/>
                                        </p:tgtEl>
                                        <p:attrNameLst>
                                          <p:attrName>ppt_h</p:attrName>
                                        </p:attrNameLst>
                                      </p:cBhvr>
                                      <p:tavLst>
                                        <p:tav tm="0">
                                          <p:val>
                                            <p:strVal val="#ppt_h"/>
                                          </p:val>
                                        </p:tav>
                                        <p:tav tm="100000">
                                          <p:val>
                                            <p:strVal val="#ppt_h"/>
                                          </p:val>
                                        </p:tav>
                                      </p:tavLst>
                                    </p:anim>
                                    <p:animEffect transition="in" filter="fade">
                                      <p:cBhvr>
                                        <p:cTn id="55" dur="1000"/>
                                        <p:tgtEl>
                                          <p:spTgt spid="79"/>
                                        </p:tgtEl>
                                      </p:cBhvr>
                                    </p:animEffect>
                                  </p:childTnLst>
                                </p:cTn>
                              </p:par>
                              <p:par>
                                <p:cTn id="56" presetID="55" presetClass="entr" presetSubtype="0" fill="hold" grpId="0" nodeType="withEffect">
                                  <p:stCondLst>
                                    <p:cond delay="0"/>
                                  </p:stCondLst>
                                  <p:childTnLst>
                                    <p:set>
                                      <p:cBhvr>
                                        <p:cTn id="57" dur="1" fill="hold">
                                          <p:stCondLst>
                                            <p:cond delay="0"/>
                                          </p:stCondLst>
                                        </p:cTn>
                                        <p:tgtEl>
                                          <p:spTgt spid="81"/>
                                        </p:tgtEl>
                                        <p:attrNameLst>
                                          <p:attrName>style.visibility</p:attrName>
                                        </p:attrNameLst>
                                      </p:cBhvr>
                                      <p:to>
                                        <p:strVal val="visible"/>
                                      </p:to>
                                    </p:set>
                                    <p:anim calcmode="lin" valueType="num">
                                      <p:cBhvr>
                                        <p:cTn id="58" dur="1000" fill="hold"/>
                                        <p:tgtEl>
                                          <p:spTgt spid="81"/>
                                        </p:tgtEl>
                                        <p:attrNameLst>
                                          <p:attrName>ppt_w</p:attrName>
                                        </p:attrNameLst>
                                      </p:cBhvr>
                                      <p:tavLst>
                                        <p:tav tm="0">
                                          <p:val>
                                            <p:strVal val="#ppt_w*0.70"/>
                                          </p:val>
                                        </p:tav>
                                        <p:tav tm="100000">
                                          <p:val>
                                            <p:strVal val="#ppt_w"/>
                                          </p:val>
                                        </p:tav>
                                      </p:tavLst>
                                    </p:anim>
                                    <p:anim calcmode="lin" valueType="num">
                                      <p:cBhvr>
                                        <p:cTn id="59" dur="1000" fill="hold"/>
                                        <p:tgtEl>
                                          <p:spTgt spid="81"/>
                                        </p:tgtEl>
                                        <p:attrNameLst>
                                          <p:attrName>ppt_h</p:attrName>
                                        </p:attrNameLst>
                                      </p:cBhvr>
                                      <p:tavLst>
                                        <p:tav tm="0">
                                          <p:val>
                                            <p:strVal val="#ppt_h"/>
                                          </p:val>
                                        </p:tav>
                                        <p:tav tm="100000">
                                          <p:val>
                                            <p:strVal val="#ppt_h"/>
                                          </p:val>
                                        </p:tav>
                                      </p:tavLst>
                                    </p:anim>
                                    <p:animEffect transition="in" filter="fade">
                                      <p:cBhvr>
                                        <p:cTn id="60" dur="1000"/>
                                        <p:tgtEl>
                                          <p:spTgt spid="81"/>
                                        </p:tgtEl>
                                      </p:cBhvr>
                                    </p:animEffect>
                                  </p:childTnLst>
                                </p:cTn>
                              </p:par>
                              <p:par>
                                <p:cTn id="61" presetID="55" presetClass="entr" presetSubtype="0" fill="hold" grpId="0" nodeType="withEffect">
                                  <p:stCondLst>
                                    <p:cond delay="0"/>
                                  </p:stCondLst>
                                  <p:childTnLst>
                                    <p:set>
                                      <p:cBhvr>
                                        <p:cTn id="62" dur="1" fill="hold">
                                          <p:stCondLst>
                                            <p:cond delay="0"/>
                                          </p:stCondLst>
                                        </p:cTn>
                                        <p:tgtEl>
                                          <p:spTgt spid="85"/>
                                        </p:tgtEl>
                                        <p:attrNameLst>
                                          <p:attrName>style.visibility</p:attrName>
                                        </p:attrNameLst>
                                      </p:cBhvr>
                                      <p:to>
                                        <p:strVal val="visible"/>
                                      </p:to>
                                    </p:set>
                                    <p:anim calcmode="lin" valueType="num">
                                      <p:cBhvr>
                                        <p:cTn id="63" dur="1000" fill="hold"/>
                                        <p:tgtEl>
                                          <p:spTgt spid="85"/>
                                        </p:tgtEl>
                                        <p:attrNameLst>
                                          <p:attrName>ppt_w</p:attrName>
                                        </p:attrNameLst>
                                      </p:cBhvr>
                                      <p:tavLst>
                                        <p:tav tm="0">
                                          <p:val>
                                            <p:strVal val="#ppt_w*0.70"/>
                                          </p:val>
                                        </p:tav>
                                        <p:tav tm="100000">
                                          <p:val>
                                            <p:strVal val="#ppt_w"/>
                                          </p:val>
                                        </p:tav>
                                      </p:tavLst>
                                    </p:anim>
                                    <p:anim calcmode="lin" valueType="num">
                                      <p:cBhvr>
                                        <p:cTn id="64" dur="1000" fill="hold"/>
                                        <p:tgtEl>
                                          <p:spTgt spid="85"/>
                                        </p:tgtEl>
                                        <p:attrNameLst>
                                          <p:attrName>ppt_h</p:attrName>
                                        </p:attrNameLst>
                                      </p:cBhvr>
                                      <p:tavLst>
                                        <p:tav tm="0">
                                          <p:val>
                                            <p:strVal val="#ppt_h"/>
                                          </p:val>
                                        </p:tav>
                                        <p:tav tm="100000">
                                          <p:val>
                                            <p:strVal val="#ppt_h"/>
                                          </p:val>
                                        </p:tav>
                                      </p:tavLst>
                                    </p:anim>
                                    <p:animEffect transition="in" filter="fade">
                                      <p:cBhvr>
                                        <p:cTn id="65" dur="1000"/>
                                        <p:tgtEl>
                                          <p:spTgt spid="85"/>
                                        </p:tgtEl>
                                      </p:cBhvr>
                                    </p:animEffect>
                                  </p:childTnLst>
                                </p:cTn>
                              </p:par>
                              <p:par>
                                <p:cTn id="66" presetID="55" presetClass="entr" presetSubtype="0" fill="hold" grpId="0" nodeType="withEffect">
                                  <p:stCondLst>
                                    <p:cond delay="0"/>
                                  </p:stCondLst>
                                  <p:childTnLst>
                                    <p:set>
                                      <p:cBhvr>
                                        <p:cTn id="67" dur="1" fill="hold">
                                          <p:stCondLst>
                                            <p:cond delay="0"/>
                                          </p:stCondLst>
                                        </p:cTn>
                                        <p:tgtEl>
                                          <p:spTgt spid="83"/>
                                        </p:tgtEl>
                                        <p:attrNameLst>
                                          <p:attrName>style.visibility</p:attrName>
                                        </p:attrNameLst>
                                      </p:cBhvr>
                                      <p:to>
                                        <p:strVal val="visible"/>
                                      </p:to>
                                    </p:set>
                                    <p:anim calcmode="lin" valueType="num">
                                      <p:cBhvr>
                                        <p:cTn id="68" dur="1000" fill="hold"/>
                                        <p:tgtEl>
                                          <p:spTgt spid="83"/>
                                        </p:tgtEl>
                                        <p:attrNameLst>
                                          <p:attrName>ppt_w</p:attrName>
                                        </p:attrNameLst>
                                      </p:cBhvr>
                                      <p:tavLst>
                                        <p:tav tm="0">
                                          <p:val>
                                            <p:strVal val="#ppt_w*0.70"/>
                                          </p:val>
                                        </p:tav>
                                        <p:tav tm="100000">
                                          <p:val>
                                            <p:strVal val="#ppt_w"/>
                                          </p:val>
                                        </p:tav>
                                      </p:tavLst>
                                    </p:anim>
                                    <p:anim calcmode="lin" valueType="num">
                                      <p:cBhvr>
                                        <p:cTn id="69" dur="1000" fill="hold"/>
                                        <p:tgtEl>
                                          <p:spTgt spid="83"/>
                                        </p:tgtEl>
                                        <p:attrNameLst>
                                          <p:attrName>ppt_h</p:attrName>
                                        </p:attrNameLst>
                                      </p:cBhvr>
                                      <p:tavLst>
                                        <p:tav tm="0">
                                          <p:val>
                                            <p:strVal val="#ppt_h"/>
                                          </p:val>
                                        </p:tav>
                                        <p:tav tm="100000">
                                          <p:val>
                                            <p:strVal val="#ppt_h"/>
                                          </p:val>
                                        </p:tav>
                                      </p:tavLst>
                                    </p:anim>
                                    <p:animEffect transition="in" filter="fade">
                                      <p:cBhvr>
                                        <p:cTn id="70" dur="1000"/>
                                        <p:tgtEl>
                                          <p:spTgt spid="83"/>
                                        </p:tgtEl>
                                      </p:cBhvr>
                                    </p:animEffect>
                                  </p:childTnLst>
                                </p:cTn>
                              </p:par>
                              <p:par>
                                <p:cTn id="71" presetID="55" presetClass="entr" presetSubtype="0" fill="hold" grpId="0" nodeType="withEffect">
                                  <p:stCondLst>
                                    <p:cond delay="0"/>
                                  </p:stCondLst>
                                  <p:childTnLst>
                                    <p:set>
                                      <p:cBhvr>
                                        <p:cTn id="72" dur="1" fill="hold">
                                          <p:stCondLst>
                                            <p:cond delay="0"/>
                                          </p:stCondLst>
                                        </p:cTn>
                                        <p:tgtEl>
                                          <p:spTgt spid="87"/>
                                        </p:tgtEl>
                                        <p:attrNameLst>
                                          <p:attrName>style.visibility</p:attrName>
                                        </p:attrNameLst>
                                      </p:cBhvr>
                                      <p:to>
                                        <p:strVal val="visible"/>
                                      </p:to>
                                    </p:set>
                                    <p:anim calcmode="lin" valueType="num">
                                      <p:cBhvr>
                                        <p:cTn id="73" dur="1000" fill="hold"/>
                                        <p:tgtEl>
                                          <p:spTgt spid="87"/>
                                        </p:tgtEl>
                                        <p:attrNameLst>
                                          <p:attrName>ppt_w</p:attrName>
                                        </p:attrNameLst>
                                      </p:cBhvr>
                                      <p:tavLst>
                                        <p:tav tm="0">
                                          <p:val>
                                            <p:strVal val="#ppt_w*0.70"/>
                                          </p:val>
                                        </p:tav>
                                        <p:tav tm="100000">
                                          <p:val>
                                            <p:strVal val="#ppt_w"/>
                                          </p:val>
                                        </p:tav>
                                      </p:tavLst>
                                    </p:anim>
                                    <p:anim calcmode="lin" valueType="num">
                                      <p:cBhvr>
                                        <p:cTn id="74" dur="1000" fill="hold"/>
                                        <p:tgtEl>
                                          <p:spTgt spid="87"/>
                                        </p:tgtEl>
                                        <p:attrNameLst>
                                          <p:attrName>ppt_h</p:attrName>
                                        </p:attrNameLst>
                                      </p:cBhvr>
                                      <p:tavLst>
                                        <p:tav tm="0">
                                          <p:val>
                                            <p:strVal val="#ppt_h"/>
                                          </p:val>
                                        </p:tav>
                                        <p:tav tm="100000">
                                          <p:val>
                                            <p:strVal val="#ppt_h"/>
                                          </p:val>
                                        </p:tav>
                                      </p:tavLst>
                                    </p:anim>
                                    <p:animEffect transition="in" filter="fade">
                                      <p:cBhvr>
                                        <p:cTn id="75" dur="1000"/>
                                        <p:tgtEl>
                                          <p:spTgt spid="87"/>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xit" presetSubtype="4" fill="hold" grpId="1" nodeType="clickEffect">
                                  <p:stCondLst>
                                    <p:cond delay="0"/>
                                  </p:stCondLst>
                                  <p:childTnLst>
                                    <p:animEffect transition="out" filter="wipe(down)">
                                      <p:cBhvr>
                                        <p:cTn id="79" dur="500"/>
                                        <p:tgtEl>
                                          <p:spTgt spid="63"/>
                                        </p:tgtEl>
                                      </p:cBhvr>
                                    </p:animEffect>
                                    <p:set>
                                      <p:cBhvr>
                                        <p:cTn id="80" dur="1" fill="hold">
                                          <p:stCondLst>
                                            <p:cond delay="499"/>
                                          </p:stCondLst>
                                        </p:cTn>
                                        <p:tgtEl>
                                          <p:spTgt spid="63"/>
                                        </p:tgtEl>
                                        <p:attrNameLst>
                                          <p:attrName>style.visibility</p:attrName>
                                        </p:attrNameLst>
                                      </p:cBhvr>
                                      <p:to>
                                        <p:strVal val="hidden"/>
                                      </p:to>
                                    </p:set>
                                  </p:childTnLst>
                                </p:cTn>
                              </p:par>
                              <p:par>
                                <p:cTn id="81" presetID="55" presetClass="entr" presetSubtype="0" fill="hold" grpId="0" nodeType="withEffect">
                                  <p:stCondLst>
                                    <p:cond delay="0"/>
                                  </p:stCondLst>
                                  <p:childTnLst>
                                    <p:set>
                                      <p:cBhvr>
                                        <p:cTn id="82" dur="1" fill="hold">
                                          <p:stCondLst>
                                            <p:cond delay="0"/>
                                          </p:stCondLst>
                                        </p:cTn>
                                        <p:tgtEl>
                                          <p:spTgt spid="64"/>
                                        </p:tgtEl>
                                        <p:attrNameLst>
                                          <p:attrName>style.visibility</p:attrName>
                                        </p:attrNameLst>
                                      </p:cBhvr>
                                      <p:to>
                                        <p:strVal val="visible"/>
                                      </p:to>
                                    </p:set>
                                    <p:anim calcmode="lin" valueType="num">
                                      <p:cBhvr>
                                        <p:cTn id="83" dur="1000" fill="hold"/>
                                        <p:tgtEl>
                                          <p:spTgt spid="64"/>
                                        </p:tgtEl>
                                        <p:attrNameLst>
                                          <p:attrName>ppt_w</p:attrName>
                                        </p:attrNameLst>
                                      </p:cBhvr>
                                      <p:tavLst>
                                        <p:tav tm="0">
                                          <p:val>
                                            <p:strVal val="#ppt_w*0.70"/>
                                          </p:val>
                                        </p:tav>
                                        <p:tav tm="100000">
                                          <p:val>
                                            <p:strVal val="#ppt_w"/>
                                          </p:val>
                                        </p:tav>
                                      </p:tavLst>
                                    </p:anim>
                                    <p:anim calcmode="lin" valueType="num">
                                      <p:cBhvr>
                                        <p:cTn id="84" dur="1000" fill="hold"/>
                                        <p:tgtEl>
                                          <p:spTgt spid="64"/>
                                        </p:tgtEl>
                                        <p:attrNameLst>
                                          <p:attrName>ppt_h</p:attrName>
                                        </p:attrNameLst>
                                      </p:cBhvr>
                                      <p:tavLst>
                                        <p:tav tm="0">
                                          <p:val>
                                            <p:strVal val="#ppt_h"/>
                                          </p:val>
                                        </p:tav>
                                        <p:tav tm="100000">
                                          <p:val>
                                            <p:strVal val="#ppt_h"/>
                                          </p:val>
                                        </p:tav>
                                      </p:tavLst>
                                    </p:anim>
                                    <p:animEffect transition="in" filter="fade">
                                      <p:cBhvr>
                                        <p:cTn id="85" dur="1000"/>
                                        <p:tgtEl>
                                          <p:spTgt spid="64"/>
                                        </p:tgtEl>
                                      </p:cBhvr>
                                    </p:animEffect>
                                  </p:childTnLst>
                                </p:cTn>
                              </p:par>
                              <p:par>
                                <p:cTn id="86" presetID="22" presetClass="exit" presetSubtype="4" fill="hold" grpId="1" nodeType="withEffect">
                                  <p:stCondLst>
                                    <p:cond delay="0"/>
                                  </p:stCondLst>
                                  <p:childTnLst>
                                    <p:animEffect transition="out" filter="wipe(down)">
                                      <p:cBhvr>
                                        <p:cTn id="87" dur="500"/>
                                        <p:tgtEl>
                                          <p:spTgt spid="65"/>
                                        </p:tgtEl>
                                      </p:cBhvr>
                                    </p:animEffect>
                                    <p:set>
                                      <p:cBhvr>
                                        <p:cTn id="88" dur="1" fill="hold">
                                          <p:stCondLst>
                                            <p:cond delay="499"/>
                                          </p:stCondLst>
                                        </p:cTn>
                                        <p:tgtEl>
                                          <p:spTgt spid="65"/>
                                        </p:tgtEl>
                                        <p:attrNameLst>
                                          <p:attrName>style.visibility</p:attrName>
                                        </p:attrNameLst>
                                      </p:cBhvr>
                                      <p:to>
                                        <p:strVal val="hidden"/>
                                      </p:to>
                                    </p:set>
                                  </p:childTnLst>
                                </p:cTn>
                              </p:par>
                              <p:par>
                                <p:cTn id="89" presetID="55" presetClass="entr" presetSubtype="0" fill="hold" grpId="0" nodeType="withEffect">
                                  <p:stCondLst>
                                    <p:cond delay="0"/>
                                  </p:stCondLst>
                                  <p:childTnLst>
                                    <p:set>
                                      <p:cBhvr>
                                        <p:cTn id="90" dur="1" fill="hold">
                                          <p:stCondLst>
                                            <p:cond delay="0"/>
                                          </p:stCondLst>
                                        </p:cTn>
                                        <p:tgtEl>
                                          <p:spTgt spid="66"/>
                                        </p:tgtEl>
                                        <p:attrNameLst>
                                          <p:attrName>style.visibility</p:attrName>
                                        </p:attrNameLst>
                                      </p:cBhvr>
                                      <p:to>
                                        <p:strVal val="visible"/>
                                      </p:to>
                                    </p:set>
                                    <p:anim calcmode="lin" valueType="num">
                                      <p:cBhvr>
                                        <p:cTn id="91" dur="1000" fill="hold"/>
                                        <p:tgtEl>
                                          <p:spTgt spid="66"/>
                                        </p:tgtEl>
                                        <p:attrNameLst>
                                          <p:attrName>ppt_w</p:attrName>
                                        </p:attrNameLst>
                                      </p:cBhvr>
                                      <p:tavLst>
                                        <p:tav tm="0">
                                          <p:val>
                                            <p:strVal val="#ppt_w*0.70"/>
                                          </p:val>
                                        </p:tav>
                                        <p:tav tm="100000">
                                          <p:val>
                                            <p:strVal val="#ppt_w"/>
                                          </p:val>
                                        </p:tav>
                                      </p:tavLst>
                                    </p:anim>
                                    <p:anim calcmode="lin" valueType="num">
                                      <p:cBhvr>
                                        <p:cTn id="92" dur="1000" fill="hold"/>
                                        <p:tgtEl>
                                          <p:spTgt spid="66"/>
                                        </p:tgtEl>
                                        <p:attrNameLst>
                                          <p:attrName>ppt_h</p:attrName>
                                        </p:attrNameLst>
                                      </p:cBhvr>
                                      <p:tavLst>
                                        <p:tav tm="0">
                                          <p:val>
                                            <p:strVal val="#ppt_h"/>
                                          </p:val>
                                        </p:tav>
                                        <p:tav tm="100000">
                                          <p:val>
                                            <p:strVal val="#ppt_h"/>
                                          </p:val>
                                        </p:tav>
                                      </p:tavLst>
                                    </p:anim>
                                    <p:animEffect transition="in" filter="fade">
                                      <p:cBhvr>
                                        <p:cTn id="93" dur="1000"/>
                                        <p:tgtEl>
                                          <p:spTgt spid="66"/>
                                        </p:tgtEl>
                                      </p:cBhvr>
                                    </p:animEffect>
                                  </p:childTnLst>
                                </p:cTn>
                              </p:par>
                              <p:par>
                                <p:cTn id="94" presetID="22" presetClass="exit" presetSubtype="4" fill="hold" grpId="1" nodeType="withEffect">
                                  <p:stCondLst>
                                    <p:cond delay="0"/>
                                  </p:stCondLst>
                                  <p:childTnLst>
                                    <p:animEffect transition="out" filter="wipe(down)">
                                      <p:cBhvr>
                                        <p:cTn id="95" dur="500"/>
                                        <p:tgtEl>
                                          <p:spTgt spid="67"/>
                                        </p:tgtEl>
                                      </p:cBhvr>
                                    </p:animEffect>
                                    <p:set>
                                      <p:cBhvr>
                                        <p:cTn id="96" dur="1" fill="hold">
                                          <p:stCondLst>
                                            <p:cond delay="499"/>
                                          </p:stCondLst>
                                        </p:cTn>
                                        <p:tgtEl>
                                          <p:spTgt spid="67"/>
                                        </p:tgtEl>
                                        <p:attrNameLst>
                                          <p:attrName>style.visibility</p:attrName>
                                        </p:attrNameLst>
                                      </p:cBhvr>
                                      <p:to>
                                        <p:strVal val="hidden"/>
                                      </p:to>
                                    </p:set>
                                  </p:childTnLst>
                                </p:cTn>
                              </p:par>
                              <p:par>
                                <p:cTn id="97" presetID="55" presetClass="entr" presetSubtype="0" fill="hold" grpId="0" nodeType="withEffect">
                                  <p:stCondLst>
                                    <p:cond delay="0"/>
                                  </p:stCondLst>
                                  <p:childTnLst>
                                    <p:set>
                                      <p:cBhvr>
                                        <p:cTn id="98" dur="1" fill="hold">
                                          <p:stCondLst>
                                            <p:cond delay="0"/>
                                          </p:stCondLst>
                                        </p:cTn>
                                        <p:tgtEl>
                                          <p:spTgt spid="68"/>
                                        </p:tgtEl>
                                        <p:attrNameLst>
                                          <p:attrName>style.visibility</p:attrName>
                                        </p:attrNameLst>
                                      </p:cBhvr>
                                      <p:to>
                                        <p:strVal val="visible"/>
                                      </p:to>
                                    </p:set>
                                    <p:anim calcmode="lin" valueType="num">
                                      <p:cBhvr>
                                        <p:cTn id="99" dur="1000" fill="hold"/>
                                        <p:tgtEl>
                                          <p:spTgt spid="68"/>
                                        </p:tgtEl>
                                        <p:attrNameLst>
                                          <p:attrName>ppt_w</p:attrName>
                                        </p:attrNameLst>
                                      </p:cBhvr>
                                      <p:tavLst>
                                        <p:tav tm="0">
                                          <p:val>
                                            <p:strVal val="#ppt_w*0.70"/>
                                          </p:val>
                                        </p:tav>
                                        <p:tav tm="100000">
                                          <p:val>
                                            <p:strVal val="#ppt_w"/>
                                          </p:val>
                                        </p:tav>
                                      </p:tavLst>
                                    </p:anim>
                                    <p:anim calcmode="lin" valueType="num">
                                      <p:cBhvr>
                                        <p:cTn id="100" dur="1000" fill="hold"/>
                                        <p:tgtEl>
                                          <p:spTgt spid="68"/>
                                        </p:tgtEl>
                                        <p:attrNameLst>
                                          <p:attrName>ppt_h</p:attrName>
                                        </p:attrNameLst>
                                      </p:cBhvr>
                                      <p:tavLst>
                                        <p:tav tm="0">
                                          <p:val>
                                            <p:strVal val="#ppt_h"/>
                                          </p:val>
                                        </p:tav>
                                        <p:tav tm="100000">
                                          <p:val>
                                            <p:strVal val="#ppt_h"/>
                                          </p:val>
                                        </p:tav>
                                      </p:tavLst>
                                    </p:anim>
                                    <p:animEffect transition="in" filter="fade">
                                      <p:cBhvr>
                                        <p:cTn id="101" dur="1000"/>
                                        <p:tgtEl>
                                          <p:spTgt spid="68"/>
                                        </p:tgtEl>
                                      </p:cBhvr>
                                    </p:animEffect>
                                  </p:childTnLst>
                                </p:cTn>
                              </p:par>
                              <p:par>
                                <p:cTn id="102" presetID="22" presetClass="exit" presetSubtype="4" fill="hold" grpId="1" nodeType="withEffect">
                                  <p:stCondLst>
                                    <p:cond delay="0"/>
                                  </p:stCondLst>
                                  <p:childTnLst>
                                    <p:animEffect transition="out" filter="wipe(down)">
                                      <p:cBhvr>
                                        <p:cTn id="103" dur="500"/>
                                        <p:tgtEl>
                                          <p:spTgt spid="69"/>
                                        </p:tgtEl>
                                      </p:cBhvr>
                                    </p:animEffect>
                                    <p:set>
                                      <p:cBhvr>
                                        <p:cTn id="104" dur="1" fill="hold">
                                          <p:stCondLst>
                                            <p:cond delay="499"/>
                                          </p:stCondLst>
                                        </p:cTn>
                                        <p:tgtEl>
                                          <p:spTgt spid="69"/>
                                        </p:tgtEl>
                                        <p:attrNameLst>
                                          <p:attrName>style.visibility</p:attrName>
                                        </p:attrNameLst>
                                      </p:cBhvr>
                                      <p:to>
                                        <p:strVal val="hidden"/>
                                      </p:to>
                                    </p:set>
                                  </p:childTnLst>
                                </p:cTn>
                              </p:par>
                              <p:par>
                                <p:cTn id="105" presetID="55" presetClass="entr" presetSubtype="0" fill="hold" grpId="0" nodeType="withEffect">
                                  <p:stCondLst>
                                    <p:cond delay="0"/>
                                  </p:stCondLst>
                                  <p:childTnLst>
                                    <p:set>
                                      <p:cBhvr>
                                        <p:cTn id="106" dur="1" fill="hold">
                                          <p:stCondLst>
                                            <p:cond delay="0"/>
                                          </p:stCondLst>
                                        </p:cTn>
                                        <p:tgtEl>
                                          <p:spTgt spid="70"/>
                                        </p:tgtEl>
                                        <p:attrNameLst>
                                          <p:attrName>style.visibility</p:attrName>
                                        </p:attrNameLst>
                                      </p:cBhvr>
                                      <p:to>
                                        <p:strVal val="visible"/>
                                      </p:to>
                                    </p:set>
                                    <p:anim calcmode="lin" valueType="num">
                                      <p:cBhvr>
                                        <p:cTn id="107" dur="1000" fill="hold"/>
                                        <p:tgtEl>
                                          <p:spTgt spid="70"/>
                                        </p:tgtEl>
                                        <p:attrNameLst>
                                          <p:attrName>ppt_w</p:attrName>
                                        </p:attrNameLst>
                                      </p:cBhvr>
                                      <p:tavLst>
                                        <p:tav tm="0">
                                          <p:val>
                                            <p:strVal val="#ppt_w*0.70"/>
                                          </p:val>
                                        </p:tav>
                                        <p:tav tm="100000">
                                          <p:val>
                                            <p:strVal val="#ppt_w"/>
                                          </p:val>
                                        </p:tav>
                                      </p:tavLst>
                                    </p:anim>
                                    <p:anim calcmode="lin" valueType="num">
                                      <p:cBhvr>
                                        <p:cTn id="108" dur="1000" fill="hold"/>
                                        <p:tgtEl>
                                          <p:spTgt spid="70"/>
                                        </p:tgtEl>
                                        <p:attrNameLst>
                                          <p:attrName>ppt_h</p:attrName>
                                        </p:attrNameLst>
                                      </p:cBhvr>
                                      <p:tavLst>
                                        <p:tav tm="0">
                                          <p:val>
                                            <p:strVal val="#ppt_h"/>
                                          </p:val>
                                        </p:tav>
                                        <p:tav tm="100000">
                                          <p:val>
                                            <p:strVal val="#ppt_h"/>
                                          </p:val>
                                        </p:tav>
                                      </p:tavLst>
                                    </p:anim>
                                    <p:animEffect transition="in" filter="fade">
                                      <p:cBhvr>
                                        <p:cTn id="109" dur="1000"/>
                                        <p:tgtEl>
                                          <p:spTgt spid="70"/>
                                        </p:tgtEl>
                                      </p:cBhvr>
                                    </p:animEffect>
                                  </p:childTnLst>
                                </p:cTn>
                              </p:par>
                              <p:par>
                                <p:cTn id="110" presetID="22" presetClass="exit" presetSubtype="4" fill="hold" grpId="1" nodeType="withEffect">
                                  <p:stCondLst>
                                    <p:cond delay="0"/>
                                  </p:stCondLst>
                                  <p:childTnLst>
                                    <p:animEffect transition="out" filter="wipe(down)">
                                      <p:cBhvr>
                                        <p:cTn id="111" dur="500"/>
                                        <p:tgtEl>
                                          <p:spTgt spid="71"/>
                                        </p:tgtEl>
                                      </p:cBhvr>
                                    </p:animEffect>
                                    <p:set>
                                      <p:cBhvr>
                                        <p:cTn id="112" dur="1" fill="hold">
                                          <p:stCondLst>
                                            <p:cond delay="499"/>
                                          </p:stCondLst>
                                        </p:cTn>
                                        <p:tgtEl>
                                          <p:spTgt spid="71"/>
                                        </p:tgtEl>
                                        <p:attrNameLst>
                                          <p:attrName>style.visibility</p:attrName>
                                        </p:attrNameLst>
                                      </p:cBhvr>
                                      <p:to>
                                        <p:strVal val="hidden"/>
                                      </p:to>
                                    </p:set>
                                  </p:childTnLst>
                                </p:cTn>
                              </p:par>
                              <p:par>
                                <p:cTn id="113" presetID="55" presetClass="entr" presetSubtype="0" fill="hold" grpId="0" nodeType="withEffect">
                                  <p:stCondLst>
                                    <p:cond delay="0"/>
                                  </p:stCondLst>
                                  <p:childTnLst>
                                    <p:set>
                                      <p:cBhvr>
                                        <p:cTn id="114" dur="1" fill="hold">
                                          <p:stCondLst>
                                            <p:cond delay="0"/>
                                          </p:stCondLst>
                                        </p:cTn>
                                        <p:tgtEl>
                                          <p:spTgt spid="72"/>
                                        </p:tgtEl>
                                        <p:attrNameLst>
                                          <p:attrName>style.visibility</p:attrName>
                                        </p:attrNameLst>
                                      </p:cBhvr>
                                      <p:to>
                                        <p:strVal val="visible"/>
                                      </p:to>
                                    </p:set>
                                    <p:anim calcmode="lin" valueType="num">
                                      <p:cBhvr>
                                        <p:cTn id="115" dur="1000" fill="hold"/>
                                        <p:tgtEl>
                                          <p:spTgt spid="72"/>
                                        </p:tgtEl>
                                        <p:attrNameLst>
                                          <p:attrName>ppt_w</p:attrName>
                                        </p:attrNameLst>
                                      </p:cBhvr>
                                      <p:tavLst>
                                        <p:tav tm="0">
                                          <p:val>
                                            <p:strVal val="#ppt_w*0.70"/>
                                          </p:val>
                                        </p:tav>
                                        <p:tav tm="100000">
                                          <p:val>
                                            <p:strVal val="#ppt_w"/>
                                          </p:val>
                                        </p:tav>
                                      </p:tavLst>
                                    </p:anim>
                                    <p:anim calcmode="lin" valueType="num">
                                      <p:cBhvr>
                                        <p:cTn id="116" dur="1000" fill="hold"/>
                                        <p:tgtEl>
                                          <p:spTgt spid="72"/>
                                        </p:tgtEl>
                                        <p:attrNameLst>
                                          <p:attrName>ppt_h</p:attrName>
                                        </p:attrNameLst>
                                      </p:cBhvr>
                                      <p:tavLst>
                                        <p:tav tm="0">
                                          <p:val>
                                            <p:strVal val="#ppt_h"/>
                                          </p:val>
                                        </p:tav>
                                        <p:tav tm="100000">
                                          <p:val>
                                            <p:strVal val="#ppt_h"/>
                                          </p:val>
                                        </p:tav>
                                      </p:tavLst>
                                    </p:anim>
                                    <p:animEffect transition="in" filter="fade">
                                      <p:cBhvr>
                                        <p:cTn id="117" dur="1000"/>
                                        <p:tgtEl>
                                          <p:spTgt spid="72"/>
                                        </p:tgtEl>
                                      </p:cBhvr>
                                    </p:animEffect>
                                  </p:childTnLst>
                                </p:cTn>
                              </p:par>
                              <p:par>
                                <p:cTn id="118" presetID="22" presetClass="exit" presetSubtype="4" fill="hold" grpId="1" nodeType="withEffect">
                                  <p:stCondLst>
                                    <p:cond delay="0"/>
                                  </p:stCondLst>
                                  <p:childTnLst>
                                    <p:animEffect transition="out" filter="wipe(down)">
                                      <p:cBhvr>
                                        <p:cTn id="119" dur="500"/>
                                        <p:tgtEl>
                                          <p:spTgt spid="73"/>
                                        </p:tgtEl>
                                      </p:cBhvr>
                                    </p:animEffect>
                                    <p:set>
                                      <p:cBhvr>
                                        <p:cTn id="120" dur="1" fill="hold">
                                          <p:stCondLst>
                                            <p:cond delay="499"/>
                                          </p:stCondLst>
                                        </p:cTn>
                                        <p:tgtEl>
                                          <p:spTgt spid="73"/>
                                        </p:tgtEl>
                                        <p:attrNameLst>
                                          <p:attrName>style.visibility</p:attrName>
                                        </p:attrNameLst>
                                      </p:cBhvr>
                                      <p:to>
                                        <p:strVal val="hidden"/>
                                      </p:to>
                                    </p:set>
                                  </p:childTnLst>
                                </p:cTn>
                              </p:par>
                              <p:par>
                                <p:cTn id="121" presetID="55" presetClass="entr" presetSubtype="0" fill="hold" grpId="0" nodeType="withEffect">
                                  <p:stCondLst>
                                    <p:cond delay="0"/>
                                  </p:stCondLst>
                                  <p:childTnLst>
                                    <p:set>
                                      <p:cBhvr>
                                        <p:cTn id="122" dur="1" fill="hold">
                                          <p:stCondLst>
                                            <p:cond delay="0"/>
                                          </p:stCondLst>
                                        </p:cTn>
                                        <p:tgtEl>
                                          <p:spTgt spid="74"/>
                                        </p:tgtEl>
                                        <p:attrNameLst>
                                          <p:attrName>style.visibility</p:attrName>
                                        </p:attrNameLst>
                                      </p:cBhvr>
                                      <p:to>
                                        <p:strVal val="visible"/>
                                      </p:to>
                                    </p:set>
                                    <p:anim calcmode="lin" valueType="num">
                                      <p:cBhvr>
                                        <p:cTn id="123" dur="1000" fill="hold"/>
                                        <p:tgtEl>
                                          <p:spTgt spid="74"/>
                                        </p:tgtEl>
                                        <p:attrNameLst>
                                          <p:attrName>ppt_w</p:attrName>
                                        </p:attrNameLst>
                                      </p:cBhvr>
                                      <p:tavLst>
                                        <p:tav tm="0">
                                          <p:val>
                                            <p:strVal val="#ppt_w*0.70"/>
                                          </p:val>
                                        </p:tav>
                                        <p:tav tm="100000">
                                          <p:val>
                                            <p:strVal val="#ppt_w"/>
                                          </p:val>
                                        </p:tav>
                                      </p:tavLst>
                                    </p:anim>
                                    <p:anim calcmode="lin" valueType="num">
                                      <p:cBhvr>
                                        <p:cTn id="124" dur="1000" fill="hold"/>
                                        <p:tgtEl>
                                          <p:spTgt spid="74"/>
                                        </p:tgtEl>
                                        <p:attrNameLst>
                                          <p:attrName>ppt_h</p:attrName>
                                        </p:attrNameLst>
                                      </p:cBhvr>
                                      <p:tavLst>
                                        <p:tav tm="0">
                                          <p:val>
                                            <p:strVal val="#ppt_h"/>
                                          </p:val>
                                        </p:tav>
                                        <p:tav tm="100000">
                                          <p:val>
                                            <p:strVal val="#ppt_h"/>
                                          </p:val>
                                        </p:tav>
                                      </p:tavLst>
                                    </p:anim>
                                    <p:animEffect transition="in" filter="fade">
                                      <p:cBhvr>
                                        <p:cTn id="125" dur="1000"/>
                                        <p:tgtEl>
                                          <p:spTgt spid="74"/>
                                        </p:tgtEl>
                                      </p:cBhvr>
                                    </p:animEffect>
                                  </p:childTnLst>
                                </p:cTn>
                              </p:par>
                            </p:childTnLst>
                          </p:cTn>
                        </p:par>
                      </p:childTnLst>
                    </p:cTn>
                  </p:par>
                  <p:par>
                    <p:cTn id="126" fill="hold">
                      <p:stCondLst>
                        <p:cond delay="indefinite"/>
                      </p:stCondLst>
                      <p:childTnLst>
                        <p:par>
                          <p:cTn id="127" fill="hold">
                            <p:stCondLst>
                              <p:cond delay="0"/>
                            </p:stCondLst>
                            <p:childTnLst>
                              <p:par>
                                <p:cTn id="128" presetID="22" presetClass="exit" presetSubtype="4" fill="hold" grpId="1" nodeType="clickEffect">
                                  <p:stCondLst>
                                    <p:cond delay="0"/>
                                  </p:stCondLst>
                                  <p:childTnLst>
                                    <p:animEffect transition="out" filter="wipe(down)">
                                      <p:cBhvr>
                                        <p:cTn id="129" dur="500"/>
                                        <p:tgtEl>
                                          <p:spTgt spid="75"/>
                                        </p:tgtEl>
                                      </p:cBhvr>
                                    </p:animEffect>
                                    <p:set>
                                      <p:cBhvr>
                                        <p:cTn id="130" dur="1" fill="hold">
                                          <p:stCondLst>
                                            <p:cond delay="499"/>
                                          </p:stCondLst>
                                        </p:cTn>
                                        <p:tgtEl>
                                          <p:spTgt spid="75"/>
                                        </p:tgtEl>
                                        <p:attrNameLst>
                                          <p:attrName>style.visibility</p:attrName>
                                        </p:attrNameLst>
                                      </p:cBhvr>
                                      <p:to>
                                        <p:strVal val="hidden"/>
                                      </p:to>
                                    </p:set>
                                  </p:childTnLst>
                                </p:cTn>
                              </p:par>
                              <p:par>
                                <p:cTn id="131" presetID="55" presetClass="entr" presetSubtype="0" fill="hold" grpId="0" nodeType="withEffect">
                                  <p:stCondLst>
                                    <p:cond delay="0"/>
                                  </p:stCondLst>
                                  <p:childTnLst>
                                    <p:set>
                                      <p:cBhvr>
                                        <p:cTn id="132" dur="1" fill="hold">
                                          <p:stCondLst>
                                            <p:cond delay="0"/>
                                          </p:stCondLst>
                                        </p:cTn>
                                        <p:tgtEl>
                                          <p:spTgt spid="76"/>
                                        </p:tgtEl>
                                        <p:attrNameLst>
                                          <p:attrName>style.visibility</p:attrName>
                                        </p:attrNameLst>
                                      </p:cBhvr>
                                      <p:to>
                                        <p:strVal val="visible"/>
                                      </p:to>
                                    </p:set>
                                    <p:anim calcmode="lin" valueType="num">
                                      <p:cBhvr>
                                        <p:cTn id="133" dur="1000" fill="hold"/>
                                        <p:tgtEl>
                                          <p:spTgt spid="76"/>
                                        </p:tgtEl>
                                        <p:attrNameLst>
                                          <p:attrName>ppt_w</p:attrName>
                                        </p:attrNameLst>
                                      </p:cBhvr>
                                      <p:tavLst>
                                        <p:tav tm="0">
                                          <p:val>
                                            <p:strVal val="#ppt_w*0.70"/>
                                          </p:val>
                                        </p:tav>
                                        <p:tav tm="100000">
                                          <p:val>
                                            <p:strVal val="#ppt_w"/>
                                          </p:val>
                                        </p:tav>
                                      </p:tavLst>
                                    </p:anim>
                                    <p:anim calcmode="lin" valueType="num">
                                      <p:cBhvr>
                                        <p:cTn id="134" dur="1000" fill="hold"/>
                                        <p:tgtEl>
                                          <p:spTgt spid="76"/>
                                        </p:tgtEl>
                                        <p:attrNameLst>
                                          <p:attrName>ppt_h</p:attrName>
                                        </p:attrNameLst>
                                      </p:cBhvr>
                                      <p:tavLst>
                                        <p:tav tm="0">
                                          <p:val>
                                            <p:strVal val="#ppt_h"/>
                                          </p:val>
                                        </p:tav>
                                        <p:tav tm="100000">
                                          <p:val>
                                            <p:strVal val="#ppt_h"/>
                                          </p:val>
                                        </p:tav>
                                      </p:tavLst>
                                    </p:anim>
                                    <p:animEffect transition="in" filter="fade">
                                      <p:cBhvr>
                                        <p:cTn id="135" dur="1000"/>
                                        <p:tgtEl>
                                          <p:spTgt spid="76"/>
                                        </p:tgtEl>
                                      </p:cBhvr>
                                    </p:animEffect>
                                  </p:childTnLst>
                                </p:cTn>
                              </p:par>
                              <p:par>
                                <p:cTn id="136" presetID="22" presetClass="exit" presetSubtype="4" fill="hold" grpId="1" nodeType="withEffect">
                                  <p:stCondLst>
                                    <p:cond delay="0"/>
                                  </p:stCondLst>
                                  <p:childTnLst>
                                    <p:animEffect transition="out" filter="wipe(down)">
                                      <p:cBhvr>
                                        <p:cTn id="137" dur="500"/>
                                        <p:tgtEl>
                                          <p:spTgt spid="77"/>
                                        </p:tgtEl>
                                      </p:cBhvr>
                                    </p:animEffect>
                                    <p:set>
                                      <p:cBhvr>
                                        <p:cTn id="138" dur="1" fill="hold">
                                          <p:stCondLst>
                                            <p:cond delay="499"/>
                                          </p:stCondLst>
                                        </p:cTn>
                                        <p:tgtEl>
                                          <p:spTgt spid="77"/>
                                        </p:tgtEl>
                                        <p:attrNameLst>
                                          <p:attrName>style.visibility</p:attrName>
                                        </p:attrNameLst>
                                      </p:cBhvr>
                                      <p:to>
                                        <p:strVal val="hidden"/>
                                      </p:to>
                                    </p:set>
                                  </p:childTnLst>
                                </p:cTn>
                              </p:par>
                              <p:par>
                                <p:cTn id="139" presetID="55" presetClass="entr" presetSubtype="0" fill="hold" grpId="0" nodeType="withEffect">
                                  <p:stCondLst>
                                    <p:cond delay="0"/>
                                  </p:stCondLst>
                                  <p:childTnLst>
                                    <p:set>
                                      <p:cBhvr>
                                        <p:cTn id="140" dur="1" fill="hold">
                                          <p:stCondLst>
                                            <p:cond delay="0"/>
                                          </p:stCondLst>
                                        </p:cTn>
                                        <p:tgtEl>
                                          <p:spTgt spid="78"/>
                                        </p:tgtEl>
                                        <p:attrNameLst>
                                          <p:attrName>style.visibility</p:attrName>
                                        </p:attrNameLst>
                                      </p:cBhvr>
                                      <p:to>
                                        <p:strVal val="visible"/>
                                      </p:to>
                                    </p:set>
                                    <p:anim calcmode="lin" valueType="num">
                                      <p:cBhvr>
                                        <p:cTn id="141" dur="1000" fill="hold"/>
                                        <p:tgtEl>
                                          <p:spTgt spid="78"/>
                                        </p:tgtEl>
                                        <p:attrNameLst>
                                          <p:attrName>ppt_w</p:attrName>
                                        </p:attrNameLst>
                                      </p:cBhvr>
                                      <p:tavLst>
                                        <p:tav tm="0">
                                          <p:val>
                                            <p:strVal val="#ppt_w*0.70"/>
                                          </p:val>
                                        </p:tav>
                                        <p:tav tm="100000">
                                          <p:val>
                                            <p:strVal val="#ppt_w"/>
                                          </p:val>
                                        </p:tav>
                                      </p:tavLst>
                                    </p:anim>
                                    <p:anim calcmode="lin" valueType="num">
                                      <p:cBhvr>
                                        <p:cTn id="142" dur="1000" fill="hold"/>
                                        <p:tgtEl>
                                          <p:spTgt spid="78"/>
                                        </p:tgtEl>
                                        <p:attrNameLst>
                                          <p:attrName>ppt_h</p:attrName>
                                        </p:attrNameLst>
                                      </p:cBhvr>
                                      <p:tavLst>
                                        <p:tav tm="0">
                                          <p:val>
                                            <p:strVal val="#ppt_h"/>
                                          </p:val>
                                        </p:tav>
                                        <p:tav tm="100000">
                                          <p:val>
                                            <p:strVal val="#ppt_h"/>
                                          </p:val>
                                        </p:tav>
                                      </p:tavLst>
                                    </p:anim>
                                    <p:animEffect transition="in" filter="fade">
                                      <p:cBhvr>
                                        <p:cTn id="143" dur="1000"/>
                                        <p:tgtEl>
                                          <p:spTgt spid="78"/>
                                        </p:tgtEl>
                                      </p:cBhvr>
                                    </p:animEffect>
                                  </p:childTnLst>
                                </p:cTn>
                              </p:par>
                              <p:par>
                                <p:cTn id="144" presetID="22" presetClass="exit" presetSubtype="4" fill="hold" grpId="1" nodeType="withEffect">
                                  <p:stCondLst>
                                    <p:cond delay="0"/>
                                  </p:stCondLst>
                                  <p:childTnLst>
                                    <p:animEffect transition="out" filter="wipe(down)">
                                      <p:cBhvr>
                                        <p:cTn id="145" dur="500"/>
                                        <p:tgtEl>
                                          <p:spTgt spid="79"/>
                                        </p:tgtEl>
                                      </p:cBhvr>
                                    </p:animEffect>
                                    <p:set>
                                      <p:cBhvr>
                                        <p:cTn id="146" dur="1" fill="hold">
                                          <p:stCondLst>
                                            <p:cond delay="499"/>
                                          </p:stCondLst>
                                        </p:cTn>
                                        <p:tgtEl>
                                          <p:spTgt spid="79"/>
                                        </p:tgtEl>
                                        <p:attrNameLst>
                                          <p:attrName>style.visibility</p:attrName>
                                        </p:attrNameLst>
                                      </p:cBhvr>
                                      <p:to>
                                        <p:strVal val="hidden"/>
                                      </p:to>
                                    </p:set>
                                  </p:childTnLst>
                                </p:cTn>
                              </p:par>
                              <p:par>
                                <p:cTn id="147" presetID="55" presetClass="entr" presetSubtype="0" fill="hold" grpId="0" nodeType="withEffect">
                                  <p:stCondLst>
                                    <p:cond delay="0"/>
                                  </p:stCondLst>
                                  <p:childTnLst>
                                    <p:set>
                                      <p:cBhvr>
                                        <p:cTn id="148" dur="1" fill="hold">
                                          <p:stCondLst>
                                            <p:cond delay="0"/>
                                          </p:stCondLst>
                                        </p:cTn>
                                        <p:tgtEl>
                                          <p:spTgt spid="80"/>
                                        </p:tgtEl>
                                        <p:attrNameLst>
                                          <p:attrName>style.visibility</p:attrName>
                                        </p:attrNameLst>
                                      </p:cBhvr>
                                      <p:to>
                                        <p:strVal val="visible"/>
                                      </p:to>
                                    </p:set>
                                    <p:anim calcmode="lin" valueType="num">
                                      <p:cBhvr>
                                        <p:cTn id="149" dur="1000" fill="hold"/>
                                        <p:tgtEl>
                                          <p:spTgt spid="80"/>
                                        </p:tgtEl>
                                        <p:attrNameLst>
                                          <p:attrName>ppt_w</p:attrName>
                                        </p:attrNameLst>
                                      </p:cBhvr>
                                      <p:tavLst>
                                        <p:tav tm="0">
                                          <p:val>
                                            <p:strVal val="#ppt_w*0.70"/>
                                          </p:val>
                                        </p:tav>
                                        <p:tav tm="100000">
                                          <p:val>
                                            <p:strVal val="#ppt_w"/>
                                          </p:val>
                                        </p:tav>
                                      </p:tavLst>
                                    </p:anim>
                                    <p:anim calcmode="lin" valueType="num">
                                      <p:cBhvr>
                                        <p:cTn id="150" dur="1000" fill="hold"/>
                                        <p:tgtEl>
                                          <p:spTgt spid="80"/>
                                        </p:tgtEl>
                                        <p:attrNameLst>
                                          <p:attrName>ppt_h</p:attrName>
                                        </p:attrNameLst>
                                      </p:cBhvr>
                                      <p:tavLst>
                                        <p:tav tm="0">
                                          <p:val>
                                            <p:strVal val="#ppt_h"/>
                                          </p:val>
                                        </p:tav>
                                        <p:tav tm="100000">
                                          <p:val>
                                            <p:strVal val="#ppt_h"/>
                                          </p:val>
                                        </p:tav>
                                      </p:tavLst>
                                    </p:anim>
                                    <p:animEffect transition="in" filter="fade">
                                      <p:cBhvr>
                                        <p:cTn id="151" dur="1000"/>
                                        <p:tgtEl>
                                          <p:spTgt spid="80"/>
                                        </p:tgtEl>
                                      </p:cBhvr>
                                    </p:animEffect>
                                  </p:childTnLst>
                                </p:cTn>
                              </p:par>
                              <p:par>
                                <p:cTn id="152" presetID="22" presetClass="exit" presetSubtype="4" fill="hold" grpId="1" nodeType="withEffect">
                                  <p:stCondLst>
                                    <p:cond delay="0"/>
                                  </p:stCondLst>
                                  <p:childTnLst>
                                    <p:animEffect transition="out" filter="wipe(down)">
                                      <p:cBhvr>
                                        <p:cTn id="153" dur="500"/>
                                        <p:tgtEl>
                                          <p:spTgt spid="81"/>
                                        </p:tgtEl>
                                      </p:cBhvr>
                                    </p:animEffect>
                                    <p:set>
                                      <p:cBhvr>
                                        <p:cTn id="154" dur="1" fill="hold">
                                          <p:stCondLst>
                                            <p:cond delay="499"/>
                                          </p:stCondLst>
                                        </p:cTn>
                                        <p:tgtEl>
                                          <p:spTgt spid="81"/>
                                        </p:tgtEl>
                                        <p:attrNameLst>
                                          <p:attrName>style.visibility</p:attrName>
                                        </p:attrNameLst>
                                      </p:cBhvr>
                                      <p:to>
                                        <p:strVal val="hidden"/>
                                      </p:to>
                                    </p:set>
                                  </p:childTnLst>
                                </p:cTn>
                              </p:par>
                              <p:par>
                                <p:cTn id="155" presetID="55" presetClass="entr" presetSubtype="0" fill="hold" grpId="0" nodeType="withEffect">
                                  <p:stCondLst>
                                    <p:cond delay="0"/>
                                  </p:stCondLst>
                                  <p:childTnLst>
                                    <p:set>
                                      <p:cBhvr>
                                        <p:cTn id="156" dur="1" fill="hold">
                                          <p:stCondLst>
                                            <p:cond delay="0"/>
                                          </p:stCondLst>
                                        </p:cTn>
                                        <p:tgtEl>
                                          <p:spTgt spid="82"/>
                                        </p:tgtEl>
                                        <p:attrNameLst>
                                          <p:attrName>style.visibility</p:attrName>
                                        </p:attrNameLst>
                                      </p:cBhvr>
                                      <p:to>
                                        <p:strVal val="visible"/>
                                      </p:to>
                                    </p:set>
                                    <p:anim calcmode="lin" valueType="num">
                                      <p:cBhvr>
                                        <p:cTn id="157" dur="1000" fill="hold"/>
                                        <p:tgtEl>
                                          <p:spTgt spid="82"/>
                                        </p:tgtEl>
                                        <p:attrNameLst>
                                          <p:attrName>ppt_w</p:attrName>
                                        </p:attrNameLst>
                                      </p:cBhvr>
                                      <p:tavLst>
                                        <p:tav tm="0">
                                          <p:val>
                                            <p:strVal val="#ppt_w*0.70"/>
                                          </p:val>
                                        </p:tav>
                                        <p:tav tm="100000">
                                          <p:val>
                                            <p:strVal val="#ppt_w"/>
                                          </p:val>
                                        </p:tav>
                                      </p:tavLst>
                                    </p:anim>
                                    <p:anim calcmode="lin" valueType="num">
                                      <p:cBhvr>
                                        <p:cTn id="158" dur="1000" fill="hold"/>
                                        <p:tgtEl>
                                          <p:spTgt spid="82"/>
                                        </p:tgtEl>
                                        <p:attrNameLst>
                                          <p:attrName>ppt_h</p:attrName>
                                        </p:attrNameLst>
                                      </p:cBhvr>
                                      <p:tavLst>
                                        <p:tav tm="0">
                                          <p:val>
                                            <p:strVal val="#ppt_h"/>
                                          </p:val>
                                        </p:tav>
                                        <p:tav tm="100000">
                                          <p:val>
                                            <p:strVal val="#ppt_h"/>
                                          </p:val>
                                        </p:tav>
                                      </p:tavLst>
                                    </p:anim>
                                    <p:animEffect transition="in" filter="fade">
                                      <p:cBhvr>
                                        <p:cTn id="159" dur="1000"/>
                                        <p:tgtEl>
                                          <p:spTgt spid="82"/>
                                        </p:tgtEl>
                                      </p:cBhvr>
                                    </p:animEffect>
                                  </p:childTnLst>
                                </p:cTn>
                              </p:par>
                              <p:par>
                                <p:cTn id="160" presetID="22" presetClass="exit" presetSubtype="4" fill="hold" grpId="1" nodeType="withEffect">
                                  <p:stCondLst>
                                    <p:cond delay="0"/>
                                  </p:stCondLst>
                                  <p:childTnLst>
                                    <p:animEffect transition="out" filter="wipe(down)">
                                      <p:cBhvr>
                                        <p:cTn id="161" dur="500"/>
                                        <p:tgtEl>
                                          <p:spTgt spid="83"/>
                                        </p:tgtEl>
                                      </p:cBhvr>
                                    </p:animEffect>
                                    <p:set>
                                      <p:cBhvr>
                                        <p:cTn id="162" dur="1" fill="hold">
                                          <p:stCondLst>
                                            <p:cond delay="499"/>
                                          </p:stCondLst>
                                        </p:cTn>
                                        <p:tgtEl>
                                          <p:spTgt spid="83"/>
                                        </p:tgtEl>
                                        <p:attrNameLst>
                                          <p:attrName>style.visibility</p:attrName>
                                        </p:attrNameLst>
                                      </p:cBhvr>
                                      <p:to>
                                        <p:strVal val="hidden"/>
                                      </p:to>
                                    </p:set>
                                  </p:childTnLst>
                                </p:cTn>
                              </p:par>
                              <p:par>
                                <p:cTn id="163" presetID="55" presetClass="entr" presetSubtype="0" fill="hold" grpId="0" nodeType="withEffect">
                                  <p:stCondLst>
                                    <p:cond delay="0"/>
                                  </p:stCondLst>
                                  <p:childTnLst>
                                    <p:set>
                                      <p:cBhvr>
                                        <p:cTn id="164" dur="1" fill="hold">
                                          <p:stCondLst>
                                            <p:cond delay="0"/>
                                          </p:stCondLst>
                                        </p:cTn>
                                        <p:tgtEl>
                                          <p:spTgt spid="84"/>
                                        </p:tgtEl>
                                        <p:attrNameLst>
                                          <p:attrName>style.visibility</p:attrName>
                                        </p:attrNameLst>
                                      </p:cBhvr>
                                      <p:to>
                                        <p:strVal val="visible"/>
                                      </p:to>
                                    </p:set>
                                    <p:anim calcmode="lin" valueType="num">
                                      <p:cBhvr>
                                        <p:cTn id="165" dur="1000" fill="hold"/>
                                        <p:tgtEl>
                                          <p:spTgt spid="84"/>
                                        </p:tgtEl>
                                        <p:attrNameLst>
                                          <p:attrName>ppt_w</p:attrName>
                                        </p:attrNameLst>
                                      </p:cBhvr>
                                      <p:tavLst>
                                        <p:tav tm="0">
                                          <p:val>
                                            <p:strVal val="#ppt_w*0.70"/>
                                          </p:val>
                                        </p:tav>
                                        <p:tav tm="100000">
                                          <p:val>
                                            <p:strVal val="#ppt_w"/>
                                          </p:val>
                                        </p:tav>
                                      </p:tavLst>
                                    </p:anim>
                                    <p:anim calcmode="lin" valueType="num">
                                      <p:cBhvr>
                                        <p:cTn id="166" dur="1000" fill="hold"/>
                                        <p:tgtEl>
                                          <p:spTgt spid="84"/>
                                        </p:tgtEl>
                                        <p:attrNameLst>
                                          <p:attrName>ppt_h</p:attrName>
                                        </p:attrNameLst>
                                      </p:cBhvr>
                                      <p:tavLst>
                                        <p:tav tm="0">
                                          <p:val>
                                            <p:strVal val="#ppt_h"/>
                                          </p:val>
                                        </p:tav>
                                        <p:tav tm="100000">
                                          <p:val>
                                            <p:strVal val="#ppt_h"/>
                                          </p:val>
                                        </p:tav>
                                      </p:tavLst>
                                    </p:anim>
                                    <p:animEffect transition="in" filter="fade">
                                      <p:cBhvr>
                                        <p:cTn id="167" dur="1000"/>
                                        <p:tgtEl>
                                          <p:spTgt spid="84"/>
                                        </p:tgtEl>
                                      </p:cBhvr>
                                    </p:animEffect>
                                  </p:childTnLst>
                                </p:cTn>
                              </p:par>
                              <p:par>
                                <p:cTn id="168" presetID="22" presetClass="exit" presetSubtype="4" fill="hold" grpId="1" nodeType="withEffect">
                                  <p:stCondLst>
                                    <p:cond delay="0"/>
                                  </p:stCondLst>
                                  <p:childTnLst>
                                    <p:animEffect transition="out" filter="wipe(down)">
                                      <p:cBhvr>
                                        <p:cTn id="169" dur="500"/>
                                        <p:tgtEl>
                                          <p:spTgt spid="85"/>
                                        </p:tgtEl>
                                      </p:cBhvr>
                                    </p:animEffect>
                                    <p:set>
                                      <p:cBhvr>
                                        <p:cTn id="170" dur="1" fill="hold">
                                          <p:stCondLst>
                                            <p:cond delay="499"/>
                                          </p:stCondLst>
                                        </p:cTn>
                                        <p:tgtEl>
                                          <p:spTgt spid="85"/>
                                        </p:tgtEl>
                                        <p:attrNameLst>
                                          <p:attrName>style.visibility</p:attrName>
                                        </p:attrNameLst>
                                      </p:cBhvr>
                                      <p:to>
                                        <p:strVal val="hidden"/>
                                      </p:to>
                                    </p:set>
                                  </p:childTnLst>
                                </p:cTn>
                              </p:par>
                              <p:par>
                                <p:cTn id="171" presetID="55" presetClass="entr" presetSubtype="0" fill="hold" grpId="0" nodeType="withEffect">
                                  <p:stCondLst>
                                    <p:cond delay="0"/>
                                  </p:stCondLst>
                                  <p:childTnLst>
                                    <p:set>
                                      <p:cBhvr>
                                        <p:cTn id="172" dur="1" fill="hold">
                                          <p:stCondLst>
                                            <p:cond delay="0"/>
                                          </p:stCondLst>
                                        </p:cTn>
                                        <p:tgtEl>
                                          <p:spTgt spid="86"/>
                                        </p:tgtEl>
                                        <p:attrNameLst>
                                          <p:attrName>style.visibility</p:attrName>
                                        </p:attrNameLst>
                                      </p:cBhvr>
                                      <p:to>
                                        <p:strVal val="visible"/>
                                      </p:to>
                                    </p:set>
                                    <p:anim calcmode="lin" valueType="num">
                                      <p:cBhvr>
                                        <p:cTn id="173" dur="1000" fill="hold"/>
                                        <p:tgtEl>
                                          <p:spTgt spid="86"/>
                                        </p:tgtEl>
                                        <p:attrNameLst>
                                          <p:attrName>ppt_w</p:attrName>
                                        </p:attrNameLst>
                                      </p:cBhvr>
                                      <p:tavLst>
                                        <p:tav tm="0">
                                          <p:val>
                                            <p:strVal val="#ppt_w*0.70"/>
                                          </p:val>
                                        </p:tav>
                                        <p:tav tm="100000">
                                          <p:val>
                                            <p:strVal val="#ppt_w"/>
                                          </p:val>
                                        </p:tav>
                                      </p:tavLst>
                                    </p:anim>
                                    <p:anim calcmode="lin" valueType="num">
                                      <p:cBhvr>
                                        <p:cTn id="174" dur="1000" fill="hold"/>
                                        <p:tgtEl>
                                          <p:spTgt spid="86"/>
                                        </p:tgtEl>
                                        <p:attrNameLst>
                                          <p:attrName>ppt_h</p:attrName>
                                        </p:attrNameLst>
                                      </p:cBhvr>
                                      <p:tavLst>
                                        <p:tav tm="0">
                                          <p:val>
                                            <p:strVal val="#ppt_h"/>
                                          </p:val>
                                        </p:tav>
                                        <p:tav tm="100000">
                                          <p:val>
                                            <p:strVal val="#ppt_h"/>
                                          </p:val>
                                        </p:tav>
                                      </p:tavLst>
                                    </p:anim>
                                    <p:animEffect transition="in" filter="fade">
                                      <p:cBhvr>
                                        <p:cTn id="175" dur="1000"/>
                                        <p:tgtEl>
                                          <p:spTgt spid="86"/>
                                        </p:tgtEl>
                                      </p:cBhvr>
                                    </p:animEffect>
                                  </p:childTnLst>
                                </p:cTn>
                              </p:par>
                              <p:par>
                                <p:cTn id="176" presetID="22" presetClass="exit" presetSubtype="4" fill="hold" grpId="1" nodeType="withEffect">
                                  <p:stCondLst>
                                    <p:cond delay="0"/>
                                  </p:stCondLst>
                                  <p:childTnLst>
                                    <p:animEffect transition="out" filter="wipe(down)">
                                      <p:cBhvr>
                                        <p:cTn id="177" dur="500"/>
                                        <p:tgtEl>
                                          <p:spTgt spid="87"/>
                                        </p:tgtEl>
                                      </p:cBhvr>
                                    </p:animEffect>
                                    <p:set>
                                      <p:cBhvr>
                                        <p:cTn id="178" dur="1" fill="hold">
                                          <p:stCondLst>
                                            <p:cond delay="499"/>
                                          </p:stCondLst>
                                        </p:cTn>
                                        <p:tgtEl>
                                          <p:spTgt spid="87"/>
                                        </p:tgtEl>
                                        <p:attrNameLst>
                                          <p:attrName>style.visibility</p:attrName>
                                        </p:attrNameLst>
                                      </p:cBhvr>
                                      <p:to>
                                        <p:strVal val="hidden"/>
                                      </p:to>
                                    </p:set>
                                  </p:childTnLst>
                                </p:cTn>
                              </p:par>
                              <p:par>
                                <p:cTn id="179" presetID="55" presetClass="entr" presetSubtype="0" fill="hold" grpId="0" nodeType="with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1000" fill="hold"/>
                                        <p:tgtEl>
                                          <p:spTgt spid="88"/>
                                        </p:tgtEl>
                                        <p:attrNameLst>
                                          <p:attrName>ppt_w</p:attrName>
                                        </p:attrNameLst>
                                      </p:cBhvr>
                                      <p:tavLst>
                                        <p:tav tm="0">
                                          <p:val>
                                            <p:strVal val="#ppt_w*0.70"/>
                                          </p:val>
                                        </p:tav>
                                        <p:tav tm="100000">
                                          <p:val>
                                            <p:strVal val="#ppt_w"/>
                                          </p:val>
                                        </p:tav>
                                      </p:tavLst>
                                    </p:anim>
                                    <p:anim calcmode="lin" valueType="num">
                                      <p:cBhvr>
                                        <p:cTn id="182" dur="1000" fill="hold"/>
                                        <p:tgtEl>
                                          <p:spTgt spid="88"/>
                                        </p:tgtEl>
                                        <p:attrNameLst>
                                          <p:attrName>ppt_h</p:attrName>
                                        </p:attrNameLst>
                                      </p:cBhvr>
                                      <p:tavLst>
                                        <p:tav tm="0">
                                          <p:val>
                                            <p:strVal val="#ppt_h"/>
                                          </p:val>
                                        </p:tav>
                                        <p:tav tm="100000">
                                          <p:val>
                                            <p:strVal val="#ppt_h"/>
                                          </p:val>
                                        </p:tav>
                                      </p:tavLst>
                                    </p:anim>
                                    <p:animEffect transition="in" filter="fade">
                                      <p:cBhvr>
                                        <p:cTn id="183" dur="10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3" grpId="1"/>
      <p:bldP spid="64" grpId="0"/>
      <p:bldP spid="65" grpId="0"/>
      <p:bldP spid="65" grpId="1"/>
      <p:bldP spid="66" grpId="0"/>
      <p:bldP spid="67" grpId="0"/>
      <p:bldP spid="67" grpId="1"/>
      <p:bldP spid="68" grpId="0"/>
      <p:bldP spid="69" grpId="0"/>
      <p:bldP spid="69" grpId="1"/>
      <p:bldP spid="70" grpId="0"/>
      <p:bldP spid="71" grpId="0"/>
      <p:bldP spid="71" grpId="1"/>
      <p:bldP spid="72" grpId="0"/>
      <p:bldP spid="73" grpId="0"/>
      <p:bldP spid="73" grpId="1"/>
      <p:bldP spid="74" grpId="0"/>
      <p:bldP spid="75" grpId="0"/>
      <p:bldP spid="75" grpId="1"/>
      <p:bldP spid="76" grpId="0"/>
      <p:bldP spid="77" grpId="0"/>
      <p:bldP spid="77" grpId="1"/>
      <p:bldP spid="78" grpId="0"/>
      <p:bldP spid="79" grpId="0"/>
      <p:bldP spid="79" grpId="1"/>
      <p:bldP spid="80" grpId="0"/>
      <p:bldP spid="81" grpId="0"/>
      <p:bldP spid="81" grpId="1"/>
      <p:bldP spid="82" grpId="0"/>
      <p:bldP spid="83" grpId="0"/>
      <p:bldP spid="83" grpId="1"/>
      <p:bldP spid="84" grpId="0"/>
      <p:bldP spid="85" grpId="0"/>
      <p:bldP spid="85" grpId="1"/>
      <p:bldP spid="86" grpId="0"/>
      <p:bldP spid="87" grpId="0"/>
      <p:bldP spid="87" grpId="1"/>
      <p:bldP spid="8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8" descr="觅元素58b0fbac4bf92">
            <a:extLst>
              <a:ext uri="{FF2B5EF4-FFF2-40B4-BE49-F238E27FC236}">
                <a16:creationId xmlns:a16="http://schemas.microsoft.com/office/drawing/2014/main" id="{C22E3A18-205D-4D1F-B21A-03F65BD5D17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80409" y="5842504"/>
            <a:ext cx="5212715" cy="740410"/>
          </a:xfrm>
          <a:prstGeom prst="rect">
            <a:avLst/>
          </a:prstGeom>
        </p:spPr>
      </p:pic>
      <p:pic>
        <p:nvPicPr>
          <p:cNvPr id="5" name="图片 1" descr="31f7217a017c2d9a8a7bcbd9844c1629">
            <a:extLst>
              <a:ext uri="{FF2B5EF4-FFF2-40B4-BE49-F238E27FC236}">
                <a16:creationId xmlns:a16="http://schemas.microsoft.com/office/drawing/2014/main" id="{24001A5E-16FE-4ED8-9C53-AE1DBD17A8B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95807" y="1616109"/>
            <a:ext cx="5994717" cy="4726940"/>
          </a:xfrm>
          <a:prstGeom prst="rect">
            <a:avLst/>
          </a:prstGeom>
        </p:spPr>
      </p:pic>
      <p:pic>
        <p:nvPicPr>
          <p:cNvPr id="6" name="图片 15" descr="a05684f714522ad77246dba9447411ba">
            <a:extLst>
              <a:ext uri="{FF2B5EF4-FFF2-40B4-BE49-F238E27FC236}">
                <a16:creationId xmlns:a16="http://schemas.microsoft.com/office/drawing/2014/main" id="{DD902496-329C-4F8A-A33F-D0A3E3E6D58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24346" y="3260594"/>
            <a:ext cx="4174490" cy="2952115"/>
          </a:xfrm>
          <a:prstGeom prst="rect">
            <a:avLst/>
          </a:prstGeom>
        </p:spPr>
      </p:pic>
      <p:pic>
        <p:nvPicPr>
          <p:cNvPr id="7" name="图片 2" descr="觅元素584a989cd6c5a">
            <a:extLst>
              <a:ext uri="{FF2B5EF4-FFF2-40B4-BE49-F238E27FC236}">
                <a16:creationId xmlns:a16="http://schemas.microsoft.com/office/drawing/2014/main" id="{0A074B34-B2D6-4FE9-B81F-9D3CEA808291}"/>
              </a:ext>
            </a:extLst>
          </p:cNvPr>
          <p:cNvPicPr>
            <a:picLocks noChangeAspect="1"/>
          </p:cNvPicPr>
          <p:nvPr/>
        </p:nvPicPr>
        <p:blipFill>
          <a:blip r:embed="rId5"/>
          <a:stretch>
            <a:fillRect/>
          </a:stretch>
        </p:blipFill>
        <p:spPr>
          <a:xfrm>
            <a:off x="4603345" y="425262"/>
            <a:ext cx="6506845" cy="1394460"/>
          </a:xfrm>
          <a:prstGeom prst="rect">
            <a:avLst/>
          </a:prstGeom>
        </p:spPr>
      </p:pic>
      <p:sp>
        <p:nvSpPr>
          <p:cNvPr id="8" name="文本框 11">
            <a:extLst>
              <a:ext uri="{FF2B5EF4-FFF2-40B4-BE49-F238E27FC236}">
                <a16:creationId xmlns:a16="http://schemas.microsoft.com/office/drawing/2014/main" id="{FB0EC179-A0D1-42C8-A196-0C99C2CECEF8}"/>
              </a:ext>
            </a:extLst>
          </p:cNvPr>
          <p:cNvSpPr txBox="1"/>
          <p:nvPr/>
        </p:nvSpPr>
        <p:spPr>
          <a:xfrm>
            <a:off x="5044542" y="2947444"/>
            <a:ext cx="6234053" cy="1015663"/>
          </a:xfrm>
          <a:prstGeom prst="rect">
            <a:avLst/>
          </a:prstGeom>
          <a:noFill/>
          <a:ln w="9525">
            <a:noFill/>
            <a:miter/>
          </a:ln>
        </p:spPr>
        <p:txBody>
          <a:bodyPr wrap="square"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6000" b="1" i="0" u="none" strike="noStrike" kern="1200" cap="none" spc="0" normalizeH="0" baseline="0" noProof="0" dirty="0">
                <a:ln>
                  <a:noFill/>
                </a:ln>
                <a:solidFill>
                  <a:srgbClr val="FFFF00"/>
                </a:solidFill>
                <a:effectLst/>
                <a:uLnTx/>
                <a:uFillTx/>
                <a:latin typeface="+mn-lt"/>
                <a:ea typeface="+mn-ea"/>
                <a:cs typeface="Times New Roman" panose="02020603050405020304" pitchFamily="18" charset="0"/>
                <a:sym typeface="+mn-ea"/>
              </a:rPr>
              <a:t>VẬN DỤNG</a:t>
            </a:r>
          </a:p>
        </p:txBody>
      </p:sp>
      <p:pic>
        <p:nvPicPr>
          <p:cNvPr id="9" name="图片 7" descr="572005ec0a0c4">
            <a:extLst>
              <a:ext uri="{FF2B5EF4-FFF2-40B4-BE49-F238E27FC236}">
                <a16:creationId xmlns:a16="http://schemas.microsoft.com/office/drawing/2014/main" id="{466BA7A6-BE5C-4EE6-B5C0-F0D48CF430C2}"/>
              </a:ext>
            </a:extLst>
          </p:cNvPr>
          <p:cNvPicPr>
            <a:picLocks noChangeAspect="1"/>
          </p:cNvPicPr>
          <p:nvPr/>
        </p:nvPicPr>
        <p:blipFill rotWithShape="1">
          <a:blip r:embed="rId6"/>
          <a:srcRect r="38224" b="26546"/>
          <a:stretch/>
        </p:blipFill>
        <p:spPr>
          <a:xfrm>
            <a:off x="744527" y="488673"/>
            <a:ext cx="2142240" cy="1439401"/>
          </a:xfrm>
          <a:prstGeom prst="rect">
            <a:avLst/>
          </a:prstGeom>
        </p:spPr>
      </p:pic>
    </p:spTree>
    <p:extLst>
      <p:ext uri="{BB962C8B-B14F-4D97-AF65-F5344CB8AC3E}">
        <p14:creationId xmlns:p14="http://schemas.microsoft.com/office/powerpoint/2010/main" val="7801605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8088E9EF-A32C-40FE-8B64-DE9B6BFF19E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06294" y="-1360697"/>
            <a:ext cx="5886450" cy="5886450"/>
          </a:xfrm>
          <a:prstGeom prst="rect">
            <a:avLst/>
          </a:prstGeom>
        </p:spPr>
      </p:pic>
      <p:pic>
        <p:nvPicPr>
          <p:cNvPr id="24" name="Picture 23">
            <a:extLst>
              <a:ext uri="{FF2B5EF4-FFF2-40B4-BE49-F238E27FC236}">
                <a16:creationId xmlns:a16="http://schemas.microsoft.com/office/drawing/2014/main" id="{6420CF57-ADD8-4545-AF1D-7AD410C3BE9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48696" y="-1339063"/>
            <a:ext cx="5886450" cy="5980424"/>
          </a:xfrm>
          <a:prstGeom prst="rect">
            <a:avLst/>
          </a:prstGeom>
        </p:spPr>
      </p:pic>
      <p:pic>
        <p:nvPicPr>
          <p:cNvPr id="21" name="Picture 20">
            <a:extLst>
              <a:ext uri="{FF2B5EF4-FFF2-40B4-BE49-F238E27FC236}">
                <a16:creationId xmlns:a16="http://schemas.microsoft.com/office/drawing/2014/main" id="{DFD83DC8-86C4-4C78-994C-4A166D50341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18235" y="-855675"/>
            <a:ext cx="5886450" cy="5886450"/>
          </a:xfrm>
          <a:prstGeom prst="rect">
            <a:avLst/>
          </a:prstGeom>
        </p:spPr>
      </p:pic>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522117" y="-172115"/>
            <a:ext cx="5886450" cy="5886450"/>
          </a:xfrm>
          <a:prstGeom prst="rect">
            <a:avLst/>
          </a:prstGeom>
        </p:spPr>
      </p:pic>
      <p:pic>
        <p:nvPicPr>
          <p:cNvPr id="19" name="Picture 1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26190" y="-528950"/>
            <a:ext cx="8042369" cy="5886450"/>
          </a:xfrm>
          <a:prstGeom prst="rect">
            <a:avLst/>
          </a:prstGeom>
        </p:spPr>
      </p:pic>
      <p:pic>
        <p:nvPicPr>
          <p:cNvPr id="20" name="Picture 1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716573" y="-1272904"/>
            <a:ext cx="5886450" cy="5886450"/>
          </a:xfrm>
          <a:prstGeom prst="rect">
            <a:avLst/>
          </a:prstGeom>
        </p:spPr>
      </p:pic>
      <p:pic>
        <p:nvPicPr>
          <p:cNvPr id="23" name="Picture 22"/>
          <p:cNvPicPr>
            <a:picLocks noChangeAspect="1"/>
          </p:cNvPicPr>
          <p:nvPr/>
        </p:nvPicPr>
        <p:blipFill>
          <a:blip r:embed="rId8">
            <a:grayscl/>
            <a:extLst>
              <a:ext uri="{28A0092B-C50C-407E-A947-70E740481C1C}">
                <a14:useLocalDpi xmlns:a14="http://schemas.microsoft.com/office/drawing/2010/main" val="0"/>
              </a:ext>
            </a:extLst>
          </a:blip>
          <a:stretch>
            <a:fillRect/>
          </a:stretch>
        </p:blipFill>
        <p:spPr>
          <a:xfrm>
            <a:off x="5734969" y="559094"/>
            <a:ext cx="2114550" cy="2114550"/>
          </a:xfrm>
          <a:prstGeom prst="rect">
            <a:avLst/>
          </a:prstGeom>
        </p:spPr>
      </p:pic>
      <p:pic>
        <p:nvPicPr>
          <p:cNvPr id="5" name="Picture 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0" y="-18355"/>
            <a:ext cx="12161839" cy="6858000"/>
          </a:xfrm>
          <a:prstGeom prst="rect">
            <a:avLst/>
          </a:prstGeom>
        </p:spPr>
      </p:pic>
      <p:pic>
        <p:nvPicPr>
          <p:cNvPr id="6" name="Picture 5">
            <a:hlinkClick r:id="rId10" action="ppaction://hlinksldjump"/>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953000" y="3429000"/>
            <a:ext cx="1245610" cy="1662978"/>
          </a:xfrm>
          <a:prstGeom prst="rect">
            <a:avLst/>
          </a:prstGeom>
        </p:spPr>
      </p:pic>
      <p:pic>
        <p:nvPicPr>
          <p:cNvPr id="7" name="Picture 6">
            <a:hlinkClick r:id="rId12" action="ppaction://hlinksldjump"/>
          </p:cNvPr>
          <p:cNvPicPr>
            <a:picLocks noChangeAspect="1"/>
          </p:cNvPicPr>
          <p:nvPr/>
        </p:nvPicPr>
        <p:blipFill>
          <a:blip r:embed="rId13">
            <a:extLst>
              <a:ext uri="{BEBA8EAE-BF5A-486C-A8C5-ECC9F3942E4B}">
                <a14:imgProps xmlns:a14="http://schemas.microsoft.com/office/drawing/2010/main">
                  <a14:imgLayer r:embed="rId14">
                    <a14:imgEffect>
                      <a14:backgroundRemoval t="0" b="89516" l="0" r="100000">
                        <a14:backgroundMark x1="16256" y1="8871" x2="5911" y2="45161"/>
                        <a14:backgroundMark x1="83744" y1="4435" x2="90640" y2="28629"/>
                        <a14:backgroundMark x1="89163" y1="72581" x2="93103" y2="69355"/>
                      </a14:backgroundRemoval>
                    </a14:imgEffect>
                  </a14:imgLayer>
                </a14:imgProps>
              </a:ext>
              <a:ext uri="{28A0092B-C50C-407E-A947-70E740481C1C}">
                <a14:useLocalDpi xmlns:a14="http://schemas.microsoft.com/office/drawing/2010/main" val="0"/>
              </a:ext>
            </a:extLst>
          </a:blip>
          <a:stretch>
            <a:fillRect/>
          </a:stretch>
        </p:blipFill>
        <p:spPr>
          <a:xfrm>
            <a:off x="7020576" y="4098900"/>
            <a:ext cx="1030225" cy="1258600"/>
          </a:xfrm>
          <a:prstGeom prst="rect">
            <a:avLst/>
          </a:prstGeom>
        </p:spPr>
      </p:pic>
      <p:pic>
        <p:nvPicPr>
          <p:cNvPr id="8" name="Picture 7">
            <a:hlinkClick r:id="rId15" action="ppaction://hlinksldjump"/>
          </p:cNvPr>
          <p:cNvPicPr>
            <a:picLocks noChangeAspect="1"/>
          </p:cNvPicPr>
          <p:nvPr/>
        </p:nvPicPr>
        <p:blipFill rotWithShape="1">
          <a:blip r:embed="rId16" cstate="print">
            <a:extLst>
              <a:ext uri="{28A0092B-C50C-407E-A947-70E740481C1C}">
                <a14:useLocalDpi xmlns:a14="http://schemas.microsoft.com/office/drawing/2010/main" val="0"/>
              </a:ext>
            </a:extLst>
          </a:blip>
          <a:srcRect l="17538" t="8029" r="13438" b="24064"/>
          <a:stretch/>
        </p:blipFill>
        <p:spPr>
          <a:xfrm>
            <a:off x="2514600" y="4439477"/>
            <a:ext cx="2840182" cy="2095656"/>
          </a:xfrm>
          <a:prstGeom prst="rect">
            <a:avLst/>
          </a:prstGeom>
        </p:spPr>
      </p:pic>
      <p:pic>
        <p:nvPicPr>
          <p:cNvPr id="9" name="Picture 8">
            <a:hlinkClick r:id="rId17" action="ppaction://hlinksldjump"/>
          </p:cNvPr>
          <p:cNvPicPr>
            <a:picLocks noChangeAspect="1"/>
          </p:cNvPicPr>
          <p:nvPr/>
        </p:nvPicPr>
        <p:blipFill rotWithShape="1">
          <a:blip r:embed="rId18">
            <a:extLst>
              <a:ext uri="{28A0092B-C50C-407E-A947-70E740481C1C}">
                <a14:useLocalDpi xmlns:a14="http://schemas.microsoft.com/office/drawing/2010/main" val="0"/>
              </a:ext>
            </a:extLst>
          </a:blip>
          <a:srcRect b="24356"/>
          <a:stretch/>
        </p:blipFill>
        <p:spPr>
          <a:xfrm>
            <a:off x="779315" y="3429001"/>
            <a:ext cx="2187325" cy="1965537"/>
          </a:xfrm>
          <a:prstGeom prst="rect">
            <a:avLst/>
          </a:prstGeom>
        </p:spPr>
      </p:pic>
      <p:pic>
        <p:nvPicPr>
          <p:cNvPr id="10" name="Picture 9">
            <a:hlinkClick r:id="rId19" action="ppaction://hlinksldjump"/>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8305801" y="2771110"/>
            <a:ext cx="3452957" cy="3653999"/>
          </a:xfrm>
          <a:prstGeom prst="rect">
            <a:avLst/>
          </a:prstGeom>
        </p:spPr>
      </p:pic>
      <p:pic>
        <p:nvPicPr>
          <p:cNvPr id="11" name="Tieng-song-bien-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21"/>
          <a:stretch>
            <a:fillRect/>
          </a:stretch>
        </p:blipFill>
        <p:spPr>
          <a:xfrm>
            <a:off x="-929481" y="1981200"/>
            <a:ext cx="609600" cy="609600"/>
          </a:xfrm>
          <a:prstGeom prst="rect">
            <a:avLst/>
          </a:prstGeom>
        </p:spPr>
      </p:pic>
      <p:pic>
        <p:nvPicPr>
          <p:cNvPr id="16" name="Picture 15"/>
          <p:cNvPicPr>
            <a:picLocks noChangeAspect="1"/>
          </p:cNvPicPr>
          <p:nvPr/>
        </p:nvPicPr>
        <p:blipFill>
          <a:blip r:embed="rId8">
            <a:grayscl/>
            <a:extLst>
              <a:ext uri="{28A0092B-C50C-407E-A947-70E740481C1C}">
                <a14:useLocalDpi xmlns:a14="http://schemas.microsoft.com/office/drawing/2010/main" val="0"/>
              </a:ext>
            </a:extLst>
          </a:blip>
          <a:stretch>
            <a:fillRect/>
          </a:stretch>
        </p:blipFill>
        <p:spPr>
          <a:xfrm>
            <a:off x="118269" y="723900"/>
            <a:ext cx="3124200" cy="3124200"/>
          </a:xfrm>
          <a:prstGeom prst="rect">
            <a:avLst/>
          </a:prstGeom>
        </p:spPr>
      </p:pic>
      <p:pic>
        <p:nvPicPr>
          <p:cNvPr id="18" name="Tieng-mua-roi-ti-tach-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21"/>
          <a:stretch>
            <a:fillRect/>
          </a:stretch>
        </p:blipFill>
        <p:spPr>
          <a:xfrm>
            <a:off x="13132418" y="1962150"/>
            <a:ext cx="609600" cy="609600"/>
          </a:xfrm>
          <a:prstGeom prst="rect">
            <a:avLst/>
          </a:prstGeom>
        </p:spPr>
      </p:pic>
      <p:pic>
        <p:nvPicPr>
          <p:cNvPr id="22" name="Picture 21"/>
          <p:cNvPicPr>
            <a:picLocks noChangeAspect="1"/>
          </p:cNvPicPr>
          <p:nvPr/>
        </p:nvPicPr>
        <p:blipFill>
          <a:blip r:embed="rId8">
            <a:grayscl/>
            <a:extLst>
              <a:ext uri="{28A0092B-C50C-407E-A947-70E740481C1C}">
                <a14:useLocalDpi xmlns:a14="http://schemas.microsoft.com/office/drawing/2010/main" val="0"/>
              </a:ext>
            </a:extLst>
          </a:blip>
          <a:stretch>
            <a:fillRect/>
          </a:stretch>
        </p:blipFill>
        <p:spPr>
          <a:xfrm>
            <a:off x="10210800" y="1743075"/>
            <a:ext cx="2114550" cy="2114550"/>
          </a:xfrm>
          <a:prstGeom prst="rect">
            <a:avLst/>
          </a:prstGeom>
        </p:spPr>
      </p:pic>
      <p:pic>
        <p:nvPicPr>
          <p:cNvPr id="26" name="Picture 25">
            <a:extLst>
              <a:ext uri="{FF2B5EF4-FFF2-40B4-BE49-F238E27FC236}">
                <a16:creationId xmlns:a16="http://schemas.microsoft.com/office/drawing/2014/main" id="{2868F577-12A5-47A2-B54A-C532C842AC7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234807" y="-758392"/>
            <a:ext cx="8194584" cy="5886450"/>
          </a:xfrm>
          <a:prstGeom prst="rect">
            <a:avLst/>
          </a:prstGeom>
        </p:spPr>
      </p:pic>
      <p:pic>
        <p:nvPicPr>
          <p:cNvPr id="13" name="Picture 12">
            <a:extLst>
              <a:ext uri="{FF2B5EF4-FFF2-40B4-BE49-F238E27FC236}">
                <a16:creationId xmlns:a16="http://schemas.microsoft.com/office/drawing/2014/main" id="{F41B8E0A-EF9C-4287-97EB-6C57B1B91CAF}"/>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15080" y="18355"/>
            <a:ext cx="1447485" cy="643327"/>
          </a:xfrm>
          <a:prstGeom prst="rect">
            <a:avLst/>
          </a:prstGeom>
        </p:spPr>
      </p:pic>
      <p:sp>
        <p:nvSpPr>
          <p:cNvPr id="4" name="TextBox 3"/>
          <p:cNvSpPr txBox="1"/>
          <p:nvPr/>
        </p:nvSpPr>
        <p:spPr>
          <a:xfrm>
            <a:off x="4886557" y="128886"/>
            <a:ext cx="6248400" cy="830997"/>
          </a:xfrm>
          <a:prstGeom prst="rect">
            <a:avLst/>
          </a:prstGeom>
          <a:solidFill>
            <a:schemeClr val="bg1">
              <a:lumMod val="95000"/>
            </a:schemeClr>
          </a:solidFill>
        </p:spPr>
        <p:txBody>
          <a:bodyPr wrap="square" rtlCol="0">
            <a:spAutoFit/>
          </a:bodyPr>
          <a:lstStyle/>
          <a:p>
            <a:pPr algn="ctr"/>
            <a:r>
              <a:rPr lang="en-US" sz="2400" b="1" dirty="0">
                <a:solidFill>
                  <a:srgbClr val="FF0000"/>
                </a:solidFill>
                <a:latin typeface="UTM Avo"/>
                <a:cs typeface="Arial" pitchFamily="34" charset="0"/>
              </a:rPr>
              <a:t>TRÒ CHƠI: </a:t>
            </a:r>
            <a:endParaRPr lang="vi-VN" sz="2400" b="1" dirty="0">
              <a:solidFill>
                <a:srgbClr val="FF0000"/>
              </a:solidFill>
              <a:latin typeface="UTM Avo"/>
              <a:cs typeface="Arial" pitchFamily="34" charset="0"/>
            </a:endParaRPr>
          </a:p>
          <a:p>
            <a:pPr algn="ctr"/>
            <a:r>
              <a:rPr lang="en-US" sz="2400" b="1" dirty="0">
                <a:solidFill>
                  <a:srgbClr val="FF0000"/>
                </a:solidFill>
                <a:latin typeface="UTM Avo"/>
                <a:cs typeface="Arial" pitchFamily="34" charset="0"/>
              </a:rPr>
              <a:t>ĐƯA THUYỀN VÀO BỜ</a:t>
            </a:r>
            <a:r>
              <a:rPr lang="vi-VN" sz="2400" b="1" dirty="0">
                <a:solidFill>
                  <a:srgbClr val="FF0000"/>
                </a:solidFill>
                <a:latin typeface="UTM Avo"/>
                <a:cs typeface="Arial" pitchFamily="34" charset="0"/>
              </a:rPr>
              <a:t> TRÁNH </a:t>
            </a:r>
            <a:r>
              <a:rPr lang="en-US" sz="2400" b="1" dirty="0">
                <a:solidFill>
                  <a:srgbClr val="FF0000"/>
                </a:solidFill>
                <a:latin typeface="UTM Avo"/>
                <a:cs typeface="Arial" pitchFamily="34" charset="0"/>
              </a:rPr>
              <a:t>BÃ</a:t>
            </a:r>
            <a:r>
              <a:rPr lang="vi-VN" sz="2400" b="1" dirty="0">
                <a:solidFill>
                  <a:srgbClr val="FF0000"/>
                </a:solidFill>
                <a:latin typeface="UTM Avo"/>
                <a:cs typeface="Arial" pitchFamily="34" charset="0"/>
              </a:rPr>
              <a:t>O </a:t>
            </a:r>
            <a:endParaRPr lang="en-US" sz="2400" b="1" dirty="0">
              <a:solidFill>
                <a:srgbClr val="FF0000"/>
              </a:solidFill>
              <a:latin typeface="UTM Avo"/>
              <a:cs typeface="Arial" pitchFamily="34" charset="0"/>
            </a:endParaRPr>
          </a:p>
        </p:txBody>
      </p:sp>
      <p:pic>
        <p:nvPicPr>
          <p:cNvPr id="12" name="Picture 11">
            <a:hlinkClick r:id="rId23" action="ppaction://hlinksldjump"/>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10436464" y="-116763"/>
            <a:ext cx="1322294" cy="1322294"/>
          </a:xfrm>
          <a:prstGeom prst="rect">
            <a:avLst/>
          </a:prstGeom>
        </p:spPr>
      </p:pic>
    </p:spTree>
    <p:extLst>
      <p:ext uri="{BB962C8B-B14F-4D97-AF65-F5344CB8AC3E}">
        <p14:creationId xmlns:p14="http://schemas.microsoft.com/office/powerpoint/2010/main" val="2124073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11"/>
                                        </p:tgtEl>
                                      </p:cBhvr>
                                    </p:cmd>
                                  </p:childTnLst>
                                </p:cTn>
                              </p:par>
                              <p:par>
                                <p:cTn id="7" presetID="1" presetClass="mediacall" presetSubtype="0" fill="hold" nodeType="withEffect">
                                  <p:stCondLst>
                                    <p:cond delay="0"/>
                                  </p:stCondLst>
                                  <p:childTnLst>
                                    <p:cmd type="call" cmd="playFrom(0.0)">
                                      <p:cBhvr>
                                        <p:cTn id="8" dur="60395" fill="hold"/>
                                        <p:tgtEl>
                                          <p:spTgt spid="18"/>
                                        </p:tgtEl>
                                      </p:cBhvr>
                                    </p:cmd>
                                  </p:childTnLst>
                                </p:cTn>
                              </p:par>
                              <p:par>
                                <p:cTn id="9" presetID="32" presetClass="emph" presetSubtype="0" repeatCount="indefinite" fill="hold" nodeType="withEffect">
                                  <p:stCondLst>
                                    <p:cond delay="0"/>
                                  </p:stCondLst>
                                  <p:childTnLst>
                                    <p:animRot by="120000">
                                      <p:cBhvr>
                                        <p:cTn id="10" dur="100" fill="hold">
                                          <p:stCondLst>
                                            <p:cond delay="0"/>
                                          </p:stCondLst>
                                        </p:cTn>
                                        <p:tgtEl>
                                          <p:spTgt spid="9"/>
                                        </p:tgtEl>
                                        <p:attrNameLst>
                                          <p:attrName>r</p:attrName>
                                        </p:attrNameLst>
                                      </p:cBhvr>
                                    </p:animRot>
                                    <p:animRot by="-240000">
                                      <p:cBhvr>
                                        <p:cTn id="11" dur="200" fill="hold">
                                          <p:stCondLst>
                                            <p:cond delay="200"/>
                                          </p:stCondLst>
                                        </p:cTn>
                                        <p:tgtEl>
                                          <p:spTgt spid="9"/>
                                        </p:tgtEl>
                                        <p:attrNameLst>
                                          <p:attrName>r</p:attrName>
                                        </p:attrNameLst>
                                      </p:cBhvr>
                                    </p:animRot>
                                    <p:animRot by="240000">
                                      <p:cBhvr>
                                        <p:cTn id="12" dur="200" fill="hold">
                                          <p:stCondLst>
                                            <p:cond delay="400"/>
                                          </p:stCondLst>
                                        </p:cTn>
                                        <p:tgtEl>
                                          <p:spTgt spid="9"/>
                                        </p:tgtEl>
                                        <p:attrNameLst>
                                          <p:attrName>r</p:attrName>
                                        </p:attrNameLst>
                                      </p:cBhvr>
                                    </p:animRot>
                                    <p:animRot by="-240000">
                                      <p:cBhvr>
                                        <p:cTn id="13" dur="200" fill="hold">
                                          <p:stCondLst>
                                            <p:cond delay="600"/>
                                          </p:stCondLst>
                                        </p:cTn>
                                        <p:tgtEl>
                                          <p:spTgt spid="9"/>
                                        </p:tgtEl>
                                        <p:attrNameLst>
                                          <p:attrName>r</p:attrName>
                                        </p:attrNameLst>
                                      </p:cBhvr>
                                    </p:animRot>
                                    <p:animRot by="120000">
                                      <p:cBhvr>
                                        <p:cTn id="14" dur="200" fill="hold">
                                          <p:stCondLst>
                                            <p:cond delay="800"/>
                                          </p:stCondLst>
                                        </p:cTn>
                                        <p:tgtEl>
                                          <p:spTgt spid="9"/>
                                        </p:tgtEl>
                                        <p:attrNameLst>
                                          <p:attrName>r</p:attrName>
                                        </p:attrNameLst>
                                      </p:cBhvr>
                                    </p:animRot>
                                  </p:childTnLst>
                                </p:cTn>
                              </p:par>
                              <p:par>
                                <p:cTn id="15" presetID="32" presetClass="emph" presetSubtype="0" repeatCount="indefinite" fill="hold" nodeType="withEffect">
                                  <p:stCondLst>
                                    <p:cond delay="0"/>
                                  </p:stCondLst>
                                  <p:childTnLst>
                                    <p:animRot by="120000">
                                      <p:cBhvr>
                                        <p:cTn id="16" dur="100" fill="hold">
                                          <p:stCondLst>
                                            <p:cond delay="0"/>
                                          </p:stCondLst>
                                        </p:cTn>
                                        <p:tgtEl>
                                          <p:spTgt spid="8"/>
                                        </p:tgtEl>
                                        <p:attrNameLst>
                                          <p:attrName>r</p:attrName>
                                        </p:attrNameLst>
                                      </p:cBhvr>
                                    </p:animRot>
                                    <p:animRot by="-240000">
                                      <p:cBhvr>
                                        <p:cTn id="17" dur="200" fill="hold">
                                          <p:stCondLst>
                                            <p:cond delay="200"/>
                                          </p:stCondLst>
                                        </p:cTn>
                                        <p:tgtEl>
                                          <p:spTgt spid="8"/>
                                        </p:tgtEl>
                                        <p:attrNameLst>
                                          <p:attrName>r</p:attrName>
                                        </p:attrNameLst>
                                      </p:cBhvr>
                                    </p:animRot>
                                    <p:animRot by="240000">
                                      <p:cBhvr>
                                        <p:cTn id="18" dur="200" fill="hold">
                                          <p:stCondLst>
                                            <p:cond delay="400"/>
                                          </p:stCondLst>
                                        </p:cTn>
                                        <p:tgtEl>
                                          <p:spTgt spid="8"/>
                                        </p:tgtEl>
                                        <p:attrNameLst>
                                          <p:attrName>r</p:attrName>
                                        </p:attrNameLst>
                                      </p:cBhvr>
                                    </p:animRot>
                                    <p:animRot by="-240000">
                                      <p:cBhvr>
                                        <p:cTn id="19" dur="200" fill="hold">
                                          <p:stCondLst>
                                            <p:cond delay="600"/>
                                          </p:stCondLst>
                                        </p:cTn>
                                        <p:tgtEl>
                                          <p:spTgt spid="8"/>
                                        </p:tgtEl>
                                        <p:attrNameLst>
                                          <p:attrName>r</p:attrName>
                                        </p:attrNameLst>
                                      </p:cBhvr>
                                    </p:animRot>
                                    <p:animRot by="120000">
                                      <p:cBhvr>
                                        <p:cTn id="20" dur="200" fill="hold">
                                          <p:stCondLst>
                                            <p:cond delay="800"/>
                                          </p:stCondLst>
                                        </p:cTn>
                                        <p:tgtEl>
                                          <p:spTgt spid="8"/>
                                        </p:tgtEl>
                                        <p:attrNameLst>
                                          <p:attrName>r</p:attrName>
                                        </p:attrNameLst>
                                      </p:cBhvr>
                                    </p:animRot>
                                  </p:childTnLst>
                                </p:cTn>
                              </p:par>
                              <p:par>
                                <p:cTn id="21" presetID="32" presetClass="emph" presetSubtype="0" repeatCount="indefinite" fill="hold" nodeType="withEffect">
                                  <p:stCondLst>
                                    <p:cond delay="0"/>
                                  </p:stCondLst>
                                  <p:childTnLst>
                                    <p:animRot by="120000">
                                      <p:cBhvr>
                                        <p:cTn id="22" dur="100" fill="hold">
                                          <p:stCondLst>
                                            <p:cond delay="0"/>
                                          </p:stCondLst>
                                        </p:cTn>
                                        <p:tgtEl>
                                          <p:spTgt spid="6"/>
                                        </p:tgtEl>
                                        <p:attrNameLst>
                                          <p:attrName>r</p:attrName>
                                        </p:attrNameLst>
                                      </p:cBhvr>
                                    </p:animRot>
                                    <p:animRot by="-240000">
                                      <p:cBhvr>
                                        <p:cTn id="23" dur="200" fill="hold">
                                          <p:stCondLst>
                                            <p:cond delay="200"/>
                                          </p:stCondLst>
                                        </p:cTn>
                                        <p:tgtEl>
                                          <p:spTgt spid="6"/>
                                        </p:tgtEl>
                                        <p:attrNameLst>
                                          <p:attrName>r</p:attrName>
                                        </p:attrNameLst>
                                      </p:cBhvr>
                                    </p:animRot>
                                    <p:animRot by="240000">
                                      <p:cBhvr>
                                        <p:cTn id="24" dur="200" fill="hold">
                                          <p:stCondLst>
                                            <p:cond delay="400"/>
                                          </p:stCondLst>
                                        </p:cTn>
                                        <p:tgtEl>
                                          <p:spTgt spid="6"/>
                                        </p:tgtEl>
                                        <p:attrNameLst>
                                          <p:attrName>r</p:attrName>
                                        </p:attrNameLst>
                                      </p:cBhvr>
                                    </p:animRot>
                                    <p:animRot by="-240000">
                                      <p:cBhvr>
                                        <p:cTn id="25" dur="200" fill="hold">
                                          <p:stCondLst>
                                            <p:cond delay="600"/>
                                          </p:stCondLst>
                                        </p:cTn>
                                        <p:tgtEl>
                                          <p:spTgt spid="6"/>
                                        </p:tgtEl>
                                        <p:attrNameLst>
                                          <p:attrName>r</p:attrName>
                                        </p:attrNameLst>
                                      </p:cBhvr>
                                    </p:animRot>
                                    <p:animRot by="120000">
                                      <p:cBhvr>
                                        <p:cTn id="26" dur="200" fill="hold">
                                          <p:stCondLst>
                                            <p:cond delay="800"/>
                                          </p:stCondLst>
                                        </p:cTn>
                                        <p:tgtEl>
                                          <p:spTgt spid="6"/>
                                        </p:tgtEl>
                                        <p:attrNameLst>
                                          <p:attrName>r</p:attrName>
                                        </p:attrNameLst>
                                      </p:cBhvr>
                                    </p:animRot>
                                  </p:childTnLst>
                                </p:cTn>
                              </p:par>
                              <p:par>
                                <p:cTn id="27" presetID="32" presetClass="emph" presetSubtype="0" repeatCount="indefinite" fill="hold" nodeType="withEffect">
                                  <p:stCondLst>
                                    <p:cond delay="0"/>
                                  </p:stCondLst>
                                  <p:childTnLst>
                                    <p:animRot by="120000">
                                      <p:cBhvr>
                                        <p:cTn id="28" dur="100" fill="hold">
                                          <p:stCondLst>
                                            <p:cond delay="0"/>
                                          </p:stCondLst>
                                        </p:cTn>
                                        <p:tgtEl>
                                          <p:spTgt spid="7"/>
                                        </p:tgtEl>
                                        <p:attrNameLst>
                                          <p:attrName>r</p:attrName>
                                        </p:attrNameLst>
                                      </p:cBhvr>
                                    </p:animRot>
                                    <p:animRot by="-240000">
                                      <p:cBhvr>
                                        <p:cTn id="29" dur="200" fill="hold">
                                          <p:stCondLst>
                                            <p:cond delay="200"/>
                                          </p:stCondLst>
                                        </p:cTn>
                                        <p:tgtEl>
                                          <p:spTgt spid="7"/>
                                        </p:tgtEl>
                                        <p:attrNameLst>
                                          <p:attrName>r</p:attrName>
                                        </p:attrNameLst>
                                      </p:cBhvr>
                                    </p:animRot>
                                    <p:animRot by="240000">
                                      <p:cBhvr>
                                        <p:cTn id="30" dur="200" fill="hold">
                                          <p:stCondLst>
                                            <p:cond delay="400"/>
                                          </p:stCondLst>
                                        </p:cTn>
                                        <p:tgtEl>
                                          <p:spTgt spid="7"/>
                                        </p:tgtEl>
                                        <p:attrNameLst>
                                          <p:attrName>r</p:attrName>
                                        </p:attrNameLst>
                                      </p:cBhvr>
                                    </p:animRot>
                                    <p:animRot by="-240000">
                                      <p:cBhvr>
                                        <p:cTn id="31" dur="200" fill="hold">
                                          <p:stCondLst>
                                            <p:cond delay="600"/>
                                          </p:stCondLst>
                                        </p:cTn>
                                        <p:tgtEl>
                                          <p:spTgt spid="7"/>
                                        </p:tgtEl>
                                        <p:attrNameLst>
                                          <p:attrName>r</p:attrName>
                                        </p:attrNameLst>
                                      </p:cBhvr>
                                    </p:animRot>
                                    <p:animRot by="120000">
                                      <p:cBhvr>
                                        <p:cTn id="32" dur="200" fill="hold">
                                          <p:stCondLst>
                                            <p:cond delay="800"/>
                                          </p:stCondLst>
                                        </p:cTn>
                                        <p:tgtEl>
                                          <p:spTgt spid="7"/>
                                        </p:tgtEl>
                                        <p:attrNameLst>
                                          <p:attrName>r</p:attrName>
                                        </p:attrNameLst>
                                      </p:cBhvr>
                                    </p:animRot>
                                  </p:childTnLst>
                                </p:cTn>
                              </p:par>
                              <p:par>
                                <p:cTn id="33" presetID="32" presetClass="emph" presetSubtype="0" repeatCount="indefinite" fill="hold" nodeType="withEffect">
                                  <p:stCondLst>
                                    <p:cond delay="0"/>
                                  </p:stCondLst>
                                  <p:childTnLst>
                                    <p:animRot by="120000">
                                      <p:cBhvr>
                                        <p:cTn id="34" dur="100" fill="hold">
                                          <p:stCondLst>
                                            <p:cond delay="0"/>
                                          </p:stCondLst>
                                        </p:cTn>
                                        <p:tgtEl>
                                          <p:spTgt spid="10"/>
                                        </p:tgtEl>
                                        <p:attrNameLst>
                                          <p:attrName>r</p:attrName>
                                        </p:attrNameLst>
                                      </p:cBhvr>
                                    </p:animRot>
                                    <p:animRot by="-240000">
                                      <p:cBhvr>
                                        <p:cTn id="35" dur="200" fill="hold">
                                          <p:stCondLst>
                                            <p:cond delay="200"/>
                                          </p:stCondLst>
                                        </p:cTn>
                                        <p:tgtEl>
                                          <p:spTgt spid="10"/>
                                        </p:tgtEl>
                                        <p:attrNameLst>
                                          <p:attrName>r</p:attrName>
                                        </p:attrNameLst>
                                      </p:cBhvr>
                                    </p:animRot>
                                    <p:animRot by="240000">
                                      <p:cBhvr>
                                        <p:cTn id="36" dur="200" fill="hold">
                                          <p:stCondLst>
                                            <p:cond delay="400"/>
                                          </p:stCondLst>
                                        </p:cTn>
                                        <p:tgtEl>
                                          <p:spTgt spid="10"/>
                                        </p:tgtEl>
                                        <p:attrNameLst>
                                          <p:attrName>r</p:attrName>
                                        </p:attrNameLst>
                                      </p:cBhvr>
                                    </p:animRot>
                                    <p:animRot by="-240000">
                                      <p:cBhvr>
                                        <p:cTn id="37" dur="200" fill="hold">
                                          <p:stCondLst>
                                            <p:cond delay="600"/>
                                          </p:stCondLst>
                                        </p:cTn>
                                        <p:tgtEl>
                                          <p:spTgt spid="10"/>
                                        </p:tgtEl>
                                        <p:attrNameLst>
                                          <p:attrName>r</p:attrName>
                                        </p:attrNameLst>
                                      </p:cBhvr>
                                    </p:animRot>
                                    <p:animRot by="120000">
                                      <p:cBhvr>
                                        <p:cTn id="38" dur="200" fill="hold">
                                          <p:stCondLst>
                                            <p:cond delay="80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9" repeatCount="indefinite" fill="hold" display="0">
                  <p:stCondLst>
                    <p:cond delay="indefinite"/>
                  </p:stCondLst>
                  <p:endCondLst>
                    <p:cond evt="onStopAudio" delay="0">
                      <p:tgtEl>
                        <p:sldTgt/>
                      </p:tgtEl>
                    </p:cond>
                  </p:endCondLst>
                </p:cTn>
                <p:tgtEl>
                  <p:spTgt spid="18"/>
                </p:tgtEl>
              </p:cMediaNode>
            </p:audio>
            <p:audio>
              <p:cMediaNode vol="15094" numSld="999">
                <p:cTn id="40" repeatCount="indefinite" fill="hold" display="0">
                  <p:stCondLst>
                    <p:cond delay="indefinite"/>
                  </p:stCondLst>
                  <p:endCondLst>
                    <p:cond evt="onStopAudio" delay="0">
                      <p:tgtEl>
                        <p:sldTgt/>
                      </p:tgtEl>
                    </p:cond>
                  </p:endCondLst>
                </p:cTn>
                <p:tgtEl>
                  <p:spTgt spid="11"/>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0DE2EF24-BE33-444F-A9B0-445C8F68DF4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44433" y="-1188748"/>
            <a:ext cx="5886450" cy="5886450"/>
          </a:xfrm>
          <a:prstGeom prst="rect">
            <a:avLst/>
          </a:prstGeom>
        </p:spPr>
      </p:pic>
      <p:pic>
        <p:nvPicPr>
          <p:cNvPr id="26" name="Picture 25">
            <a:extLst>
              <a:ext uri="{FF2B5EF4-FFF2-40B4-BE49-F238E27FC236}">
                <a16:creationId xmlns:a16="http://schemas.microsoft.com/office/drawing/2014/main" id="{3FA0B9C7-B6BB-4553-BC1F-EAF1982C45B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55993" y="-889319"/>
            <a:ext cx="5886450" cy="5886450"/>
          </a:xfrm>
          <a:prstGeom prst="rect">
            <a:avLst/>
          </a:prstGeom>
        </p:spPr>
      </p:pic>
      <p:pic>
        <p:nvPicPr>
          <p:cNvPr id="25" name="Picture 24">
            <a:extLst>
              <a:ext uri="{FF2B5EF4-FFF2-40B4-BE49-F238E27FC236}">
                <a16:creationId xmlns:a16="http://schemas.microsoft.com/office/drawing/2014/main" id="{475A004B-67AE-4B30-8FBC-B044F6FC398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90569" y="-1015950"/>
            <a:ext cx="5886450" cy="5886450"/>
          </a:xfrm>
          <a:prstGeom prst="rect">
            <a:avLst/>
          </a:prstGeom>
        </p:spPr>
      </p:pic>
      <p:pic>
        <p:nvPicPr>
          <p:cNvPr id="24" name="Picture 23">
            <a:extLst>
              <a:ext uri="{FF2B5EF4-FFF2-40B4-BE49-F238E27FC236}">
                <a16:creationId xmlns:a16="http://schemas.microsoft.com/office/drawing/2014/main" id="{2F7A410E-C154-4CE5-B53B-F37E2B3D07B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410877" y="-1165027"/>
            <a:ext cx="5886450" cy="5886450"/>
          </a:xfrm>
          <a:prstGeom prst="rect">
            <a:avLst/>
          </a:prstGeom>
        </p:spPr>
      </p:pic>
      <p:pic>
        <p:nvPicPr>
          <p:cNvPr id="23" name="Picture 22">
            <a:extLst>
              <a:ext uri="{FF2B5EF4-FFF2-40B4-BE49-F238E27FC236}">
                <a16:creationId xmlns:a16="http://schemas.microsoft.com/office/drawing/2014/main" id="{C4617383-1729-437F-800C-290E3EA3B1B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752505" y="-1158250"/>
            <a:ext cx="5886450" cy="5886450"/>
          </a:xfrm>
          <a:prstGeom prst="rect">
            <a:avLst/>
          </a:prstGeom>
        </p:spPr>
      </p:pic>
      <p:pic>
        <p:nvPicPr>
          <p:cNvPr id="20" name="Picture 1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576301" y="-463498"/>
            <a:ext cx="5886450" cy="5886450"/>
          </a:xfrm>
          <a:prstGeom prst="rect">
            <a:avLst/>
          </a:prstGeom>
        </p:spPr>
      </p:pic>
      <p:pic>
        <p:nvPicPr>
          <p:cNvPr id="21" name="Picture 2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16349" y="-224099"/>
            <a:ext cx="5886450" cy="5886450"/>
          </a:xfrm>
          <a:prstGeom prst="rect">
            <a:avLst/>
          </a:prstGeom>
        </p:spPr>
      </p:pic>
      <p:pic>
        <p:nvPicPr>
          <p:cNvPr id="22" name="Picture 2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49441" y="-117901"/>
            <a:ext cx="5886450" cy="5886450"/>
          </a:xfrm>
          <a:prstGeom prst="rect">
            <a:avLst/>
          </a:prstGeom>
        </p:spPr>
      </p:pic>
      <p:pic>
        <p:nvPicPr>
          <p:cNvPr id="5" name="Picture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821" y="30510"/>
            <a:ext cx="12161839" cy="6858000"/>
          </a:xfrm>
          <a:prstGeom prst="rect">
            <a:avLst/>
          </a:prstGeom>
        </p:spPr>
      </p:pic>
      <p:pic>
        <p:nvPicPr>
          <p:cNvPr id="6" name="xanh xa">
            <a:hlinkClick r:id="rId9" action="ppaction://hlinksldjump"/>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953000" y="3429000"/>
            <a:ext cx="1245610" cy="1662978"/>
          </a:xfrm>
          <a:prstGeom prst="rect">
            <a:avLst/>
          </a:prstGeom>
        </p:spPr>
      </p:pic>
      <p:pic>
        <p:nvPicPr>
          <p:cNvPr id="7" name="đỏ xa">
            <a:hlinkClick r:id="rId11" action="ppaction://hlinksldjump"/>
          </p:cNvPr>
          <p:cNvPicPr>
            <a:picLocks noChangeAspect="1"/>
          </p:cNvPicPr>
          <p:nvPr/>
        </p:nvPicPr>
        <p:blipFill>
          <a:blip r:embed="rId12">
            <a:extLst>
              <a:ext uri="{BEBA8EAE-BF5A-486C-A8C5-ECC9F3942E4B}">
                <a14:imgProps xmlns:a14="http://schemas.microsoft.com/office/drawing/2010/main">
                  <a14:imgLayer r:embed="rId13">
                    <a14:imgEffect>
                      <a14:backgroundRemoval t="0" b="89516" l="0" r="100000">
                        <a14:backgroundMark x1="16256" y1="8871" x2="5911" y2="45161"/>
                        <a14:backgroundMark x1="83744" y1="4435" x2="90640" y2="28629"/>
                        <a14:backgroundMark x1="89163" y1="72581" x2="93103" y2="69355"/>
                      </a14:backgroundRemoval>
                    </a14:imgEffect>
                  </a14:imgLayer>
                </a14:imgProps>
              </a:ext>
              <a:ext uri="{28A0092B-C50C-407E-A947-70E740481C1C}">
                <a14:useLocalDpi xmlns:a14="http://schemas.microsoft.com/office/drawing/2010/main" val="0"/>
              </a:ext>
            </a:extLst>
          </a:blip>
          <a:stretch>
            <a:fillRect/>
          </a:stretch>
        </p:blipFill>
        <p:spPr>
          <a:xfrm>
            <a:off x="7020576" y="4098900"/>
            <a:ext cx="1030225" cy="1258600"/>
          </a:xfrm>
          <a:prstGeom prst="rect">
            <a:avLst/>
          </a:prstGeom>
        </p:spPr>
      </p:pic>
      <p:pic>
        <p:nvPicPr>
          <p:cNvPr id="8" name="da">
            <a:hlinkClick r:id="rId14" action="ppaction://hlinksldjump"/>
          </p:cNvPr>
          <p:cNvPicPr>
            <a:picLocks noChangeAspect="1"/>
          </p:cNvPicPr>
          <p:nvPr/>
        </p:nvPicPr>
        <p:blipFill rotWithShape="1">
          <a:blip r:embed="rId15" cstate="print">
            <a:extLst>
              <a:ext uri="{28A0092B-C50C-407E-A947-70E740481C1C}">
                <a14:useLocalDpi xmlns:a14="http://schemas.microsoft.com/office/drawing/2010/main" val="0"/>
              </a:ext>
            </a:extLst>
          </a:blip>
          <a:srcRect l="17539" t="13169" r="17266" b="24064"/>
          <a:stretch/>
        </p:blipFill>
        <p:spPr>
          <a:xfrm>
            <a:off x="2554960" y="4728201"/>
            <a:ext cx="2682632" cy="1937025"/>
          </a:xfrm>
          <a:prstGeom prst="rect">
            <a:avLst/>
          </a:prstGeom>
        </p:spPr>
      </p:pic>
      <p:pic>
        <p:nvPicPr>
          <p:cNvPr id="9" name="xám">
            <a:hlinkClick r:id="rId16" action="ppaction://hlinksldjump"/>
          </p:cNvPr>
          <p:cNvPicPr>
            <a:picLocks noChangeAspect="1"/>
          </p:cNvPicPr>
          <p:nvPr/>
        </p:nvPicPr>
        <p:blipFill rotWithShape="1">
          <a:blip r:embed="rId17">
            <a:extLst>
              <a:ext uri="{28A0092B-C50C-407E-A947-70E740481C1C}">
                <a14:useLocalDpi xmlns:a14="http://schemas.microsoft.com/office/drawing/2010/main" val="0"/>
              </a:ext>
            </a:extLst>
          </a:blip>
          <a:srcRect b="24356"/>
          <a:stretch/>
        </p:blipFill>
        <p:spPr>
          <a:xfrm>
            <a:off x="367636" y="3429001"/>
            <a:ext cx="2187325" cy="1965537"/>
          </a:xfrm>
          <a:prstGeom prst="rect">
            <a:avLst/>
          </a:prstGeom>
        </p:spPr>
      </p:pic>
      <p:pic>
        <p:nvPicPr>
          <p:cNvPr id="10" name="đỏ gần">
            <a:hlinkClick r:id="rId18" action="ppaction://hlinksldjump"/>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8537224" y="2590801"/>
            <a:ext cx="3452957" cy="3653999"/>
          </a:xfrm>
          <a:prstGeom prst="rect">
            <a:avLst/>
          </a:prstGeom>
        </p:spPr>
      </p:pic>
      <p:pic>
        <p:nvPicPr>
          <p:cNvPr id="11" name="Tieng-song-bien-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20"/>
          <a:stretch>
            <a:fillRect/>
          </a:stretch>
        </p:blipFill>
        <p:spPr>
          <a:xfrm>
            <a:off x="-929481" y="1981200"/>
            <a:ext cx="609600" cy="609600"/>
          </a:xfrm>
          <a:prstGeom prst="rect">
            <a:avLst/>
          </a:prstGeom>
        </p:spPr>
      </p:pic>
      <p:pic>
        <p:nvPicPr>
          <p:cNvPr id="2" name="Picture 1">
            <a:hlinkClick r:id="rId21" action="ppaction://hlinksldjump"/>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10974538" y="6190008"/>
            <a:ext cx="1187543" cy="667993"/>
          </a:xfrm>
          <a:prstGeom prst="rect">
            <a:avLst/>
          </a:prstGeom>
        </p:spPr>
      </p:pic>
      <p:pic>
        <p:nvPicPr>
          <p:cNvPr id="16" name="Picture 15"/>
          <p:cNvPicPr>
            <a:picLocks noChangeAspect="1"/>
          </p:cNvPicPr>
          <p:nvPr/>
        </p:nvPicPr>
        <p:blipFill>
          <a:blip r:embed="rId23">
            <a:grayscl/>
            <a:extLst>
              <a:ext uri="{28A0092B-C50C-407E-A947-70E740481C1C}">
                <a14:useLocalDpi xmlns:a14="http://schemas.microsoft.com/office/drawing/2010/main" val="0"/>
              </a:ext>
            </a:extLst>
          </a:blip>
          <a:stretch>
            <a:fillRect/>
          </a:stretch>
        </p:blipFill>
        <p:spPr>
          <a:xfrm>
            <a:off x="2290117" y="-679877"/>
            <a:ext cx="3124200" cy="3124200"/>
          </a:xfrm>
          <a:prstGeom prst="rect">
            <a:avLst/>
          </a:prstGeom>
        </p:spPr>
      </p:pic>
      <p:pic>
        <p:nvPicPr>
          <p:cNvPr id="17" name="Tieng-mua-roi-ti-tach-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20"/>
          <a:stretch>
            <a:fillRect/>
          </a:stretch>
        </p:blipFill>
        <p:spPr>
          <a:xfrm>
            <a:off x="13132418" y="1962150"/>
            <a:ext cx="609600" cy="609600"/>
          </a:xfrm>
          <a:prstGeom prst="rect">
            <a:avLst/>
          </a:prstGeom>
        </p:spPr>
      </p:pic>
      <p:pic>
        <p:nvPicPr>
          <p:cNvPr id="18" name="Picture 17"/>
          <p:cNvPicPr>
            <a:picLocks noChangeAspect="1"/>
          </p:cNvPicPr>
          <p:nvPr/>
        </p:nvPicPr>
        <p:blipFill>
          <a:blip r:embed="rId23">
            <a:grayscl/>
            <a:extLst>
              <a:ext uri="{28A0092B-C50C-407E-A947-70E740481C1C}">
                <a14:useLocalDpi xmlns:a14="http://schemas.microsoft.com/office/drawing/2010/main" val="0"/>
              </a:ext>
            </a:extLst>
          </a:blip>
          <a:stretch>
            <a:fillRect/>
          </a:stretch>
        </p:blipFill>
        <p:spPr>
          <a:xfrm>
            <a:off x="10263701" y="1314450"/>
            <a:ext cx="2114550" cy="2114550"/>
          </a:xfrm>
          <a:prstGeom prst="rect">
            <a:avLst/>
          </a:prstGeom>
        </p:spPr>
      </p:pic>
      <p:pic>
        <p:nvPicPr>
          <p:cNvPr id="19" name="Picture 18"/>
          <p:cNvPicPr>
            <a:picLocks noChangeAspect="1"/>
          </p:cNvPicPr>
          <p:nvPr/>
        </p:nvPicPr>
        <p:blipFill>
          <a:blip r:embed="rId23">
            <a:grayscl/>
            <a:extLst>
              <a:ext uri="{28A0092B-C50C-407E-A947-70E740481C1C}">
                <a14:useLocalDpi xmlns:a14="http://schemas.microsoft.com/office/drawing/2010/main" val="0"/>
              </a:ext>
            </a:extLst>
          </a:blip>
          <a:stretch>
            <a:fillRect/>
          </a:stretch>
        </p:blipFill>
        <p:spPr>
          <a:xfrm>
            <a:off x="7921697" y="-565577"/>
            <a:ext cx="2114550" cy="2114550"/>
          </a:xfrm>
          <a:prstGeom prst="rect">
            <a:avLst/>
          </a:prstGeom>
        </p:spPr>
      </p:pic>
      <p:pic>
        <p:nvPicPr>
          <p:cNvPr id="28" name="Picture 27">
            <a:extLst>
              <a:ext uri="{FF2B5EF4-FFF2-40B4-BE49-F238E27FC236}">
                <a16:creationId xmlns:a16="http://schemas.microsoft.com/office/drawing/2014/main" id="{900E5647-A443-49A0-B1D9-3FAE82F0C873}"/>
              </a:ext>
            </a:extLst>
          </p:cNvPr>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15080" y="18355"/>
            <a:ext cx="1447485" cy="643327"/>
          </a:xfrm>
          <a:prstGeom prst="rect">
            <a:avLst/>
          </a:prstGeom>
        </p:spPr>
      </p:pic>
    </p:spTree>
    <p:extLst>
      <p:ext uri="{BB962C8B-B14F-4D97-AF65-F5344CB8AC3E}">
        <p14:creationId xmlns:p14="http://schemas.microsoft.com/office/powerpoint/2010/main" val="14573627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par>
                                <p:cTn id="7" presetID="1" presetClass="mediacall" presetSubtype="0" fill="hold" nodeType="withEffect">
                                  <p:stCondLst>
                                    <p:cond delay="0"/>
                                  </p:stCondLst>
                                  <p:childTnLst>
                                    <p:cmd type="call" cmd="playFrom(0.0)">
                                      <p:cBhvr>
                                        <p:cTn id="8" dur="60395" fill="hold"/>
                                        <p:tgtEl>
                                          <p:spTgt spid="17"/>
                                        </p:tgtEl>
                                      </p:cBhvr>
                                    </p:cmd>
                                  </p:childTnLst>
                                </p:cTn>
                              </p:par>
                              <p:par>
                                <p:cTn id="9" presetID="32" presetClass="emph" presetSubtype="0" repeatCount="indefinite" fill="hold" nodeType="withEffect">
                                  <p:stCondLst>
                                    <p:cond delay="0"/>
                                  </p:stCondLst>
                                  <p:childTnLst>
                                    <p:animRot by="120000">
                                      <p:cBhvr>
                                        <p:cTn id="10" dur="100" fill="hold">
                                          <p:stCondLst>
                                            <p:cond delay="0"/>
                                          </p:stCondLst>
                                        </p:cTn>
                                        <p:tgtEl>
                                          <p:spTgt spid="8"/>
                                        </p:tgtEl>
                                        <p:attrNameLst>
                                          <p:attrName>r</p:attrName>
                                        </p:attrNameLst>
                                      </p:cBhvr>
                                    </p:animRot>
                                    <p:animRot by="-240000">
                                      <p:cBhvr>
                                        <p:cTn id="11" dur="200" fill="hold">
                                          <p:stCondLst>
                                            <p:cond delay="200"/>
                                          </p:stCondLst>
                                        </p:cTn>
                                        <p:tgtEl>
                                          <p:spTgt spid="8"/>
                                        </p:tgtEl>
                                        <p:attrNameLst>
                                          <p:attrName>r</p:attrName>
                                        </p:attrNameLst>
                                      </p:cBhvr>
                                    </p:animRot>
                                    <p:animRot by="240000">
                                      <p:cBhvr>
                                        <p:cTn id="12" dur="200" fill="hold">
                                          <p:stCondLst>
                                            <p:cond delay="400"/>
                                          </p:stCondLst>
                                        </p:cTn>
                                        <p:tgtEl>
                                          <p:spTgt spid="8"/>
                                        </p:tgtEl>
                                        <p:attrNameLst>
                                          <p:attrName>r</p:attrName>
                                        </p:attrNameLst>
                                      </p:cBhvr>
                                    </p:animRot>
                                    <p:animRot by="-240000">
                                      <p:cBhvr>
                                        <p:cTn id="13" dur="200" fill="hold">
                                          <p:stCondLst>
                                            <p:cond delay="600"/>
                                          </p:stCondLst>
                                        </p:cTn>
                                        <p:tgtEl>
                                          <p:spTgt spid="8"/>
                                        </p:tgtEl>
                                        <p:attrNameLst>
                                          <p:attrName>r</p:attrName>
                                        </p:attrNameLst>
                                      </p:cBhvr>
                                    </p:animRot>
                                    <p:animRot by="120000">
                                      <p:cBhvr>
                                        <p:cTn id="14" dur="200" fill="hold">
                                          <p:stCondLst>
                                            <p:cond delay="800"/>
                                          </p:stCondLst>
                                        </p:cTn>
                                        <p:tgtEl>
                                          <p:spTgt spid="8"/>
                                        </p:tgtEl>
                                        <p:attrNameLst>
                                          <p:attrName>r</p:attrName>
                                        </p:attrNameLst>
                                      </p:cBhvr>
                                    </p:animRot>
                                  </p:childTnLst>
                                </p:cTn>
                              </p:par>
                              <p:par>
                                <p:cTn id="15" presetID="32" presetClass="emph" presetSubtype="0" repeatCount="indefinite" fill="hold" nodeType="withEffect">
                                  <p:stCondLst>
                                    <p:cond delay="0"/>
                                  </p:stCondLst>
                                  <p:childTnLst>
                                    <p:animRot by="120000">
                                      <p:cBhvr>
                                        <p:cTn id="16" dur="100" fill="hold">
                                          <p:stCondLst>
                                            <p:cond delay="0"/>
                                          </p:stCondLst>
                                        </p:cTn>
                                        <p:tgtEl>
                                          <p:spTgt spid="7"/>
                                        </p:tgtEl>
                                        <p:attrNameLst>
                                          <p:attrName>r</p:attrName>
                                        </p:attrNameLst>
                                      </p:cBhvr>
                                    </p:animRot>
                                    <p:animRot by="-240000">
                                      <p:cBhvr>
                                        <p:cTn id="17" dur="200" fill="hold">
                                          <p:stCondLst>
                                            <p:cond delay="200"/>
                                          </p:stCondLst>
                                        </p:cTn>
                                        <p:tgtEl>
                                          <p:spTgt spid="7"/>
                                        </p:tgtEl>
                                        <p:attrNameLst>
                                          <p:attrName>r</p:attrName>
                                        </p:attrNameLst>
                                      </p:cBhvr>
                                    </p:animRot>
                                    <p:animRot by="240000">
                                      <p:cBhvr>
                                        <p:cTn id="18" dur="200" fill="hold">
                                          <p:stCondLst>
                                            <p:cond delay="400"/>
                                          </p:stCondLst>
                                        </p:cTn>
                                        <p:tgtEl>
                                          <p:spTgt spid="7"/>
                                        </p:tgtEl>
                                        <p:attrNameLst>
                                          <p:attrName>r</p:attrName>
                                        </p:attrNameLst>
                                      </p:cBhvr>
                                    </p:animRot>
                                    <p:animRot by="-240000">
                                      <p:cBhvr>
                                        <p:cTn id="19" dur="200" fill="hold">
                                          <p:stCondLst>
                                            <p:cond delay="600"/>
                                          </p:stCondLst>
                                        </p:cTn>
                                        <p:tgtEl>
                                          <p:spTgt spid="7"/>
                                        </p:tgtEl>
                                        <p:attrNameLst>
                                          <p:attrName>r</p:attrName>
                                        </p:attrNameLst>
                                      </p:cBhvr>
                                    </p:animRot>
                                    <p:animRot by="120000">
                                      <p:cBhvr>
                                        <p:cTn id="20" dur="200" fill="hold">
                                          <p:stCondLst>
                                            <p:cond delay="800"/>
                                          </p:stCondLst>
                                        </p:cTn>
                                        <p:tgtEl>
                                          <p:spTgt spid="7"/>
                                        </p:tgtEl>
                                        <p:attrNameLst>
                                          <p:attrName>r</p:attrName>
                                        </p:attrNameLst>
                                      </p:cBhvr>
                                    </p:animRot>
                                  </p:childTnLst>
                                </p:cTn>
                              </p:par>
                              <p:par>
                                <p:cTn id="21" presetID="32" presetClass="emph" presetSubtype="0" repeatCount="indefinite" fill="hold" nodeType="withEffect">
                                  <p:stCondLst>
                                    <p:cond delay="0"/>
                                  </p:stCondLst>
                                  <p:childTnLst>
                                    <p:animRot by="120000">
                                      <p:cBhvr>
                                        <p:cTn id="22" dur="100" fill="hold">
                                          <p:stCondLst>
                                            <p:cond delay="0"/>
                                          </p:stCondLst>
                                        </p:cTn>
                                        <p:tgtEl>
                                          <p:spTgt spid="9"/>
                                        </p:tgtEl>
                                        <p:attrNameLst>
                                          <p:attrName>r</p:attrName>
                                        </p:attrNameLst>
                                      </p:cBhvr>
                                    </p:animRot>
                                    <p:animRot by="-240000">
                                      <p:cBhvr>
                                        <p:cTn id="23" dur="200" fill="hold">
                                          <p:stCondLst>
                                            <p:cond delay="200"/>
                                          </p:stCondLst>
                                        </p:cTn>
                                        <p:tgtEl>
                                          <p:spTgt spid="9"/>
                                        </p:tgtEl>
                                        <p:attrNameLst>
                                          <p:attrName>r</p:attrName>
                                        </p:attrNameLst>
                                      </p:cBhvr>
                                    </p:animRot>
                                    <p:animRot by="240000">
                                      <p:cBhvr>
                                        <p:cTn id="24" dur="200" fill="hold">
                                          <p:stCondLst>
                                            <p:cond delay="400"/>
                                          </p:stCondLst>
                                        </p:cTn>
                                        <p:tgtEl>
                                          <p:spTgt spid="9"/>
                                        </p:tgtEl>
                                        <p:attrNameLst>
                                          <p:attrName>r</p:attrName>
                                        </p:attrNameLst>
                                      </p:cBhvr>
                                    </p:animRot>
                                    <p:animRot by="-240000">
                                      <p:cBhvr>
                                        <p:cTn id="25" dur="200" fill="hold">
                                          <p:stCondLst>
                                            <p:cond delay="600"/>
                                          </p:stCondLst>
                                        </p:cTn>
                                        <p:tgtEl>
                                          <p:spTgt spid="9"/>
                                        </p:tgtEl>
                                        <p:attrNameLst>
                                          <p:attrName>r</p:attrName>
                                        </p:attrNameLst>
                                      </p:cBhvr>
                                    </p:animRot>
                                    <p:animRot by="120000">
                                      <p:cBhvr>
                                        <p:cTn id="26" dur="200" fill="hold">
                                          <p:stCondLst>
                                            <p:cond delay="800"/>
                                          </p:stCondLst>
                                        </p:cTn>
                                        <p:tgtEl>
                                          <p:spTgt spid="9"/>
                                        </p:tgtEl>
                                        <p:attrNameLst>
                                          <p:attrName>r</p:attrName>
                                        </p:attrNameLst>
                                      </p:cBhvr>
                                    </p:animRot>
                                  </p:childTnLst>
                                </p:cTn>
                              </p:par>
                              <p:par>
                                <p:cTn id="27" presetID="32" presetClass="emph" presetSubtype="0" repeatCount="indefinite" fill="hold" nodeType="withEffect">
                                  <p:stCondLst>
                                    <p:cond delay="0"/>
                                  </p:stCondLst>
                                  <p:childTnLst>
                                    <p:animRot by="120000">
                                      <p:cBhvr>
                                        <p:cTn id="28" dur="100" fill="hold">
                                          <p:stCondLst>
                                            <p:cond delay="0"/>
                                          </p:stCondLst>
                                        </p:cTn>
                                        <p:tgtEl>
                                          <p:spTgt spid="6"/>
                                        </p:tgtEl>
                                        <p:attrNameLst>
                                          <p:attrName>r</p:attrName>
                                        </p:attrNameLst>
                                      </p:cBhvr>
                                    </p:animRot>
                                    <p:animRot by="-240000">
                                      <p:cBhvr>
                                        <p:cTn id="29" dur="200" fill="hold">
                                          <p:stCondLst>
                                            <p:cond delay="200"/>
                                          </p:stCondLst>
                                        </p:cTn>
                                        <p:tgtEl>
                                          <p:spTgt spid="6"/>
                                        </p:tgtEl>
                                        <p:attrNameLst>
                                          <p:attrName>r</p:attrName>
                                        </p:attrNameLst>
                                      </p:cBhvr>
                                    </p:animRot>
                                    <p:animRot by="240000">
                                      <p:cBhvr>
                                        <p:cTn id="30" dur="200" fill="hold">
                                          <p:stCondLst>
                                            <p:cond delay="400"/>
                                          </p:stCondLst>
                                        </p:cTn>
                                        <p:tgtEl>
                                          <p:spTgt spid="6"/>
                                        </p:tgtEl>
                                        <p:attrNameLst>
                                          <p:attrName>r</p:attrName>
                                        </p:attrNameLst>
                                      </p:cBhvr>
                                    </p:animRot>
                                    <p:animRot by="-240000">
                                      <p:cBhvr>
                                        <p:cTn id="31" dur="200" fill="hold">
                                          <p:stCondLst>
                                            <p:cond delay="600"/>
                                          </p:stCondLst>
                                        </p:cTn>
                                        <p:tgtEl>
                                          <p:spTgt spid="6"/>
                                        </p:tgtEl>
                                        <p:attrNameLst>
                                          <p:attrName>r</p:attrName>
                                        </p:attrNameLst>
                                      </p:cBhvr>
                                    </p:animRot>
                                    <p:animRot by="120000">
                                      <p:cBhvr>
                                        <p:cTn id="32" dur="200" fill="hold">
                                          <p:stCondLst>
                                            <p:cond delay="800"/>
                                          </p:stCondLst>
                                        </p:cTn>
                                        <p:tgtEl>
                                          <p:spTgt spid="6"/>
                                        </p:tgtEl>
                                        <p:attrNameLst>
                                          <p:attrName>r</p:attrName>
                                        </p:attrNameLst>
                                      </p:cBhvr>
                                    </p:animRot>
                                  </p:childTnLst>
                                </p:cTn>
                              </p:par>
                              <p:par>
                                <p:cTn id="33" presetID="32" presetClass="emph" presetSubtype="0" repeatCount="indefinite" fill="hold" nodeType="withEffect">
                                  <p:stCondLst>
                                    <p:cond delay="0"/>
                                  </p:stCondLst>
                                  <p:childTnLst>
                                    <p:animRot by="120000">
                                      <p:cBhvr>
                                        <p:cTn id="34" dur="100" fill="hold">
                                          <p:stCondLst>
                                            <p:cond delay="0"/>
                                          </p:stCondLst>
                                        </p:cTn>
                                        <p:tgtEl>
                                          <p:spTgt spid="10"/>
                                        </p:tgtEl>
                                        <p:attrNameLst>
                                          <p:attrName>r</p:attrName>
                                        </p:attrNameLst>
                                      </p:cBhvr>
                                    </p:animRot>
                                    <p:animRot by="-240000">
                                      <p:cBhvr>
                                        <p:cTn id="35" dur="200" fill="hold">
                                          <p:stCondLst>
                                            <p:cond delay="200"/>
                                          </p:stCondLst>
                                        </p:cTn>
                                        <p:tgtEl>
                                          <p:spTgt spid="10"/>
                                        </p:tgtEl>
                                        <p:attrNameLst>
                                          <p:attrName>r</p:attrName>
                                        </p:attrNameLst>
                                      </p:cBhvr>
                                    </p:animRot>
                                    <p:animRot by="240000">
                                      <p:cBhvr>
                                        <p:cTn id="36" dur="200" fill="hold">
                                          <p:stCondLst>
                                            <p:cond delay="400"/>
                                          </p:stCondLst>
                                        </p:cTn>
                                        <p:tgtEl>
                                          <p:spTgt spid="10"/>
                                        </p:tgtEl>
                                        <p:attrNameLst>
                                          <p:attrName>r</p:attrName>
                                        </p:attrNameLst>
                                      </p:cBhvr>
                                    </p:animRot>
                                    <p:animRot by="-240000">
                                      <p:cBhvr>
                                        <p:cTn id="37" dur="200" fill="hold">
                                          <p:stCondLst>
                                            <p:cond delay="600"/>
                                          </p:stCondLst>
                                        </p:cTn>
                                        <p:tgtEl>
                                          <p:spTgt spid="10"/>
                                        </p:tgtEl>
                                        <p:attrNameLst>
                                          <p:attrName>r</p:attrName>
                                        </p:attrNameLst>
                                      </p:cBhvr>
                                    </p:animRot>
                                    <p:animRot by="120000">
                                      <p:cBhvr>
                                        <p:cTn id="38" dur="200" fill="hold">
                                          <p:stCondLst>
                                            <p:cond delay="80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18868" numSld="999">
                <p:cTn id="39" repeatCount="indefinite" fill="hold" display="0">
                  <p:stCondLst>
                    <p:cond delay="indefinite"/>
                  </p:stCondLst>
                  <p:endCondLst>
                    <p:cond evt="onStopAudio" delay="0">
                      <p:tgtEl>
                        <p:sldTgt/>
                      </p:tgtEl>
                    </p:cond>
                  </p:endCondLst>
                </p:cTn>
                <p:tgtEl>
                  <p:spTgt spid="11"/>
                </p:tgtEl>
              </p:cMediaNode>
            </p:audio>
            <p:seq concurrent="1" nextAc="seek">
              <p:cTn id="40" restart="whenNotActive" fill="hold" evtFilter="cancelBubble" nodeType="interactiveSeq">
                <p:stCondLst>
                  <p:cond evt="onClick" delay="0">
                    <p:tgtEl>
                      <p:spTgt spid="8"/>
                    </p:tgtEl>
                  </p:cond>
                </p:stCondLst>
                <p:endSync evt="end" delay="0">
                  <p:rtn val="all"/>
                </p:endSync>
                <p:childTnLst>
                  <p:par>
                    <p:cTn id="41" fill="hold">
                      <p:stCondLst>
                        <p:cond delay="0"/>
                      </p:stCondLst>
                      <p:childTnLst>
                        <p:par>
                          <p:cTn id="42" fill="hold">
                            <p:stCondLst>
                              <p:cond delay="0"/>
                            </p:stCondLst>
                            <p:childTnLst>
                              <p:par>
                                <p:cTn id="43" presetID="42" presetClass="path" presetSubtype="0" accel="50000" decel="50000" fill="hold" nodeType="clickEffect">
                                  <p:stCondLst>
                                    <p:cond delay="0"/>
                                  </p:stCondLst>
                                  <p:childTnLst>
                                    <p:animMotion origin="layout" path="M 2.41002E-6 4.44444E-6 L -0.85851 -0.04167 " pathEditMode="relative" rAng="0" ptsTypes="AA">
                                      <p:cBhvr>
                                        <p:cTn id="44" dur="2000" fill="hold"/>
                                        <p:tgtEl>
                                          <p:spTgt spid="8"/>
                                        </p:tgtEl>
                                        <p:attrNameLst>
                                          <p:attrName>ppt_x</p:attrName>
                                          <p:attrName>ppt_y</p:attrName>
                                        </p:attrNameLst>
                                      </p:cBhvr>
                                      <p:rCtr x="-42919" y="-2083"/>
                                    </p:animMotion>
                                  </p:childTnLst>
                                </p:cTn>
                              </p:par>
                            </p:childTnLst>
                          </p:cTn>
                        </p:par>
                      </p:childTnLst>
                    </p:cTn>
                  </p:par>
                </p:childTnLst>
              </p:cTn>
              <p:nextCondLst>
                <p:cond evt="onClick" delay="0">
                  <p:tgtEl>
                    <p:spTgt spid="8"/>
                  </p:tgtEl>
                </p:cond>
              </p:nextCondLst>
            </p:seq>
            <p:seq concurrent="1" nextAc="seek">
              <p:cTn id="45" restart="whenNotActive" fill="hold" evtFilter="cancelBubble" nodeType="interactiveSeq">
                <p:stCondLst>
                  <p:cond evt="onClick" delay="0">
                    <p:tgtEl>
                      <p:spTgt spid="9"/>
                    </p:tgtEl>
                  </p:cond>
                </p:stCondLst>
                <p:endSync evt="end" delay="0">
                  <p:rtn val="all"/>
                </p:endSync>
                <p:childTnLst>
                  <p:par>
                    <p:cTn id="46" fill="hold">
                      <p:stCondLst>
                        <p:cond delay="0"/>
                      </p:stCondLst>
                      <p:childTnLst>
                        <p:par>
                          <p:cTn id="47" fill="hold">
                            <p:stCondLst>
                              <p:cond delay="0"/>
                            </p:stCondLst>
                            <p:childTnLst>
                              <p:par>
                                <p:cTn id="48" presetID="42" presetClass="path" presetSubtype="0" accel="50000" decel="50000" fill="hold" nodeType="clickEffect">
                                  <p:stCondLst>
                                    <p:cond delay="0"/>
                                  </p:stCondLst>
                                  <p:childTnLst>
                                    <p:animMotion origin="layout" path="M 4.57486E-6 2.96296E-6 L -0.57082 -0.00996 " pathEditMode="relative" rAng="0" ptsTypes="AA">
                                      <p:cBhvr>
                                        <p:cTn id="49" dur="2000" fill="hold"/>
                                        <p:tgtEl>
                                          <p:spTgt spid="9"/>
                                        </p:tgtEl>
                                        <p:attrNameLst>
                                          <p:attrName>ppt_x</p:attrName>
                                          <p:attrName>ppt_y</p:attrName>
                                        </p:attrNameLst>
                                      </p:cBhvr>
                                      <p:rCtr x="-28534" y="-509"/>
                                    </p:animMotion>
                                  </p:childTnLst>
                                </p:cTn>
                              </p:par>
                            </p:childTnLst>
                          </p:cTn>
                        </p:par>
                      </p:childTnLst>
                    </p:cTn>
                  </p:par>
                </p:childTnLst>
              </p:cTn>
              <p:nextCondLst>
                <p:cond evt="onClick" delay="0">
                  <p:tgtEl>
                    <p:spTgt spid="9"/>
                  </p:tgtEl>
                </p:cond>
              </p:nextCondLst>
            </p:seq>
            <p:seq concurrent="1" nextAc="seek">
              <p:cTn id="50" restart="whenNotActive" fill="hold" evtFilter="cancelBubble" nodeType="interactiveSeq">
                <p:stCondLst>
                  <p:cond evt="onClick" delay="0">
                    <p:tgtEl>
                      <p:spTgt spid="6"/>
                    </p:tgtEl>
                  </p:cond>
                </p:stCondLst>
                <p:endSync evt="end" delay="0">
                  <p:rtn val="all"/>
                </p:endSync>
                <p:childTnLst>
                  <p:par>
                    <p:cTn id="51" fill="hold">
                      <p:stCondLst>
                        <p:cond delay="0"/>
                      </p:stCondLst>
                      <p:childTnLst>
                        <p:par>
                          <p:cTn id="52" fill="hold">
                            <p:stCondLst>
                              <p:cond delay="0"/>
                            </p:stCondLst>
                            <p:childTnLst>
                              <p:par>
                                <p:cTn id="53" presetID="42" presetClass="path" presetSubtype="0" accel="50000" decel="50000" fill="hold" nodeType="clickEffect">
                                  <p:stCondLst>
                                    <p:cond delay="0"/>
                                  </p:stCondLst>
                                  <p:childTnLst>
                                    <p:animMotion origin="layout" path="M -3.59416E-6 3.7037E-6 L 1.00053 -0.05463 " pathEditMode="relative" rAng="0" ptsTypes="AA">
                                      <p:cBhvr>
                                        <p:cTn id="54" dur="2000" fill="hold"/>
                                        <p:tgtEl>
                                          <p:spTgt spid="6"/>
                                        </p:tgtEl>
                                        <p:attrNameLst>
                                          <p:attrName>ppt_x</p:attrName>
                                          <p:attrName>ppt_y</p:attrName>
                                        </p:attrNameLst>
                                      </p:cBhvr>
                                      <p:rCtr x="50026" y="-2731"/>
                                    </p:animMotion>
                                  </p:childTnLst>
                                </p:cTn>
                              </p:par>
                            </p:childTnLst>
                          </p:cTn>
                        </p:par>
                      </p:childTnLst>
                    </p:cTn>
                  </p:par>
                </p:childTnLst>
              </p:cTn>
              <p:nextCondLst>
                <p:cond evt="onClick" delay="0">
                  <p:tgtEl>
                    <p:spTgt spid="6"/>
                  </p:tgtEl>
                </p:cond>
              </p:nextCondLst>
            </p:seq>
            <p:seq concurrent="1" nextAc="seek">
              <p:cTn id="55" restart="whenNotActive" fill="hold" evtFilter="cancelBubble" nodeType="interactiveSeq">
                <p:stCondLst>
                  <p:cond evt="onClick" delay="0">
                    <p:tgtEl>
                      <p:spTgt spid="10"/>
                    </p:tgtEl>
                  </p:cond>
                </p:stCondLst>
                <p:endSync evt="end" delay="0">
                  <p:rtn val="all"/>
                </p:endSync>
                <p:childTnLst>
                  <p:par>
                    <p:cTn id="56" fill="hold">
                      <p:stCondLst>
                        <p:cond delay="0"/>
                      </p:stCondLst>
                      <p:childTnLst>
                        <p:par>
                          <p:cTn id="57" fill="hold">
                            <p:stCondLst>
                              <p:cond delay="0"/>
                            </p:stCondLst>
                            <p:childTnLst>
                              <p:par>
                                <p:cTn id="58" presetID="42" presetClass="path" presetSubtype="0" accel="50000" decel="50000" fill="hold" nodeType="clickEffect">
                                  <p:stCondLst>
                                    <p:cond delay="0"/>
                                  </p:stCondLst>
                                  <p:childTnLst>
                                    <p:animMotion origin="layout" path="M -1.19979E-7 -2.96296E-6 L -1.42527 0.00023 " pathEditMode="relative" rAng="0" ptsTypes="AA">
                                      <p:cBhvr>
                                        <p:cTn id="59" dur="2000" fill="hold"/>
                                        <p:tgtEl>
                                          <p:spTgt spid="10"/>
                                        </p:tgtEl>
                                        <p:attrNameLst>
                                          <p:attrName>ppt_x</p:attrName>
                                          <p:attrName>ppt_y</p:attrName>
                                        </p:attrNameLst>
                                      </p:cBhvr>
                                      <p:rCtr x="-71270" y="0"/>
                                    </p:animMotion>
                                  </p:childTnLst>
                                </p:cTn>
                              </p:par>
                            </p:childTnLst>
                          </p:cTn>
                        </p:par>
                      </p:childTnLst>
                    </p:cTn>
                  </p:par>
                </p:childTnLst>
              </p:cTn>
              <p:nextCondLst>
                <p:cond evt="onClick" delay="0">
                  <p:tgtEl>
                    <p:spTgt spid="10"/>
                  </p:tgtEl>
                </p:cond>
              </p:nextCondLst>
            </p:seq>
            <p:seq concurrent="1" nextAc="seek">
              <p:cTn id="60" restart="whenNotActive" fill="hold" evtFilter="cancelBubble" nodeType="interactiveSeq">
                <p:stCondLst>
                  <p:cond evt="onClick" delay="0">
                    <p:tgtEl>
                      <p:spTgt spid="7"/>
                    </p:tgtEl>
                  </p:cond>
                </p:stCondLst>
                <p:endSync evt="end" delay="0">
                  <p:rtn val="all"/>
                </p:endSync>
                <p:childTnLst>
                  <p:par>
                    <p:cTn id="61" fill="hold">
                      <p:stCondLst>
                        <p:cond delay="0"/>
                      </p:stCondLst>
                      <p:childTnLst>
                        <p:par>
                          <p:cTn id="62" fill="hold">
                            <p:stCondLst>
                              <p:cond delay="0"/>
                            </p:stCondLst>
                            <p:childTnLst>
                              <p:par>
                                <p:cTn id="63" presetID="42" presetClass="path" presetSubtype="0" accel="50000" decel="50000" fill="hold" nodeType="clickEffect">
                                  <p:stCondLst>
                                    <p:cond delay="0"/>
                                  </p:stCondLst>
                                  <p:childTnLst>
                                    <p:animMotion origin="layout" path="M -2.12833E-6 -1.85185E-6 L 0.88967 -0.06713 " pathEditMode="relative" rAng="0" ptsTypes="AA">
                                      <p:cBhvr>
                                        <p:cTn id="64" dur="2000" fill="hold"/>
                                        <p:tgtEl>
                                          <p:spTgt spid="7"/>
                                        </p:tgtEl>
                                        <p:attrNameLst>
                                          <p:attrName>ppt_x</p:attrName>
                                          <p:attrName>ppt_y</p:attrName>
                                        </p:attrNameLst>
                                      </p:cBhvr>
                                      <p:rCtr x="44484" y="-3356"/>
                                    </p:animMotion>
                                  </p:childTnLst>
                                </p:cTn>
                              </p:par>
                            </p:childTnLst>
                          </p:cTn>
                        </p:par>
                      </p:childTnLst>
                    </p:cTn>
                  </p:par>
                </p:childTnLst>
              </p:cTn>
              <p:nextCondLst>
                <p:cond evt="onClick" delay="0">
                  <p:tgtEl>
                    <p:spTgt spid="7"/>
                  </p:tgtEl>
                </p:cond>
              </p:nextCondLst>
            </p:seq>
            <p:audio>
              <p:cMediaNode vol="80000">
                <p:cTn id="65" repeatCount="indefinite" fill="hold" display="0">
                  <p:stCondLst>
                    <p:cond delay="indefinite"/>
                  </p:stCondLst>
                  <p:endCondLst>
                    <p:cond evt="onStopAudio" delay="0">
                      <p:tgtEl>
                        <p:sldTgt/>
                      </p:tgtEl>
                    </p:cond>
                  </p:endCondLst>
                </p:cTn>
                <p:tgtEl>
                  <p:spTgt spid="17"/>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descr="Cloud Clip Art at Clker.com - vector clip art online, royalty free &amp;amp; public  domain"/>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6770" y="507582"/>
            <a:ext cx="1820975" cy="100760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loud Clip Art at Clker.com - vector clip art online, royalty free &amp;amp; public  domain"/>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195697" y="76200"/>
            <a:ext cx="2003073" cy="110836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5081" y="0"/>
            <a:ext cx="12161839" cy="6858000"/>
          </a:xfrm>
          <a:prstGeom prst="rect">
            <a:avLst/>
          </a:prstGeom>
        </p:spPr>
      </p:pic>
      <p:pic>
        <p:nvPicPr>
          <p:cNvPr id="9" name="Picture 8">
            <a:hlinkClick r:id="rId9" action="ppaction://hlinksldjump"/>
          </p:cNvPr>
          <p:cNvPicPr>
            <a:picLocks noChangeAspect="1"/>
          </p:cNvPicPr>
          <p:nvPr/>
        </p:nvPicPr>
        <p:blipFill rotWithShape="1">
          <a:blip r:embed="rId10" cstate="print">
            <a:extLst>
              <a:ext uri="{28A0092B-C50C-407E-A947-70E740481C1C}">
                <a14:useLocalDpi xmlns:a14="http://schemas.microsoft.com/office/drawing/2010/main" val="0"/>
              </a:ext>
            </a:extLst>
          </a:blip>
          <a:srcRect b="24356"/>
          <a:stretch/>
        </p:blipFill>
        <p:spPr>
          <a:xfrm>
            <a:off x="5970" y="5201656"/>
            <a:ext cx="1643369" cy="1476737"/>
          </a:xfrm>
          <a:prstGeom prst="rect">
            <a:avLst/>
          </a:prstGeom>
        </p:spPr>
      </p:pic>
      <p:pic>
        <p:nvPicPr>
          <p:cNvPr id="11" name="Tieng-song-bien-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929481" y="1981200"/>
            <a:ext cx="609600" cy="609600"/>
          </a:xfrm>
          <a:prstGeom prst="rect">
            <a:avLst/>
          </a:prstGeom>
        </p:spPr>
      </p:pic>
      <p:pic>
        <p:nvPicPr>
          <p:cNvPr id="1026" name="Picture 2" descr="Cloud Clip Art at Clker.com - vector clip art online, royalty free &amp;amp; public  domain"/>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0290476" y="76200"/>
            <a:ext cx="1368125" cy="75703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loud Clip Art at Clker.com - vector clip art online, royalty free &amp;amp; public  domain"/>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535688" y="353013"/>
            <a:ext cx="2003073" cy="1108368"/>
          </a:xfrm>
          <a:prstGeom prst="rect">
            <a:avLst/>
          </a:prstGeom>
          <a:noFill/>
          <a:extLst>
            <a:ext uri="{909E8E84-426E-40DD-AFC4-6F175D3DCCD1}">
              <a14:hiddenFill xmlns:a14="http://schemas.microsoft.com/office/drawing/2010/main">
                <a:solidFill>
                  <a:srgbClr val="FFFFFF"/>
                </a:solidFill>
              </a14:hiddenFill>
            </a:ext>
          </a:extLst>
        </p:spPr>
      </p:pic>
      <p:pic>
        <p:nvPicPr>
          <p:cNvPr id="23" name="Hình ảnh 22">
            <a:extLst>
              <a:ext uri="{FF2B5EF4-FFF2-40B4-BE49-F238E27FC236}">
                <a16:creationId xmlns:a16="http://schemas.microsoft.com/office/drawing/2014/main" id="{E2E3AE45-F90D-4828-9607-7710DC61F2B8}"/>
              </a:ext>
            </a:extLst>
          </p:cNvPr>
          <p:cNvPicPr>
            <a:picLocks noChangeAspect="1"/>
          </p:cNvPicPr>
          <p:nvPr/>
        </p:nvPicPr>
        <p:blipFill>
          <a:blip r:embed="rId13">
            <a:clrChange>
              <a:clrFrom>
                <a:srgbClr val="FFFFFF"/>
              </a:clrFrom>
              <a:clrTo>
                <a:srgbClr val="FFFFFF">
                  <a:alpha val="0"/>
                </a:srgbClr>
              </a:clrTo>
            </a:clrChange>
            <a:extLst>
              <a:ext uri="{BEBA8EAE-BF5A-486C-A8C5-ECC9F3942E4B}">
                <a14:imgProps xmlns:a14="http://schemas.microsoft.com/office/drawing/2010/main">
                  <a14:imgLayer r:embed="rId14">
                    <a14:imgEffect>
                      <a14:saturation sat="200000"/>
                    </a14:imgEffect>
                  </a14:imgLayer>
                </a14:imgProps>
              </a:ext>
            </a:extLst>
          </a:blip>
          <a:stretch>
            <a:fillRect/>
          </a:stretch>
        </p:blipFill>
        <p:spPr>
          <a:xfrm>
            <a:off x="2181871" y="2223046"/>
            <a:ext cx="7668711" cy="4711154"/>
          </a:xfrm>
          <a:prstGeom prst="rect">
            <a:avLst/>
          </a:prstGeom>
        </p:spPr>
      </p:pic>
      <p:sp>
        <p:nvSpPr>
          <p:cNvPr id="24" name="Rounded Rectangle 5">
            <a:extLst>
              <a:ext uri="{FF2B5EF4-FFF2-40B4-BE49-F238E27FC236}">
                <a16:creationId xmlns:a16="http://schemas.microsoft.com/office/drawing/2014/main" id="{410AE74A-C5AA-4682-8EAE-A50B064B711A}"/>
              </a:ext>
            </a:extLst>
          </p:cNvPr>
          <p:cNvSpPr/>
          <p:nvPr/>
        </p:nvSpPr>
        <p:spPr>
          <a:xfrm>
            <a:off x="1245705" y="1473630"/>
            <a:ext cx="6289984" cy="614362"/>
          </a:xfrm>
          <a:prstGeom prst="roundRect">
            <a:avLst/>
          </a:prstGeom>
          <a:noFill/>
          <a:ln w="28575">
            <a:noFill/>
            <a:prstDash val="lgDashDot"/>
          </a:ln>
        </p:spPr>
        <p:style>
          <a:lnRef idx="2">
            <a:schemeClr val="accent1">
              <a:shade val="50000"/>
            </a:schemeClr>
          </a:lnRef>
          <a:fillRef idx="1">
            <a:schemeClr val="accent1"/>
          </a:fillRef>
          <a:effectRef idx="0">
            <a:schemeClr val="accent1"/>
          </a:effectRef>
          <a:fontRef idx="minor">
            <a:schemeClr val="lt1"/>
          </a:fontRef>
        </p:style>
        <p:txBody>
          <a:bodyPr anchor="ctr"/>
          <a:lstStyle/>
          <a:p>
            <a:pPr marR="0" lvl="0" algn="l" defTabSz="914400" rtl="0" eaLnBrk="1" fontAlgn="auto" latinLnBrk="0" hangingPunct="1">
              <a:lnSpc>
                <a:spcPct val="150000"/>
              </a:lnSpc>
              <a:spcBef>
                <a:spcPts val="0"/>
              </a:spcBef>
              <a:spcAft>
                <a:spcPts val="0"/>
              </a:spcAft>
              <a:buClrTx/>
              <a:buSzTx/>
              <a:tabLst/>
              <a:defRPr/>
            </a:pPr>
            <a:r>
              <a:rPr kumimoji="0" lang="en-US" sz="3200" b="1" i="0" u="none" strike="noStrike" kern="1200" cap="none" spc="0" normalizeH="0" baseline="0" noProof="0" dirty="0">
                <a:ln>
                  <a:noFill/>
                </a:ln>
                <a:solidFill>
                  <a:srgbClr val="002060"/>
                </a:solidFill>
                <a:effectLst/>
                <a:uLnTx/>
                <a:uFillTx/>
                <a:latin typeface="UTM Avo"/>
                <a:cs typeface="Times New Roman" panose="02020603050405020304" pitchFamily="18" charset="0"/>
              </a:rPr>
              <a:t>- </a:t>
            </a:r>
            <a:r>
              <a:rPr kumimoji="0" lang="en-US" sz="3200" b="1" i="0" u="none" strike="noStrike" kern="1200" cap="none" spc="0" normalizeH="0" baseline="0" noProof="0" dirty="0" err="1">
                <a:ln>
                  <a:noFill/>
                </a:ln>
                <a:solidFill>
                  <a:srgbClr val="002060"/>
                </a:solidFill>
                <a:effectLst/>
                <a:uLnTx/>
                <a:uFillTx/>
                <a:latin typeface="UTM Avo"/>
                <a:cs typeface="Times New Roman" panose="02020603050405020304" pitchFamily="18" charset="0"/>
              </a:rPr>
              <a:t>Có</a:t>
            </a:r>
            <a:r>
              <a:rPr kumimoji="0" lang="en-US" sz="3200" b="1" i="0" u="none" strike="noStrike" kern="1200" cap="none" spc="0" normalizeH="0" noProof="0" dirty="0">
                <a:ln>
                  <a:noFill/>
                </a:ln>
                <a:solidFill>
                  <a:srgbClr val="002060"/>
                </a:solidFill>
                <a:effectLst/>
                <a:uLnTx/>
                <a:uFillTx/>
                <a:latin typeface="UTM Avo"/>
                <a:cs typeface="Times New Roman" panose="02020603050405020304" pitchFamily="18" charset="0"/>
              </a:rPr>
              <a:t> </a:t>
            </a:r>
            <a:r>
              <a:rPr kumimoji="0" lang="en-US" sz="3200" b="1" i="0" u="none" strike="noStrike" kern="1200" cap="none" spc="0" normalizeH="0" noProof="0" dirty="0" err="1">
                <a:ln>
                  <a:noFill/>
                </a:ln>
                <a:solidFill>
                  <a:srgbClr val="002060"/>
                </a:solidFill>
                <a:effectLst/>
                <a:uLnTx/>
                <a:uFillTx/>
                <a:latin typeface="UTM Avo"/>
                <a:cs typeface="Times New Roman" panose="02020603050405020304" pitchFamily="18" charset="0"/>
              </a:rPr>
              <a:t>tất</a:t>
            </a:r>
            <a:r>
              <a:rPr kumimoji="0" lang="en-US" sz="3200" b="1" i="0" u="none" strike="noStrike" kern="1200" cap="none" spc="0" normalizeH="0" noProof="0" dirty="0">
                <a:ln>
                  <a:noFill/>
                </a:ln>
                <a:solidFill>
                  <a:srgbClr val="002060"/>
                </a:solidFill>
                <a:effectLst/>
                <a:uLnTx/>
                <a:uFillTx/>
                <a:latin typeface="UTM Avo"/>
                <a:cs typeface="Times New Roman" panose="02020603050405020304" pitchFamily="18" charset="0"/>
              </a:rPr>
              <a:t> </a:t>
            </a:r>
            <a:r>
              <a:rPr kumimoji="0" lang="en-US" sz="3200" b="1" i="0" u="none" strike="noStrike" kern="1200" cap="none" spc="0" normalizeH="0" noProof="0" dirty="0" err="1">
                <a:ln>
                  <a:noFill/>
                </a:ln>
                <a:solidFill>
                  <a:srgbClr val="002060"/>
                </a:solidFill>
                <a:effectLst/>
                <a:uLnTx/>
                <a:uFillTx/>
                <a:latin typeface="UTM Avo"/>
                <a:cs typeface="Times New Roman" panose="02020603050405020304" pitchFamily="18" charset="0"/>
              </a:rPr>
              <a:t>cả</a:t>
            </a:r>
            <a:r>
              <a:rPr kumimoji="0" lang="en-US" sz="3200" b="1" i="0" u="none" strike="noStrike" kern="1200" cap="none" spc="0" normalizeH="0" noProof="0" dirty="0">
                <a:ln>
                  <a:noFill/>
                </a:ln>
                <a:solidFill>
                  <a:srgbClr val="002060"/>
                </a:solidFill>
                <a:effectLst/>
                <a:uLnTx/>
                <a:uFillTx/>
                <a:latin typeface="UTM Avo"/>
                <a:cs typeface="Times New Roman" panose="02020603050405020304" pitchFamily="18" charset="0"/>
              </a:rPr>
              <a:t> bao </a:t>
            </a:r>
            <a:r>
              <a:rPr kumimoji="0" lang="en-US" sz="3200" b="1" i="0" u="none" strike="noStrike" kern="1200" cap="none" spc="0" normalizeH="0" noProof="0" dirty="0" err="1">
                <a:ln>
                  <a:noFill/>
                </a:ln>
                <a:solidFill>
                  <a:srgbClr val="002060"/>
                </a:solidFill>
                <a:effectLst/>
                <a:uLnTx/>
                <a:uFillTx/>
                <a:latin typeface="UTM Avo"/>
                <a:cs typeface="Times New Roman" panose="02020603050405020304" pitchFamily="18" charset="0"/>
              </a:rPr>
              <a:t>nhiêu</a:t>
            </a:r>
            <a:r>
              <a:rPr kumimoji="0" lang="en-US" sz="3200" b="1" i="0" u="none" strike="noStrike" kern="1200" cap="none" spc="0" normalizeH="0" noProof="0" dirty="0">
                <a:ln>
                  <a:noFill/>
                </a:ln>
                <a:solidFill>
                  <a:srgbClr val="002060"/>
                </a:solidFill>
                <a:effectLst/>
                <a:uLnTx/>
                <a:uFillTx/>
                <a:latin typeface="UTM Avo"/>
                <a:cs typeface="Times New Roman" panose="02020603050405020304" pitchFamily="18" charset="0"/>
              </a:rPr>
              <a:t> </a:t>
            </a:r>
            <a:r>
              <a:rPr kumimoji="0" lang="en-US" sz="3200" b="1" i="0" u="none" strike="noStrike" kern="1200" cap="none" spc="0" normalizeH="0" noProof="0" dirty="0" err="1">
                <a:ln>
                  <a:noFill/>
                </a:ln>
                <a:solidFill>
                  <a:srgbClr val="002060"/>
                </a:solidFill>
                <a:effectLst/>
                <a:uLnTx/>
                <a:uFillTx/>
                <a:latin typeface="UTM Avo"/>
                <a:cs typeface="Times New Roman" panose="02020603050405020304" pitchFamily="18" charset="0"/>
              </a:rPr>
              <a:t>bạn</a:t>
            </a:r>
            <a:r>
              <a:rPr kumimoji="0" lang="en-US" sz="3200" b="1" i="0" u="none" strike="noStrike" kern="1200" cap="none" spc="0" normalizeH="0" noProof="0" dirty="0">
                <a:ln>
                  <a:noFill/>
                </a:ln>
                <a:solidFill>
                  <a:srgbClr val="002060"/>
                </a:solidFill>
                <a:effectLst/>
                <a:uLnTx/>
                <a:uFillTx/>
                <a:latin typeface="UTM Avo"/>
                <a:cs typeface="Times New Roman" panose="02020603050405020304" pitchFamily="18" charset="0"/>
              </a:rPr>
              <a:t>?</a:t>
            </a:r>
          </a:p>
        </p:txBody>
      </p:sp>
      <p:sp>
        <p:nvSpPr>
          <p:cNvPr id="25" name="Rounded Rectangle 5">
            <a:extLst>
              <a:ext uri="{FF2B5EF4-FFF2-40B4-BE49-F238E27FC236}">
                <a16:creationId xmlns:a16="http://schemas.microsoft.com/office/drawing/2014/main" id="{B1D0EA06-5A59-4B33-B259-8187B6360A7D}"/>
              </a:ext>
            </a:extLst>
          </p:cNvPr>
          <p:cNvSpPr/>
          <p:nvPr/>
        </p:nvSpPr>
        <p:spPr>
          <a:xfrm>
            <a:off x="8026021" y="1981200"/>
            <a:ext cx="4233366" cy="614362"/>
          </a:xfrm>
          <a:prstGeom prst="roundRect">
            <a:avLst/>
          </a:prstGeom>
          <a:noFill/>
          <a:ln w="28575">
            <a:noFill/>
            <a:prstDash val="lgDashDot"/>
          </a:ln>
        </p:spPr>
        <p:style>
          <a:lnRef idx="2">
            <a:schemeClr val="accent1">
              <a:shade val="50000"/>
            </a:schemeClr>
          </a:lnRef>
          <a:fillRef idx="1">
            <a:schemeClr val="accent1"/>
          </a:fillRef>
          <a:effectRef idx="0">
            <a:schemeClr val="accent1"/>
          </a:effectRef>
          <a:fontRef idx="minor">
            <a:schemeClr val="lt1"/>
          </a:fontRef>
        </p:style>
        <p:txBody>
          <a:bodyPr anchor="ctr"/>
          <a:lstStyle/>
          <a:p>
            <a:pPr marR="0" lvl="0" algn="l" defTabSz="914400" rtl="0" eaLnBrk="1" fontAlgn="auto" latinLnBrk="0" hangingPunct="1">
              <a:lnSpc>
                <a:spcPct val="150000"/>
              </a:lnSpc>
              <a:spcBef>
                <a:spcPts val="0"/>
              </a:spcBef>
              <a:spcAft>
                <a:spcPts val="0"/>
              </a:spcAft>
              <a:buClrTx/>
              <a:buSzTx/>
              <a:tabLst/>
              <a:defRPr/>
            </a:pPr>
            <a:r>
              <a:rPr kumimoji="0" lang="en-US" sz="3200" b="1" i="0" u="none" strike="noStrike" kern="1200" cap="none" spc="0" normalizeH="0" baseline="0" noProof="0" dirty="0">
                <a:ln>
                  <a:noFill/>
                </a:ln>
                <a:solidFill>
                  <a:srgbClr val="FF0000"/>
                </a:solidFill>
                <a:effectLst/>
                <a:uLnTx/>
                <a:uFillTx/>
                <a:latin typeface="UTM Avo"/>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UTM Avo"/>
                <a:cs typeface="Times New Roman" panose="02020603050405020304" pitchFamily="18" charset="0"/>
              </a:rPr>
              <a:t>Có</a:t>
            </a:r>
            <a:r>
              <a:rPr kumimoji="0" lang="en-US" sz="3200" b="1" i="0" u="none" strike="noStrike" kern="1200" cap="none" spc="0" normalizeH="0" noProof="0" dirty="0">
                <a:ln>
                  <a:noFill/>
                </a:ln>
                <a:solidFill>
                  <a:srgbClr val="FF0000"/>
                </a:solidFill>
                <a:effectLst/>
                <a:uLnTx/>
                <a:uFillTx/>
                <a:latin typeface="UTM Avo"/>
                <a:cs typeface="Times New Roman" panose="02020603050405020304" pitchFamily="18" charset="0"/>
              </a:rPr>
              <a:t> </a:t>
            </a:r>
            <a:r>
              <a:rPr kumimoji="0" lang="en-US" sz="3200" b="1" i="0" u="none" strike="noStrike" kern="1200" cap="none" spc="0" normalizeH="0" noProof="0" dirty="0" err="1">
                <a:ln>
                  <a:noFill/>
                </a:ln>
                <a:solidFill>
                  <a:srgbClr val="FF0000"/>
                </a:solidFill>
                <a:effectLst/>
                <a:uLnTx/>
                <a:uFillTx/>
                <a:latin typeface="UTM Avo"/>
                <a:cs typeface="Times New Roman" panose="02020603050405020304" pitchFamily="18" charset="0"/>
              </a:rPr>
              <a:t>tất</a:t>
            </a:r>
            <a:r>
              <a:rPr kumimoji="0" lang="en-US" sz="3200" b="1" i="0" u="none" strike="noStrike" kern="1200" cap="none" spc="0" normalizeH="0" noProof="0" dirty="0">
                <a:ln>
                  <a:noFill/>
                </a:ln>
                <a:solidFill>
                  <a:srgbClr val="FF0000"/>
                </a:solidFill>
                <a:effectLst/>
                <a:uLnTx/>
                <a:uFillTx/>
                <a:latin typeface="UTM Avo"/>
                <a:cs typeface="Times New Roman" panose="02020603050405020304" pitchFamily="18" charset="0"/>
              </a:rPr>
              <a:t> </a:t>
            </a:r>
            <a:r>
              <a:rPr kumimoji="0" lang="en-US" sz="3200" b="1" i="0" u="none" strike="noStrike" kern="1200" cap="none" spc="0" normalizeH="0" noProof="0" dirty="0" err="1">
                <a:ln>
                  <a:noFill/>
                </a:ln>
                <a:solidFill>
                  <a:srgbClr val="FF0000"/>
                </a:solidFill>
                <a:effectLst/>
                <a:uLnTx/>
                <a:uFillTx/>
                <a:latin typeface="UTM Avo"/>
                <a:cs typeface="Times New Roman" panose="02020603050405020304" pitchFamily="18" charset="0"/>
              </a:rPr>
              <a:t>cả</a:t>
            </a:r>
            <a:r>
              <a:rPr kumimoji="0" lang="en-US" sz="3200" b="1" i="0" u="none" strike="noStrike" kern="1200" cap="none" spc="0" normalizeH="0" noProof="0" dirty="0">
                <a:ln>
                  <a:noFill/>
                </a:ln>
                <a:solidFill>
                  <a:srgbClr val="FF0000"/>
                </a:solidFill>
                <a:effectLst/>
                <a:uLnTx/>
                <a:uFillTx/>
                <a:latin typeface="UTM Avo"/>
                <a:cs typeface="Times New Roman" panose="02020603050405020304" pitchFamily="18" charset="0"/>
              </a:rPr>
              <a:t> 17 </a:t>
            </a:r>
            <a:r>
              <a:rPr kumimoji="0" lang="en-US" sz="3200" b="1" i="0" u="none" strike="noStrike" kern="1200" cap="none" spc="0" normalizeH="0" noProof="0" dirty="0" err="1">
                <a:ln>
                  <a:noFill/>
                </a:ln>
                <a:solidFill>
                  <a:srgbClr val="FF0000"/>
                </a:solidFill>
                <a:effectLst/>
                <a:uLnTx/>
                <a:uFillTx/>
                <a:latin typeface="UTM Avo"/>
                <a:cs typeface="Times New Roman" panose="02020603050405020304" pitchFamily="18" charset="0"/>
              </a:rPr>
              <a:t>bạn</a:t>
            </a:r>
            <a:r>
              <a:rPr kumimoji="0" lang="en-US" sz="3200" b="1" i="0" u="none" strike="noStrike" kern="1200" cap="none" spc="0" normalizeH="0" noProof="0" dirty="0">
                <a:ln>
                  <a:noFill/>
                </a:ln>
                <a:solidFill>
                  <a:srgbClr val="FF0000"/>
                </a:solidFill>
                <a:effectLst/>
                <a:uLnTx/>
                <a:uFillTx/>
                <a:latin typeface="UTM Avo"/>
                <a:cs typeface="Times New Roman" panose="02020603050405020304" pitchFamily="18" charset="0"/>
              </a:rPr>
              <a:t>.</a:t>
            </a:r>
          </a:p>
        </p:txBody>
      </p:sp>
    </p:spTree>
    <p:extLst>
      <p:ext uri="{BB962C8B-B14F-4D97-AF65-F5344CB8AC3E}">
        <p14:creationId xmlns:p14="http://schemas.microsoft.com/office/powerpoint/2010/main" val="21259969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par>
                                <p:cTn id="7" presetID="32" presetClass="emph" presetSubtype="0" repeatCount="indefinite" fill="hold" nodeType="withEffect">
                                  <p:stCondLst>
                                    <p:cond delay="0"/>
                                  </p:stCondLst>
                                  <p:childTnLst>
                                    <p:animRot by="120000">
                                      <p:cBhvr>
                                        <p:cTn id="8" dur="100" fill="hold">
                                          <p:stCondLst>
                                            <p:cond delay="0"/>
                                          </p:stCondLst>
                                        </p:cTn>
                                        <p:tgtEl>
                                          <p:spTgt spid="9"/>
                                        </p:tgtEl>
                                        <p:attrNameLst>
                                          <p:attrName>r</p:attrName>
                                        </p:attrNameLst>
                                      </p:cBhvr>
                                    </p:animRot>
                                    <p:animRot by="-240000">
                                      <p:cBhvr>
                                        <p:cTn id="9" dur="200" fill="hold">
                                          <p:stCondLst>
                                            <p:cond delay="200"/>
                                          </p:stCondLst>
                                        </p:cTn>
                                        <p:tgtEl>
                                          <p:spTgt spid="9"/>
                                        </p:tgtEl>
                                        <p:attrNameLst>
                                          <p:attrName>r</p:attrName>
                                        </p:attrNameLst>
                                      </p:cBhvr>
                                    </p:animRot>
                                    <p:animRot by="240000">
                                      <p:cBhvr>
                                        <p:cTn id="10" dur="200" fill="hold">
                                          <p:stCondLst>
                                            <p:cond delay="400"/>
                                          </p:stCondLst>
                                        </p:cTn>
                                        <p:tgtEl>
                                          <p:spTgt spid="9"/>
                                        </p:tgtEl>
                                        <p:attrNameLst>
                                          <p:attrName>r</p:attrName>
                                        </p:attrNameLst>
                                      </p:cBhvr>
                                    </p:animRot>
                                    <p:animRot by="-240000">
                                      <p:cBhvr>
                                        <p:cTn id="11" dur="200" fill="hold">
                                          <p:stCondLst>
                                            <p:cond delay="600"/>
                                          </p:stCondLst>
                                        </p:cTn>
                                        <p:tgtEl>
                                          <p:spTgt spid="9"/>
                                        </p:tgtEl>
                                        <p:attrNameLst>
                                          <p:attrName>r</p:attrName>
                                        </p:attrNameLst>
                                      </p:cBhvr>
                                    </p:animRot>
                                    <p:animRot by="120000">
                                      <p:cBhvr>
                                        <p:cTn id="12" dur="200" fill="hold">
                                          <p:stCondLst>
                                            <p:cond delay="800"/>
                                          </p:stCondLst>
                                        </p:cTn>
                                        <p:tgtEl>
                                          <p:spTgt spid="9"/>
                                        </p:tgtEl>
                                        <p:attrNameLst>
                                          <p:attrName>r</p:attrName>
                                        </p:attrNameLst>
                                      </p:cBhvr>
                                    </p:animRot>
                                  </p:childTnLst>
                                </p:cTn>
                              </p:par>
                              <p:par>
                                <p:cTn id="13" presetID="21" presetClass="entr" presetSubtype="1" fill="hold" nodeType="with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heel(1)">
                                      <p:cBhvr>
                                        <p:cTn id="15" dur="2000"/>
                                        <p:tgtEl>
                                          <p:spTgt spid="23"/>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wipe(left)">
                                      <p:cBhvr>
                                        <p:cTn id="18" dur="500"/>
                                        <p:tgtEl>
                                          <p:spTgt spid="2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500"/>
                                        <p:tgtEl>
                                          <p:spTgt spid="25"/>
                                        </p:tgtEl>
                                      </p:cBhvr>
                                    </p:animEffect>
                                  </p:childTnLst>
                                  <p:subTnLst>
                                    <p:audio>
                                      <p:cMediaNode>
                                        <p:cTn display="0" masterRel="sameClick">
                                          <p:stCondLst>
                                            <p:cond evt="begin" delay="0">
                                              <p:tn val="21"/>
                                            </p:cond>
                                          </p:stCondLst>
                                          <p:endCondLst>
                                            <p:cond evt="onStopAudio" delay="0">
                                              <p:tgtEl>
                                                <p:sldTgt/>
                                              </p:tgtEl>
                                            </p:cond>
                                          </p:endCondLst>
                                        </p:cTn>
                                        <p:tgtEl>
                                          <p:sndTgt r:embed="rId5" name="Tieng-yeah-tre-con-www_nhacchuongvui_com.wav"/>
                                        </p:tgtEl>
                                      </p:cMediaNode>
                                    </p:audio>
                                  </p:subTnLst>
                                </p:cTn>
                              </p:par>
                            </p:childTnLst>
                          </p:cTn>
                        </p:par>
                      </p:childTnLst>
                    </p:cTn>
                  </p:par>
                </p:childTnLst>
              </p:cTn>
              <p:prevCondLst>
                <p:cond evt="onPrev" delay="0">
                  <p:tgtEl>
                    <p:sldTgt/>
                  </p:tgtEl>
                </p:cond>
              </p:prevCondLst>
              <p:nextCondLst>
                <p:cond evt="onNext" delay="0">
                  <p:tgtEl>
                    <p:sldTgt/>
                  </p:tgtEl>
                </p:cond>
              </p:nextCondLst>
            </p:seq>
            <p:audio>
              <p:cMediaNode vol="18868" numSld="999">
                <p:cTn id="24" repeatCount="indefinite" fill="hold" display="0">
                  <p:stCondLst>
                    <p:cond delay="indefinite"/>
                  </p:stCondLst>
                  <p:endCondLst>
                    <p:cond evt="onStopAudio" delay="0">
                      <p:tgtEl>
                        <p:sldTgt/>
                      </p:tgtEl>
                    </p:cond>
                  </p:endCondLst>
                </p:cTn>
                <p:tgtEl>
                  <p:spTgt spid="11"/>
                </p:tgtEl>
              </p:cMediaNode>
            </p:audio>
          </p:childTnLst>
        </p:cTn>
      </p:par>
    </p:tnLst>
    <p:bldLst>
      <p:bldP spid="24" grpId="0"/>
      <p:bldP spid="2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descr="Cloud Clip Art at Clker.com - vector clip art online, royalty free &amp;amp; public  domain"/>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6770" y="507582"/>
            <a:ext cx="1820975" cy="100760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loud Clip Art at Clker.com - vector clip art online, royalty free &amp;amp; public  domain"/>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195697" y="76200"/>
            <a:ext cx="2003073" cy="110836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5081" y="0"/>
            <a:ext cx="12161839" cy="6858000"/>
          </a:xfrm>
          <a:prstGeom prst="rect">
            <a:avLst/>
          </a:prstGeom>
        </p:spPr>
      </p:pic>
      <p:pic>
        <p:nvPicPr>
          <p:cNvPr id="11" name="Tieng-song-bien-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929481" y="1981200"/>
            <a:ext cx="609600" cy="609600"/>
          </a:xfrm>
          <a:prstGeom prst="rect">
            <a:avLst/>
          </a:prstGeom>
        </p:spPr>
      </p:pic>
      <p:pic>
        <p:nvPicPr>
          <p:cNvPr id="1026" name="Picture 2" descr="Cloud Clip Art at Clker.com - vector clip art online, royalty free &amp;amp; public  domain"/>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290476" y="76200"/>
            <a:ext cx="1368125" cy="75703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loud Clip Art at Clker.com - vector clip art online, royalty free &amp;amp; public  domain"/>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535688" y="353013"/>
            <a:ext cx="2003073" cy="110836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hlinkClick r:id="rId11" action="ppaction://hlinksldjump"/>
          </p:cNvPr>
          <p:cNvPicPr>
            <a:picLocks noChangeAspect="1"/>
          </p:cNvPicPr>
          <p:nvPr/>
        </p:nvPicPr>
        <p:blipFill rotWithShape="1">
          <a:blip r:embed="rId12" cstate="print">
            <a:extLst>
              <a:ext uri="{28A0092B-C50C-407E-A947-70E740481C1C}">
                <a14:useLocalDpi xmlns:a14="http://schemas.microsoft.com/office/drawing/2010/main" val="0"/>
              </a:ext>
            </a:extLst>
          </a:blip>
          <a:srcRect l="17538" t="8029" r="13438" b="24064"/>
          <a:stretch/>
        </p:blipFill>
        <p:spPr>
          <a:xfrm>
            <a:off x="35789" y="5556764"/>
            <a:ext cx="1763530" cy="1301237"/>
          </a:xfrm>
          <a:prstGeom prst="rect">
            <a:avLst/>
          </a:prstGeom>
        </p:spPr>
      </p:pic>
      <p:pic>
        <p:nvPicPr>
          <p:cNvPr id="22" name="Hình ảnh 21">
            <a:extLst>
              <a:ext uri="{FF2B5EF4-FFF2-40B4-BE49-F238E27FC236}">
                <a16:creationId xmlns:a16="http://schemas.microsoft.com/office/drawing/2014/main" id="{56DB5ADD-60F3-4F9B-B770-90D0AE9CDFDB}"/>
              </a:ext>
            </a:extLst>
          </p:cNvPr>
          <p:cNvPicPr>
            <a:picLocks noChangeAspect="1"/>
          </p:cNvPicPr>
          <p:nvPr/>
        </p:nvPicPr>
        <p:blipFill>
          <a:blip r:embed="rId13">
            <a:clrChange>
              <a:clrFrom>
                <a:srgbClr val="FFFFFF"/>
              </a:clrFrom>
              <a:clrTo>
                <a:srgbClr val="FFFFFF">
                  <a:alpha val="0"/>
                </a:srgbClr>
              </a:clrTo>
            </a:clrChange>
            <a:extLst>
              <a:ext uri="{BEBA8EAE-BF5A-486C-A8C5-ECC9F3942E4B}">
                <a14:imgProps xmlns:a14="http://schemas.microsoft.com/office/drawing/2010/main">
                  <a14:imgLayer r:embed="rId14">
                    <a14:imgEffect>
                      <a14:saturation sat="200000"/>
                    </a14:imgEffect>
                  </a14:imgLayer>
                </a14:imgProps>
              </a:ext>
            </a:extLst>
          </a:blip>
          <a:stretch>
            <a:fillRect/>
          </a:stretch>
        </p:blipFill>
        <p:spPr>
          <a:xfrm>
            <a:off x="1799319" y="2223046"/>
            <a:ext cx="7668711" cy="4711154"/>
          </a:xfrm>
          <a:prstGeom prst="rect">
            <a:avLst/>
          </a:prstGeom>
        </p:spPr>
      </p:pic>
      <p:sp>
        <p:nvSpPr>
          <p:cNvPr id="23" name="Rounded Rectangle 5">
            <a:extLst>
              <a:ext uri="{FF2B5EF4-FFF2-40B4-BE49-F238E27FC236}">
                <a16:creationId xmlns:a16="http://schemas.microsoft.com/office/drawing/2014/main" id="{75BC6ACD-4C1F-409F-8CC2-E5BE9E8FDADA}"/>
              </a:ext>
            </a:extLst>
          </p:cNvPr>
          <p:cNvSpPr/>
          <p:nvPr/>
        </p:nvSpPr>
        <p:spPr>
          <a:xfrm>
            <a:off x="834887" y="1473630"/>
            <a:ext cx="6944139" cy="614362"/>
          </a:xfrm>
          <a:prstGeom prst="roundRect">
            <a:avLst/>
          </a:prstGeom>
          <a:noFill/>
          <a:ln w="28575">
            <a:noFill/>
            <a:prstDash val="lgDashDot"/>
          </a:ln>
        </p:spPr>
        <p:style>
          <a:lnRef idx="2">
            <a:schemeClr val="accent1">
              <a:shade val="50000"/>
            </a:schemeClr>
          </a:lnRef>
          <a:fillRef idx="1">
            <a:schemeClr val="accent1"/>
          </a:fillRef>
          <a:effectRef idx="0">
            <a:schemeClr val="accent1"/>
          </a:effectRef>
          <a:fontRef idx="minor">
            <a:schemeClr val="lt1"/>
          </a:fontRef>
        </p:style>
        <p:txBody>
          <a:bodyPr anchor="ctr"/>
          <a:lstStyle/>
          <a:p>
            <a:pPr marR="0" lvl="0" algn="l" defTabSz="914400" rtl="0" eaLnBrk="1" fontAlgn="auto" latinLnBrk="0" hangingPunct="1">
              <a:lnSpc>
                <a:spcPct val="150000"/>
              </a:lnSpc>
              <a:spcBef>
                <a:spcPts val="0"/>
              </a:spcBef>
              <a:spcAft>
                <a:spcPts val="0"/>
              </a:spcAft>
              <a:buClrTx/>
              <a:buSzTx/>
              <a:tabLst/>
              <a:defRPr/>
            </a:pPr>
            <a:r>
              <a:rPr kumimoji="0" lang="en-US" sz="3200" b="1" i="0" u="none" strike="noStrike" kern="1200" cap="none" spc="0" normalizeH="0" baseline="0" noProof="0" dirty="0">
                <a:ln>
                  <a:noFill/>
                </a:ln>
                <a:solidFill>
                  <a:srgbClr val="002060"/>
                </a:solidFill>
                <a:effectLst/>
                <a:uLnTx/>
                <a:uFillTx/>
                <a:latin typeface="UTM Avo"/>
                <a:cs typeface="Times New Roman" panose="02020603050405020304" pitchFamily="18" charset="0"/>
              </a:rPr>
              <a:t>- </a:t>
            </a:r>
            <a:r>
              <a:rPr kumimoji="0" lang="en-US" sz="3200" b="1" i="0" u="none" strike="noStrike" kern="1200" cap="none" spc="0" normalizeH="0" baseline="0" noProof="0" dirty="0" err="1">
                <a:ln>
                  <a:noFill/>
                </a:ln>
                <a:solidFill>
                  <a:srgbClr val="002060"/>
                </a:solidFill>
                <a:effectLst/>
                <a:uLnTx/>
                <a:uFillTx/>
                <a:latin typeface="UTM Avo"/>
                <a:cs typeface="Times New Roman" panose="02020603050405020304" pitchFamily="18" charset="0"/>
              </a:rPr>
              <a:t>Có</a:t>
            </a:r>
            <a:r>
              <a:rPr kumimoji="0" lang="en-US" sz="3200" b="1" i="0" u="none" strike="noStrike" kern="1200" cap="none" spc="0" normalizeH="0" noProof="0" dirty="0">
                <a:ln>
                  <a:noFill/>
                </a:ln>
                <a:solidFill>
                  <a:srgbClr val="002060"/>
                </a:solidFill>
                <a:effectLst/>
                <a:uLnTx/>
                <a:uFillTx/>
                <a:latin typeface="UTM Avo"/>
                <a:cs typeface="Times New Roman" panose="02020603050405020304" pitchFamily="18" charset="0"/>
              </a:rPr>
              <a:t> bao </a:t>
            </a:r>
            <a:r>
              <a:rPr kumimoji="0" lang="en-US" sz="3200" b="1" i="0" u="none" strike="noStrike" kern="1200" cap="none" spc="0" normalizeH="0" noProof="0" dirty="0" err="1">
                <a:ln>
                  <a:noFill/>
                </a:ln>
                <a:solidFill>
                  <a:srgbClr val="002060"/>
                </a:solidFill>
                <a:effectLst/>
                <a:uLnTx/>
                <a:uFillTx/>
                <a:latin typeface="UTM Avo"/>
                <a:cs typeface="Times New Roman" panose="02020603050405020304" pitchFamily="18" charset="0"/>
              </a:rPr>
              <a:t>nhiêu</a:t>
            </a:r>
            <a:r>
              <a:rPr kumimoji="0" lang="en-US" sz="3200" b="1" i="0" u="none" strike="noStrike" kern="1200" cap="none" spc="0" normalizeH="0" noProof="0" dirty="0">
                <a:ln>
                  <a:noFill/>
                </a:ln>
                <a:solidFill>
                  <a:srgbClr val="002060"/>
                </a:solidFill>
                <a:effectLst/>
                <a:uLnTx/>
                <a:uFillTx/>
                <a:latin typeface="UTM Avo"/>
                <a:cs typeface="Times New Roman" panose="02020603050405020304" pitchFamily="18" charset="0"/>
              </a:rPr>
              <a:t> </a:t>
            </a:r>
            <a:r>
              <a:rPr kumimoji="0" lang="en-US" sz="3200" b="1" i="0" u="none" strike="noStrike" kern="1200" cap="none" spc="0" normalizeH="0" noProof="0" dirty="0" err="1">
                <a:ln>
                  <a:noFill/>
                </a:ln>
                <a:solidFill>
                  <a:srgbClr val="002060"/>
                </a:solidFill>
                <a:effectLst/>
                <a:uLnTx/>
                <a:uFillTx/>
                <a:latin typeface="UTM Avo"/>
                <a:cs typeface="Times New Roman" panose="02020603050405020304" pitchFamily="18" charset="0"/>
              </a:rPr>
              <a:t>bạn</a:t>
            </a:r>
            <a:r>
              <a:rPr kumimoji="0" lang="en-US" sz="3200" b="1" i="0" u="none" strike="noStrike" kern="1200" cap="none" spc="0" normalizeH="0" noProof="0" dirty="0">
                <a:ln>
                  <a:noFill/>
                </a:ln>
                <a:solidFill>
                  <a:srgbClr val="002060"/>
                </a:solidFill>
                <a:effectLst/>
                <a:uLnTx/>
                <a:uFillTx/>
                <a:latin typeface="UTM Avo"/>
                <a:cs typeface="Times New Roman" panose="02020603050405020304" pitchFamily="18" charset="0"/>
              </a:rPr>
              <a:t> </a:t>
            </a:r>
            <a:r>
              <a:rPr kumimoji="0" lang="en-US" sz="3200" b="1" i="0" u="none" strike="noStrike" kern="1200" cap="none" spc="0" normalizeH="0" noProof="0" dirty="0" err="1">
                <a:ln>
                  <a:noFill/>
                </a:ln>
                <a:solidFill>
                  <a:srgbClr val="002060"/>
                </a:solidFill>
                <a:effectLst/>
                <a:uLnTx/>
                <a:uFillTx/>
                <a:latin typeface="UTM Avo"/>
                <a:cs typeface="Times New Roman" panose="02020603050405020304" pitchFamily="18" charset="0"/>
              </a:rPr>
              <a:t>nam</a:t>
            </a:r>
            <a:r>
              <a:rPr kumimoji="0" lang="en-US" sz="3200" b="1" i="0" u="none" strike="noStrike" kern="1200" cap="none" spc="0" normalizeH="0" noProof="0" dirty="0">
                <a:ln>
                  <a:noFill/>
                </a:ln>
                <a:solidFill>
                  <a:srgbClr val="002060"/>
                </a:solidFill>
                <a:effectLst/>
                <a:uLnTx/>
                <a:uFillTx/>
                <a:latin typeface="UTM Avo"/>
                <a:cs typeface="Times New Roman" panose="02020603050405020304" pitchFamily="18" charset="0"/>
              </a:rPr>
              <a:t> ?</a:t>
            </a:r>
          </a:p>
        </p:txBody>
      </p:sp>
      <p:sp>
        <p:nvSpPr>
          <p:cNvPr id="24" name="Rounded Rectangle 5">
            <a:extLst>
              <a:ext uri="{FF2B5EF4-FFF2-40B4-BE49-F238E27FC236}">
                <a16:creationId xmlns:a16="http://schemas.microsoft.com/office/drawing/2014/main" id="{D49B0783-4797-44BB-ADEB-F2456D56212D}"/>
              </a:ext>
            </a:extLst>
          </p:cNvPr>
          <p:cNvSpPr/>
          <p:nvPr/>
        </p:nvSpPr>
        <p:spPr>
          <a:xfrm>
            <a:off x="8438412" y="1850680"/>
            <a:ext cx="3704128" cy="614362"/>
          </a:xfrm>
          <a:prstGeom prst="roundRect">
            <a:avLst/>
          </a:prstGeom>
          <a:noFill/>
          <a:ln w="28575">
            <a:noFill/>
            <a:prstDash val="lgDashDot"/>
          </a:ln>
        </p:spPr>
        <p:style>
          <a:lnRef idx="2">
            <a:schemeClr val="accent1">
              <a:shade val="50000"/>
            </a:schemeClr>
          </a:lnRef>
          <a:fillRef idx="1">
            <a:schemeClr val="accent1"/>
          </a:fillRef>
          <a:effectRef idx="0">
            <a:schemeClr val="accent1"/>
          </a:effectRef>
          <a:fontRef idx="minor">
            <a:schemeClr val="lt1"/>
          </a:fontRef>
        </p:style>
        <p:txBody>
          <a:bodyPr anchor="ctr"/>
          <a:lstStyle/>
          <a:p>
            <a:pPr marR="0" lvl="0" algn="l" defTabSz="914400" rtl="0" eaLnBrk="1" fontAlgn="auto" latinLnBrk="0" hangingPunct="1">
              <a:lnSpc>
                <a:spcPct val="150000"/>
              </a:lnSpc>
              <a:spcBef>
                <a:spcPts val="0"/>
              </a:spcBef>
              <a:spcAft>
                <a:spcPts val="0"/>
              </a:spcAft>
              <a:buClrTx/>
              <a:buSzTx/>
              <a:tabLst/>
              <a:defRPr/>
            </a:pPr>
            <a:r>
              <a:rPr lang="en-US" sz="3200" b="1" dirty="0">
                <a:solidFill>
                  <a:srgbClr val="FF0000"/>
                </a:solidFill>
                <a:latin typeface="UTM Avo"/>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UTM Avo"/>
                <a:cs typeface="Times New Roman" panose="02020603050405020304" pitchFamily="18" charset="0"/>
              </a:rPr>
              <a:t>Có</a:t>
            </a:r>
            <a:r>
              <a:rPr kumimoji="0" lang="en-US" sz="3200" b="1" i="0" u="none" strike="noStrike" kern="1200" cap="none" spc="0" normalizeH="0" noProof="0" dirty="0">
                <a:ln>
                  <a:noFill/>
                </a:ln>
                <a:solidFill>
                  <a:srgbClr val="FF0000"/>
                </a:solidFill>
                <a:effectLst/>
                <a:uLnTx/>
                <a:uFillTx/>
                <a:latin typeface="UTM Avo"/>
                <a:cs typeface="Times New Roman" panose="02020603050405020304" pitchFamily="18" charset="0"/>
              </a:rPr>
              <a:t> 8 </a:t>
            </a:r>
            <a:r>
              <a:rPr kumimoji="0" lang="en-US" sz="3200" b="1" i="0" u="none" strike="noStrike" kern="1200" cap="none" spc="0" normalizeH="0" noProof="0" dirty="0" err="1">
                <a:ln>
                  <a:noFill/>
                </a:ln>
                <a:solidFill>
                  <a:srgbClr val="FF0000"/>
                </a:solidFill>
                <a:effectLst/>
                <a:uLnTx/>
                <a:uFillTx/>
                <a:latin typeface="UTM Avo"/>
                <a:cs typeface="Times New Roman" panose="02020603050405020304" pitchFamily="18" charset="0"/>
              </a:rPr>
              <a:t>bạn</a:t>
            </a:r>
            <a:r>
              <a:rPr kumimoji="0" lang="en-US" sz="3200" b="1" i="0" u="none" strike="noStrike" kern="1200" cap="none" spc="0" normalizeH="0" noProof="0" dirty="0">
                <a:ln>
                  <a:noFill/>
                </a:ln>
                <a:solidFill>
                  <a:srgbClr val="FF0000"/>
                </a:solidFill>
                <a:effectLst/>
                <a:uLnTx/>
                <a:uFillTx/>
                <a:latin typeface="UTM Avo"/>
                <a:cs typeface="Times New Roman" panose="02020603050405020304" pitchFamily="18" charset="0"/>
              </a:rPr>
              <a:t> </a:t>
            </a:r>
            <a:r>
              <a:rPr kumimoji="0" lang="en-US" sz="3200" b="1" i="0" u="none" strike="noStrike" kern="1200" cap="none" spc="0" normalizeH="0" noProof="0" dirty="0" err="1">
                <a:ln>
                  <a:noFill/>
                </a:ln>
                <a:solidFill>
                  <a:srgbClr val="FF0000"/>
                </a:solidFill>
                <a:effectLst/>
                <a:uLnTx/>
                <a:uFillTx/>
                <a:latin typeface="UTM Avo"/>
                <a:cs typeface="Times New Roman" panose="02020603050405020304" pitchFamily="18" charset="0"/>
              </a:rPr>
              <a:t>nam</a:t>
            </a:r>
            <a:r>
              <a:rPr kumimoji="0" lang="en-US" sz="3200" b="1" i="0" u="none" strike="noStrike" kern="1200" cap="none" spc="0" normalizeH="0" noProof="0" dirty="0">
                <a:ln>
                  <a:noFill/>
                </a:ln>
                <a:solidFill>
                  <a:srgbClr val="FF0000"/>
                </a:solidFill>
                <a:effectLst/>
                <a:uLnTx/>
                <a:uFillTx/>
                <a:latin typeface="UTM Avo"/>
                <a:cs typeface="Times New Roman" panose="02020603050405020304" pitchFamily="18" charset="0"/>
              </a:rPr>
              <a:t>.</a:t>
            </a:r>
          </a:p>
        </p:txBody>
      </p:sp>
    </p:spTree>
    <p:extLst>
      <p:ext uri="{BB962C8B-B14F-4D97-AF65-F5344CB8AC3E}">
        <p14:creationId xmlns:p14="http://schemas.microsoft.com/office/powerpoint/2010/main" val="40770090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par>
                                <p:cTn id="7" presetID="32" presetClass="emph" presetSubtype="0" repeatCount="indefinite" fill="hold" nodeType="withEffect">
                                  <p:stCondLst>
                                    <p:cond delay="0"/>
                                  </p:stCondLst>
                                  <p:childTnLst>
                                    <p:animRot by="120000">
                                      <p:cBhvr>
                                        <p:cTn id="8" dur="100" fill="hold">
                                          <p:stCondLst>
                                            <p:cond delay="0"/>
                                          </p:stCondLst>
                                        </p:cTn>
                                        <p:tgtEl>
                                          <p:spTgt spid="10"/>
                                        </p:tgtEl>
                                        <p:attrNameLst>
                                          <p:attrName>r</p:attrName>
                                        </p:attrNameLst>
                                      </p:cBhvr>
                                    </p:animRot>
                                    <p:animRot by="-240000">
                                      <p:cBhvr>
                                        <p:cTn id="9" dur="200" fill="hold">
                                          <p:stCondLst>
                                            <p:cond delay="200"/>
                                          </p:stCondLst>
                                        </p:cTn>
                                        <p:tgtEl>
                                          <p:spTgt spid="10"/>
                                        </p:tgtEl>
                                        <p:attrNameLst>
                                          <p:attrName>r</p:attrName>
                                        </p:attrNameLst>
                                      </p:cBhvr>
                                    </p:animRot>
                                    <p:animRot by="240000">
                                      <p:cBhvr>
                                        <p:cTn id="10" dur="200" fill="hold">
                                          <p:stCondLst>
                                            <p:cond delay="400"/>
                                          </p:stCondLst>
                                        </p:cTn>
                                        <p:tgtEl>
                                          <p:spTgt spid="10"/>
                                        </p:tgtEl>
                                        <p:attrNameLst>
                                          <p:attrName>r</p:attrName>
                                        </p:attrNameLst>
                                      </p:cBhvr>
                                    </p:animRot>
                                    <p:animRot by="-240000">
                                      <p:cBhvr>
                                        <p:cTn id="11" dur="200" fill="hold">
                                          <p:stCondLst>
                                            <p:cond delay="600"/>
                                          </p:stCondLst>
                                        </p:cTn>
                                        <p:tgtEl>
                                          <p:spTgt spid="10"/>
                                        </p:tgtEl>
                                        <p:attrNameLst>
                                          <p:attrName>r</p:attrName>
                                        </p:attrNameLst>
                                      </p:cBhvr>
                                    </p:animRot>
                                    <p:animRot by="120000">
                                      <p:cBhvr>
                                        <p:cTn id="12" dur="200" fill="hold">
                                          <p:stCondLst>
                                            <p:cond delay="800"/>
                                          </p:stCondLst>
                                        </p:cTn>
                                        <p:tgtEl>
                                          <p:spTgt spid="10"/>
                                        </p:tgtEl>
                                        <p:attrNameLst>
                                          <p:attrName>r</p:attrName>
                                        </p:attrNameLst>
                                      </p:cBhvr>
                                    </p:animRot>
                                  </p:childTnLst>
                                </p:cTn>
                              </p:par>
                              <p:par>
                                <p:cTn id="13" presetID="21" presetClass="entr" presetSubtype="1"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heel(1)">
                                      <p:cBhvr>
                                        <p:cTn id="15" dur="2000"/>
                                        <p:tgtEl>
                                          <p:spTgt spid="22"/>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left)">
                                      <p:cBhvr>
                                        <p:cTn id="18" dur="500"/>
                                        <p:tgtEl>
                                          <p:spTgt spid="2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left)">
                                      <p:cBhvr>
                                        <p:cTn id="23" dur="500"/>
                                        <p:tgtEl>
                                          <p:spTgt spid="24"/>
                                        </p:tgtEl>
                                      </p:cBhvr>
                                    </p:animEffect>
                                  </p:childTnLst>
                                  <p:subTnLst>
                                    <p:audio>
                                      <p:cMediaNode>
                                        <p:cTn display="0" masterRel="sameClick">
                                          <p:stCondLst>
                                            <p:cond evt="begin" delay="0">
                                              <p:tn val="21"/>
                                            </p:cond>
                                          </p:stCondLst>
                                          <p:endCondLst>
                                            <p:cond evt="onStopAudio" delay="0">
                                              <p:tgtEl>
                                                <p:sldTgt/>
                                              </p:tgtEl>
                                            </p:cond>
                                          </p:endCondLst>
                                        </p:cTn>
                                        <p:tgtEl>
                                          <p:sndTgt r:embed="rId5" name="Tieng-yeah-tre-con-www_nhacchuongvui_com.wav"/>
                                        </p:tgtEl>
                                      </p:cMediaNode>
                                    </p:audio>
                                  </p:subTnLst>
                                </p:cTn>
                              </p:par>
                            </p:childTnLst>
                          </p:cTn>
                        </p:par>
                      </p:childTnLst>
                    </p:cTn>
                  </p:par>
                </p:childTnLst>
              </p:cTn>
              <p:prevCondLst>
                <p:cond evt="onPrev" delay="0">
                  <p:tgtEl>
                    <p:sldTgt/>
                  </p:tgtEl>
                </p:cond>
              </p:prevCondLst>
              <p:nextCondLst>
                <p:cond evt="onNext" delay="0">
                  <p:tgtEl>
                    <p:sldTgt/>
                  </p:tgtEl>
                </p:cond>
              </p:nextCondLst>
            </p:seq>
            <p:audio>
              <p:cMediaNode vol="18868" numSld="999">
                <p:cTn id="24" repeatCount="indefinite" fill="hold" display="0">
                  <p:stCondLst>
                    <p:cond delay="indefinite"/>
                  </p:stCondLst>
                  <p:endCondLst>
                    <p:cond evt="onStopAudio" delay="0">
                      <p:tgtEl>
                        <p:sldTgt/>
                      </p:tgtEl>
                    </p:cond>
                  </p:endCondLst>
                </p:cTn>
                <p:tgtEl>
                  <p:spTgt spid="11"/>
                </p:tgtEl>
              </p:cMediaNode>
            </p:audio>
          </p:childTnLst>
        </p:cTn>
      </p:par>
    </p:tnLst>
    <p:bldLst>
      <p:bldP spid="23" grpId="0"/>
      <p:bldP spid="24" grpId="0"/>
    </p:bldLst>
  </p:timing>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UTM Avo">
      <a:majorFont>
        <a:latin typeface="UTM Avo"/>
        <a:ea typeface=""/>
        <a:cs typeface=""/>
      </a:majorFont>
      <a:minorFont>
        <a:latin typeface="UTM Av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239</TotalTime>
  <Words>327</Words>
  <Application>Microsoft Office PowerPoint</Application>
  <PresentationFormat>Widescreen</PresentationFormat>
  <Paragraphs>82</Paragraphs>
  <Slides>16</Slides>
  <Notes>7</Notes>
  <HiddenSlides>0</HiddenSlides>
  <MMClips>9</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Times New Roman</vt:lpstr>
      <vt:lpstr>UTM Avo</vt:lpstr>
      <vt:lpstr>2_Office Theme</vt:lpstr>
      <vt:lpstr>Tuần 20 Bài 40: Các số 17, 18, 19, 20– Tiết 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 trình bày PowerPoint</dc:title>
  <dc:creator>Huyền Bùi Thị Kim</dc:creator>
  <cp:lastModifiedBy>Administrator</cp:lastModifiedBy>
  <cp:revision>56</cp:revision>
  <dcterms:created xsi:type="dcterms:W3CDTF">2021-11-30T13:40:02Z</dcterms:created>
  <dcterms:modified xsi:type="dcterms:W3CDTF">2022-01-20T07:27:40Z</dcterms:modified>
</cp:coreProperties>
</file>