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56" r:id="rId4"/>
    <p:sldMasterId id="2147483768" r:id="rId5"/>
  </p:sldMasterIdLst>
  <p:notesMasterIdLst>
    <p:notesMasterId r:id="rId16"/>
  </p:notesMasterIdLst>
  <p:sldIdLst>
    <p:sldId id="313" r:id="rId6"/>
    <p:sldId id="258" r:id="rId7"/>
    <p:sldId id="262" r:id="rId8"/>
    <p:sldId id="271" r:id="rId9"/>
    <p:sldId id="273" r:id="rId10"/>
    <p:sldId id="272" r:id="rId11"/>
    <p:sldId id="274" r:id="rId12"/>
    <p:sldId id="260" r:id="rId13"/>
    <p:sldId id="275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FA"/>
    <a:srgbClr val="0000FF"/>
    <a:srgbClr val="FFFFCC"/>
    <a:srgbClr val="CCECFF"/>
    <a:srgbClr val="F6FDB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C38A6-5F5D-47E3-AADD-9CBE0A44A5EF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DD531-A72B-4148-A5A7-B7C80C93D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1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>
              <a:latin typeface="Calibri" panose="020F050202020403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AACCCE-6402-4D16-B400-FF679FC52AF2}" type="slidenum">
              <a:rPr lang="vi-VN" sz="1200">
                <a:solidFill>
                  <a:prstClr val="black"/>
                </a:solidFill>
              </a:rPr>
              <a:pPr eaLnBrk="1" hangingPunct="1"/>
              <a:t>7</a:t>
            </a:fld>
            <a:endParaRPr lang="vi-VN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1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D2624-8C84-4E26-ACCD-D17479CCFCD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5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A37B3-B423-4F6E-8296-56AE0931CF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45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80CD-355F-4628-ADA5-F50CFE857F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50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169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80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676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54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29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9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291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96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CE204-1CEC-4338-907A-1DBE854FD0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58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82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36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360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685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0499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103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6157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1221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7102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7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B347C-AE47-4983-A7A2-9ECB532BAA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502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8269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5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151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54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B461C-9F52-415C-9417-A70908D62380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0412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CDE59-6B77-435F-9A6A-9F9A718FABCB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913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78A0B-DB35-408F-9D0F-38B20FEBA6D8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7030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0ECA5-7BB1-41A5-9ACB-A78892362D1F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3565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533EC-0A38-489A-AF6D-B1955587C0A1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7893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76A5E3-401E-433C-823A-331ACAABDB9E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31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9E264-C94B-45DE-AA72-8A44A65217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551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50192F-F8B8-4064-8A36-CE490FCE3222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5092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BE40F0-C01A-4B84-953C-14550CF768D3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6812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26854-026B-433A-B6CE-10265BFE525B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6230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07DEB-F3CA-4921-BCA2-5C2C48239593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41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F05D4-A333-407B-BC3D-E3C5EE359FFF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1871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8123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205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380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314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6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8AC3B-E193-4B30-90B2-C5213CB7DE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82740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6455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5068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05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013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28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B103D-C5DC-4ED0-91FD-6FB773570F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95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037DA-FB64-4711-92C7-1ADB21776A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01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2F975-0A2C-4FD9-A15F-AD196D4935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1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92997-D613-4E34-BFA6-04197D8CBB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8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71AD9CB-7B55-408A-A9B9-E03A776E691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ahoma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46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68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69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SimSun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fld id="{7DFF461B-AB94-4527-8416-02B80FB98065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2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3000" t="-43000" r="-8000" b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MUSIC\nhac%20nhay\Ao%20Trang%20Den%20Truong%20-%20Hoang%20Thuy%20Linh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jpe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l_fi" descr="attachment">
            <a:extLst>
              <a:ext uri="{FF2B5EF4-FFF2-40B4-BE49-F238E27FC236}">
                <a16:creationId xmlns:a16="http://schemas.microsoft.com/office/drawing/2014/main" id="{23872E0D-AE4F-457A-9626-489C39A03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38"/>
            <a:ext cx="12192000" cy="6781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Ao Trang Den Truong - Hoang Thuy Linh.mp3">
            <a:hlinkClick r:id="" action="ppaction://media"/>
            <a:extLst>
              <a:ext uri="{FF2B5EF4-FFF2-40B4-BE49-F238E27FC236}">
                <a16:creationId xmlns:a16="http://schemas.microsoft.com/office/drawing/2014/main" id="{501AE775-8BC7-4FD0-ADA2-F538D449F01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531495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8">
            <a:extLst>
              <a:ext uri="{FF2B5EF4-FFF2-40B4-BE49-F238E27FC236}">
                <a16:creationId xmlns:a16="http://schemas.microsoft.com/office/drawing/2014/main" id="{18BFDEE3-B27B-4C10-B7D7-DF898C76F2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519113"/>
            <a:ext cx="6781800" cy="1292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  <a:endParaRPr lang="en-US" sz="27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WordArt 9">
            <a:extLst>
              <a:ext uri="{FF2B5EF4-FFF2-40B4-BE49-F238E27FC236}">
                <a16:creationId xmlns:a16="http://schemas.microsoft.com/office/drawing/2014/main" id="{02AEDD46-8B30-4F69-B390-F3BF350500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16113" y="2124075"/>
            <a:ext cx="3214687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</a:t>
            </a:r>
          </a:p>
        </p:txBody>
      </p:sp>
      <p:sp>
        <p:nvSpPr>
          <p:cNvPr id="6150" name="WordArt 10">
            <a:extLst>
              <a:ext uri="{FF2B5EF4-FFF2-40B4-BE49-F238E27FC236}">
                <a16:creationId xmlns:a16="http://schemas.microsoft.com/office/drawing/2014/main" id="{64B264D0-3EF7-4CDE-A0BC-D674C7D4C0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20800" y="3665538"/>
            <a:ext cx="59944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HỌC KÌ 1 </a:t>
            </a:r>
          </a:p>
          <a:p>
            <a:pPr algn="ctr"/>
            <a:r>
              <a:rPr lang="en-US" sz="27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6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795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Heart 3"/>
          <p:cNvSpPr/>
          <p:nvPr/>
        </p:nvSpPr>
        <p:spPr>
          <a:xfrm>
            <a:off x="7426335" y="1228240"/>
            <a:ext cx="3412273" cy="4010188"/>
          </a:xfrm>
          <a:prstGeom prst="heart">
            <a:avLst/>
          </a:prstGeom>
          <a:solidFill>
            <a:srgbClr val="FDD3F7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4485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1193" y="308518"/>
            <a:ext cx="3692912" cy="923330"/>
          </a:xfrm>
          <a:prstGeom prst="rect">
            <a:avLst/>
          </a:prstGeom>
          <a:solidFill>
            <a:srgbClr val="BFF3F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5400" b="1" dirty="0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endParaRPr lang="en-US" sz="5400" b="1" dirty="0">
              <a:solidFill>
                <a:srgbClr val="F79646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79176" y="2602374"/>
            <a:ext cx="94307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 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đầu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bức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thăm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hỏi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thân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mà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quý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mến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09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70325" y="313346"/>
            <a:ext cx="382989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36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6)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6769" y="2031301"/>
            <a:ext cx="974503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Đọc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thuộc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thơ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ở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kỳ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76027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24362" y="1694986"/>
            <a:ext cx="8229600" cy="25536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2.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930730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0">
            <a:extLst>
              <a:ext uri="{FF2B5EF4-FFF2-40B4-BE49-F238E27FC236}">
                <a16:creationId xmlns:a16="http://schemas.microsoft.com/office/drawing/2014/main" id="{DAD80906-B917-4746-8A15-E09357CC48E5}"/>
              </a:ext>
            </a:extLst>
          </p:cNvPr>
          <p:cNvGrpSpPr>
            <a:grpSpLocks/>
          </p:cNvGrpSpPr>
          <p:nvPr/>
        </p:nvGrpSpPr>
        <p:grpSpPr bwMode="auto">
          <a:xfrm>
            <a:off x="1450428" y="530461"/>
            <a:ext cx="9123363" cy="6247737"/>
            <a:chOff x="0" y="1092"/>
            <a:chExt cx="5747" cy="3143"/>
          </a:xfrm>
        </p:grpSpPr>
        <p:pic>
          <p:nvPicPr>
            <p:cNvPr id="48132" name="Picture 18" descr="Cover">
              <a:extLst>
                <a:ext uri="{FF2B5EF4-FFF2-40B4-BE49-F238E27FC236}">
                  <a16:creationId xmlns:a16="http://schemas.microsoft.com/office/drawing/2014/main" id="{310B620A-3446-4808-8EB7-E0BCD2401F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0" y="3725"/>
              <a:ext cx="1347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3" name="Picture 17" descr="Cover">
              <a:extLst>
                <a:ext uri="{FF2B5EF4-FFF2-40B4-BE49-F238E27FC236}">
                  <a16:creationId xmlns:a16="http://schemas.microsoft.com/office/drawing/2014/main" id="{79345220-BD75-4F16-AD78-6AEC240F56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4" y="3293"/>
              <a:ext cx="1543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4" name="Picture 16" descr="Cover">
              <a:extLst>
                <a:ext uri="{FF2B5EF4-FFF2-40B4-BE49-F238E27FC236}">
                  <a16:creationId xmlns:a16="http://schemas.microsoft.com/office/drawing/2014/main" id="{4A6C1618-52DF-4C65-86B7-A46230672B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" y="2123"/>
              <a:ext cx="2511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5" name="Picture 15" descr="Cover">
              <a:extLst>
                <a:ext uri="{FF2B5EF4-FFF2-40B4-BE49-F238E27FC236}">
                  <a16:creationId xmlns:a16="http://schemas.microsoft.com/office/drawing/2014/main" id="{84C82D84-3222-4CD3-85CB-7D0B47775B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7" y="2976"/>
              <a:ext cx="1380" cy="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6" name="Picture 14" descr="Cover">
              <a:extLst>
                <a:ext uri="{FF2B5EF4-FFF2-40B4-BE49-F238E27FC236}">
                  <a16:creationId xmlns:a16="http://schemas.microsoft.com/office/drawing/2014/main" id="{F12F31A0-BA43-452C-99B1-664143D284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8" y="2649"/>
              <a:ext cx="1386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7" name="Picture 13" descr="Cover">
              <a:extLst>
                <a:ext uri="{FF2B5EF4-FFF2-40B4-BE49-F238E27FC236}">
                  <a16:creationId xmlns:a16="http://schemas.microsoft.com/office/drawing/2014/main" id="{21BAC03F-0038-4349-8B6A-CAC038744C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1" y="2289"/>
              <a:ext cx="1281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8" name="Picture 12" descr="Cover">
              <a:extLst>
                <a:ext uri="{FF2B5EF4-FFF2-40B4-BE49-F238E27FC236}">
                  <a16:creationId xmlns:a16="http://schemas.microsoft.com/office/drawing/2014/main" id="{A9A84C8B-2922-4D41-A433-C409C474B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" y="2328"/>
              <a:ext cx="961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9" name="Picture 11" descr="Cover">
              <a:extLst>
                <a:ext uri="{FF2B5EF4-FFF2-40B4-BE49-F238E27FC236}">
                  <a16:creationId xmlns:a16="http://schemas.microsoft.com/office/drawing/2014/main" id="{68C4EA18-2D2E-46A1-8429-2465292AEA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2" y="2014"/>
              <a:ext cx="928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0" name="Picture 10" descr="Cover">
              <a:extLst>
                <a:ext uri="{FF2B5EF4-FFF2-40B4-BE49-F238E27FC236}">
                  <a16:creationId xmlns:a16="http://schemas.microsoft.com/office/drawing/2014/main" id="{9DE78D92-6E19-489B-8E5C-2A869EECE4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1" y="2145"/>
              <a:ext cx="1249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1" name="Picture 9" descr="Cover">
              <a:extLst>
                <a:ext uri="{FF2B5EF4-FFF2-40B4-BE49-F238E27FC236}">
                  <a16:creationId xmlns:a16="http://schemas.microsoft.com/office/drawing/2014/main" id="{BBCFF218-85A3-4DD8-A155-DBCD2C91E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8" y="1786"/>
              <a:ext cx="1203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2" name="Picture 8" descr="Cover">
              <a:extLst>
                <a:ext uri="{FF2B5EF4-FFF2-40B4-BE49-F238E27FC236}">
                  <a16:creationId xmlns:a16="http://schemas.microsoft.com/office/drawing/2014/main" id="{CE9F2EA8-C179-4148-B1DA-C5BA9634FF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" y="2034"/>
              <a:ext cx="2622" cy="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3" name="Picture 7" descr="Cover">
              <a:extLst>
                <a:ext uri="{FF2B5EF4-FFF2-40B4-BE49-F238E27FC236}">
                  <a16:creationId xmlns:a16="http://schemas.microsoft.com/office/drawing/2014/main" id="{00FA1CC4-EA91-4AD6-8718-69A937077E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6" y="1230"/>
              <a:ext cx="1517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5" name="Picture 5" descr="Cover">
              <a:extLst>
                <a:ext uri="{FF2B5EF4-FFF2-40B4-BE49-F238E27FC236}">
                  <a16:creationId xmlns:a16="http://schemas.microsoft.com/office/drawing/2014/main" id="{509481AA-39AE-410D-8133-7525A64EE4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" y="1092"/>
              <a:ext cx="2007" cy="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6" name="Picture 4" descr="Cover">
              <a:extLst>
                <a:ext uri="{FF2B5EF4-FFF2-40B4-BE49-F238E27FC236}">
                  <a16:creationId xmlns:a16="http://schemas.microsoft.com/office/drawing/2014/main" id="{615D63FA-2D1B-4690-A70D-883CB7A516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14"/>
              <a:ext cx="1746" cy="1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131" name="Text Box 10">
            <a:extLst>
              <a:ext uri="{FF2B5EF4-FFF2-40B4-BE49-F238E27FC236}">
                <a16:creationId xmlns:a16="http://schemas.microsoft.com/office/drawing/2014/main" id="{1EC8475B-75E8-4667-9341-8C9A8E004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1" y="-22225"/>
            <a:ext cx="4564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ấu trúc bức thư:</a:t>
            </a:r>
            <a:endParaRPr lang="en-US" alt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MMConnector">
            <a:extLst>
              <a:ext uri="{FF2B5EF4-FFF2-40B4-BE49-F238E27FC236}">
                <a16:creationId xmlns:a16="http://schemas.microsoft.com/office/drawing/2014/main" id="{701C5C4D-0540-43D3-9EC8-C7C5F7B4DA6F}"/>
              </a:ext>
            </a:extLst>
          </p:cNvPr>
          <p:cNvSpPr/>
          <p:nvPr/>
        </p:nvSpPr>
        <p:spPr>
          <a:xfrm rot="20944706" flipV="1">
            <a:off x="6063079" y="550552"/>
            <a:ext cx="2233822" cy="142836"/>
          </a:xfrm>
          <a:custGeom>
            <a:avLst/>
            <a:gdLst/>
            <a:ahLst/>
            <a:cxnLst/>
            <a:rect l="0" t="0" r="0" b="0"/>
            <a:pathLst>
              <a:path w="612896" h="341195">
                <a:moveTo>
                  <a:pt x="-8125" y="-71815"/>
                </a:moveTo>
                <a:cubicBezTo>
                  <a:pt x="4911" y="-59225"/>
                  <a:pt x="17673" y="-46552"/>
                  <a:pt x="30331" y="-33907"/>
                </a:cubicBezTo>
                <a:cubicBezTo>
                  <a:pt x="42990" y="-21262"/>
                  <a:pt x="55545" y="-8646"/>
                  <a:pt x="68055" y="3884"/>
                </a:cubicBezTo>
                <a:cubicBezTo>
                  <a:pt x="80564" y="16414"/>
                  <a:pt x="93028" y="28857"/>
                  <a:pt x="105537" y="41138"/>
                </a:cubicBezTo>
                <a:cubicBezTo>
                  <a:pt x="118046" y="53419"/>
                  <a:pt x="130601" y="65537"/>
                  <a:pt x="143283" y="77413"/>
                </a:cubicBezTo>
                <a:cubicBezTo>
                  <a:pt x="155965" y="89289"/>
                  <a:pt x="168775" y="100923"/>
                  <a:pt x="181797" y="112225"/>
                </a:cubicBezTo>
                <a:cubicBezTo>
                  <a:pt x="194819" y="123528"/>
                  <a:pt x="208052" y="134498"/>
                  <a:pt x="221570" y="145034"/>
                </a:cubicBezTo>
                <a:cubicBezTo>
                  <a:pt x="235087" y="155570"/>
                  <a:pt x="248888" y="165672"/>
                  <a:pt x="263045" y="175231"/>
                </a:cubicBezTo>
                <a:cubicBezTo>
                  <a:pt x="277202" y="184789"/>
                  <a:pt x="291714" y="193804"/>
                  <a:pt x="306572" y="202160"/>
                </a:cubicBezTo>
                <a:cubicBezTo>
                  <a:pt x="321431" y="210516"/>
                  <a:pt x="336635" y="218214"/>
                  <a:pt x="352345" y="225167"/>
                </a:cubicBezTo>
                <a:cubicBezTo>
                  <a:pt x="368054" y="232120"/>
                  <a:pt x="384269" y="238329"/>
                  <a:pt x="400339" y="243679"/>
                </a:cubicBezTo>
                <a:cubicBezTo>
                  <a:pt x="416408" y="249030"/>
                  <a:pt x="432332" y="253522"/>
                  <a:pt x="450298" y="257315"/>
                </a:cubicBezTo>
                <a:cubicBezTo>
                  <a:pt x="468263" y="261107"/>
                  <a:pt x="488270" y="264199"/>
                  <a:pt x="501780" y="265952"/>
                </a:cubicBezTo>
                <a:cubicBezTo>
                  <a:pt x="515289" y="267706"/>
                  <a:pt x="522302" y="268119"/>
                  <a:pt x="529315" y="268533"/>
                </a:cubicBezTo>
                <a:cubicBezTo>
                  <a:pt x="534777" y="268856"/>
                  <a:pt x="538435" y="271953"/>
                  <a:pt x="538435" y="276133"/>
                </a:cubicBezTo>
                <a:cubicBezTo>
                  <a:pt x="538435" y="280313"/>
                  <a:pt x="534770" y="283304"/>
                  <a:pt x="529315" y="283733"/>
                </a:cubicBezTo>
                <a:cubicBezTo>
                  <a:pt x="522144" y="284297"/>
                  <a:pt x="514974" y="284861"/>
                  <a:pt x="500862" y="284975"/>
                </a:cubicBezTo>
                <a:cubicBezTo>
                  <a:pt x="486750" y="285089"/>
                  <a:pt x="465696" y="284753"/>
                  <a:pt x="446479" y="283386"/>
                </a:cubicBezTo>
                <a:cubicBezTo>
                  <a:pt x="427262" y="282018"/>
                  <a:pt x="409881" y="279620"/>
                  <a:pt x="392119" y="276313"/>
                </a:cubicBezTo>
                <a:cubicBezTo>
                  <a:pt x="374357" y="273007"/>
                  <a:pt x="356213" y="268791"/>
                  <a:pt x="338419" y="263684"/>
                </a:cubicBezTo>
                <a:cubicBezTo>
                  <a:pt x="320625" y="258577"/>
                  <a:pt x="303181" y="252580"/>
                  <a:pt x="285997" y="245816"/>
                </a:cubicBezTo>
                <a:cubicBezTo>
                  <a:pt x="268814" y="239053"/>
                  <a:pt x="251890" y="231524"/>
                  <a:pt x="235305" y="223377"/>
                </a:cubicBezTo>
                <a:cubicBezTo>
                  <a:pt x="218720" y="215230"/>
                  <a:pt x="202473" y="206466"/>
                  <a:pt x="186541" y="197242"/>
                </a:cubicBezTo>
                <a:cubicBezTo>
                  <a:pt x="170609" y="188018"/>
                  <a:pt x="154993" y="178334"/>
                  <a:pt x="139655" y="168337"/>
                </a:cubicBezTo>
                <a:cubicBezTo>
                  <a:pt x="124316" y="158340"/>
                  <a:pt x="109256" y="148030"/>
                  <a:pt x="94416" y="137537"/>
                </a:cubicBezTo>
                <a:cubicBezTo>
                  <a:pt x="79575" y="127044"/>
                  <a:pt x="64954" y="116368"/>
                  <a:pt x="50490" y="105620"/>
                </a:cubicBezTo>
                <a:cubicBezTo>
                  <a:pt x="36025" y="94871"/>
                  <a:pt x="21718" y="84051"/>
                  <a:pt x="7503" y="73264"/>
                </a:cubicBezTo>
                <a:cubicBezTo>
                  <a:pt x="-6712" y="62477"/>
                  <a:pt x="-20835" y="51724"/>
                  <a:pt x="-34917" y="41069"/>
                </a:cubicBezTo>
                <a:cubicBezTo>
                  <a:pt x="-48999" y="30414"/>
                  <a:pt x="-63041" y="19857"/>
                  <a:pt x="-77112" y="9578"/>
                </a:cubicBezTo>
                <a:cubicBezTo>
                  <a:pt x="-91182" y="-702"/>
                  <a:pt x="-105281" y="-10704"/>
                  <a:pt x="-119380" y="-20707"/>
                </a:cubicBezTo>
                <a:cubicBezTo>
                  <a:pt x="-152853" y="-44453"/>
                  <a:pt x="-156497" y="-83626"/>
                  <a:pt x="-136807" y="-108021"/>
                </a:cubicBezTo>
                <a:cubicBezTo>
                  <a:pt x="-117118" y="-132417"/>
                  <a:pt x="-77691" y="-137519"/>
                  <a:pt x="-47782" y="-109417"/>
                </a:cubicBezTo>
                <a:cubicBezTo>
                  <a:pt x="-34471" y="-96911"/>
                  <a:pt x="-21161" y="-84405"/>
                  <a:pt x="-8125" y="-71815"/>
                </a:cubicBezTo>
                <a:close/>
              </a:path>
            </a:pathLst>
          </a:custGeom>
          <a:solidFill>
            <a:srgbClr val="0000CC"/>
          </a:solidFill>
          <a:ln w="7600" cap="rnd">
            <a:solidFill>
              <a:srgbClr val="CC7EB0"/>
            </a:solidFill>
            <a:round/>
          </a:ln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7D5A2D-709A-4D6B-85E7-30223BDAFB8D}"/>
              </a:ext>
            </a:extLst>
          </p:cNvPr>
          <p:cNvSpPr txBox="1"/>
          <p:nvPr/>
        </p:nvSpPr>
        <p:spPr>
          <a:xfrm rot="20695730">
            <a:off x="5593944" y="262768"/>
            <a:ext cx="22926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200" dirty="0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200" dirty="0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200" dirty="0">
              <a:solidFill>
                <a:srgbClr val="3373B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695569"/>
      </p:ext>
    </p:extLst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DC0359-71DE-4908-BDB2-C1A28C3FC057}"/>
              </a:ext>
            </a:extLst>
          </p:cNvPr>
          <p:cNvSpPr/>
          <p:nvPr/>
        </p:nvSpPr>
        <p:spPr>
          <a:xfrm>
            <a:off x="1236181" y="0"/>
            <a:ext cx="14269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B1239-859B-459B-B077-99D17838617C}"/>
              </a:ext>
            </a:extLst>
          </p:cNvPr>
          <p:cNvSpPr/>
          <p:nvPr/>
        </p:nvSpPr>
        <p:spPr>
          <a:xfrm>
            <a:off x="1299265" y="551163"/>
            <a:ext cx="95749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đầu thư: Nơi gửi, ngày, tháng, năm.</a:t>
            </a:r>
          </a:p>
          <a:p>
            <a:pPr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xưng hô với người nhận thư.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5BB7F8-B348-4890-AB66-55DB2D2EF104}"/>
              </a:ext>
            </a:extLst>
          </p:cNvPr>
          <p:cNvSpPr/>
          <p:nvPr/>
        </p:nvSpPr>
        <p:spPr>
          <a:xfrm>
            <a:off x="1236183" y="2305489"/>
            <a:ext cx="97010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thư:</a:t>
            </a:r>
          </a:p>
          <a:p>
            <a:pPr algn="just"/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Lí do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Hỏi thăm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(sức khỏe,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,....)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9A4B8E-E6E2-4ECC-A519-A3071C9DD20A}"/>
              </a:ext>
            </a:extLst>
          </p:cNvPr>
          <p:cNvSpPr/>
          <p:nvPr/>
        </p:nvSpPr>
        <p:spPr>
          <a:xfrm>
            <a:off x="1236183" y="461381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chúc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kí và tên.</a:t>
            </a:r>
          </a:p>
        </p:txBody>
      </p:sp>
    </p:spTree>
    <p:extLst>
      <p:ext uri="{BB962C8B-B14F-4D97-AF65-F5344CB8AC3E}">
        <p14:creationId xmlns:p14="http://schemas.microsoft.com/office/powerpoint/2010/main" val="352713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0"/>
            <a:ext cx="12192000" cy="584200"/>
          </a:xfrm>
          <a:prstGeom prst="rect">
            <a:avLst/>
          </a:prstGeom>
          <a:solidFill>
            <a:srgbClr val="A4FA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</a:t>
            </a:r>
            <a:endParaRPr 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812800" y="2209800"/>
            <a:ext cx="843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vi-VN" sz="2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2" name="Text Box 9"/>
          <p:cNvSpPr txBox="1">
            <a:spLocks noChangeArrowheads="1"/>
          </p:cNvSpPr>
          <p:nvPr/>
        </p:nvSpPr>
        <p:spPr bwMode="auto">
          <a:xfrm>
            <a:off x="381000" y="533400"/>
            <a:ext cx="375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đầu thư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Text Box 10"/>
          <p:cNvSpPr txBox="1">
            <a:spLocks noChangeArrowheads="1"/>
          </p:cNvSpPr>
          <p:nvPr/>
        </p:nvSpPr>
        <p:spPr bwMode="auto">
          <a:xfrm>
            <a:off x="0" y="990600"/>
            <a:ext cx="7721600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háng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.....năm.......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xưng hô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304800" y="2071688"/>
            <a:ext cx="4324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nội dung thư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Text Box 12"/>
          <p:cNvSpPr txBox="1">
            <a:spLocks noChangeArrowheads="1"/>
          </p:cNvSpPr>
          <p:nvPr/>
        </p:nvSpPr>
        <p:spPr bwMode="auto">
          <a:xfrm>
            <a:off x="0" y="2590800"/>
            <a:ext cx="11813628" cy="284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.VnTime" pitchFamily="34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cho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gia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6" name="Text Box 13"/>
          <p:cNvSpPr txBox="1">
            <a:spLocks noChangeArrowheads="1"/>
          </p:cNvSpPr>
          <p:nvPr/>
        </p:nvSpPr>
        <p:spPr bwMode="auto">
          <a:xfrm>
            <a:off x="304800" y="4876800"/>
            <a:ext cx="375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cuối thư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7" name="Text Box 14"/>
          <p:cNvSpPr txBox="1">
            <a:spLocks noChangeArrowheads="1"/>
          </p:cNvSpPr>
          <p:nvPr/>
        </p:nvSpPr>
        <p:spPr bwMode="auto">
          <a:xfrm>
            <a:off x="0" y="5436204"/>
            <a:ext cx="8534400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Tx/>
              <a:buChar char="-"/>
            </a:pP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Tx/>
              <a:buChar char="-"/>
            </a:pP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ghi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418" name="Text Box 15"/>
          <p:cNvSpPr txBox="1">
            <a:spLocks noChangeArrowheads="1"/>
          </p:cNvSpPr>
          <p:nvPr/>
        </p:nvSpPr>
        <p:spPr bwMode="auto">
          <a:xfrm>
            <a:off x="6493641" y="876573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19" name="Text Box 18"/>
          <p:cNvSpPr txBox="1">
            <a:spLocks noChangeArrowheads="1"/>
          </p:cNvSpPr>
          <p:nvPr/>
        </p:nvSpPr>
        <p:spPr bwMode="auto">
          <a:xfrm>
            <a:off x="6493641" y="1421796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20" name="Text Box 21"/>
          <p:cNvSpPr txBox="1">
            <a:spLocks noChangeArrowheads="1"/>
          </p:cNvSpPr>
          <p:nvPr/>
        </p:nvSpPr>
        <p:spPr bwMode="auto">
          <a:xfrm>
            <a:off x="6577724" y="2464128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21" name="Text Box 22"/>
          <p:cNvSpPr txBox="1">
            <a:spLocks noChangeArrowheads="1"/>
          </p:cNvSpPr>
          <p:nvPr/>
        </p:nvSpPr>
        <p:spPr bwMode="auto">
          <a:xfrm>
            <a:off x="5029200" y="5480654"/>
            <a:ext cx="48229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.VnTime" pitchFamily="34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Text Box 22">
            <a:extLst>
              <a:ext uri="{FF2B5EF4-FFF2-40B4-BE49-F238E27FC236}">
                <a16:creationId xmlns:a16="http://schemas.microsoft.com/office/drawing/2014/main" id="{F92E1A7F-EB4A-4920-86F6-268F2D5B0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003874"/>
            <a:ext cx="48229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.VnTime" pitchFamily="34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90214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178420" y="206298"/>
            <a:ext cx="11708779" cy="64940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6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06 </a:t>
            </a:r>
            <a:r>
              <a:rPr lang="en-US" sz="2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2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ạ ?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covid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online ở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ạ!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ạ,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rảnh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                                               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                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                  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44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" y="87084"/>
            <a:ext cx="11811000" cy="6671057"/>
          </a:xfrm>
          <a:prstGeom prst="rect">
            <a:avLst/>
          </a:prstGeom>
          <a:solidFill>
            <a:srgbClr val="FFE5FA"/>
          </a:solidFill>
        </p:spPr>
        <p:txBody>
          <a:bodyPr wrap="square">
            <a:spAutoFit/>
          </a:bodyPr>
          <a:lstStyle/>
          <a:p>
            <a:pPr algn="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ngày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yêu!</a:t>
            </a: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chưa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quê,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ạ?</a:t>
            </a:r>
          </a:p>
          <a:p>
            <a:pPr algn="just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đình cháu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Năm nay,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giãn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ạ!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 vẫn nhớ năm ngoái được về quê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lâu.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mong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Long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Nguyễn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622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766</Words>
  <Application>Microsoft Office PowerPoint</Application>
  <PresentationFormat>Widescreen</PresentationFormat>
  <Paragraphs>62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.VnAvant</vt:lpstr>
      <vt:lpstr>.VnTime</vt:lpstr>
      <vt:lpstr>Arial</vt:lpstr>
      <vt:lpstr>Calibri</vt:lpstr>
      <vt:lpstr>Calibri Light</vt:lpstr>
      <vt:lpstr>Tahoma</vt:lpstr>
      <vt:lpstr>Times New Roman</vt:lpstr>
      <vt:lpstr>1_Office Theme</vt:lpstr>
      <vt:lpstr>Office Theme</vt:lpstr>
      <vt:lpstr>2_Office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Hai_HHT</dc:creator>
  <cp:lastModifiedBy>DELL</cp:lastModifiedBy>
  <cp:revision>13</cp:revision>
  <dcterms:created xsi:type="dcterms:W3CDTF">2021-12-15T15:17:09Z</dcterms:created>
  <dcterms:modified xsi:type="dcterms:W3CDTF">2021-12-27T16:04:36Z</dcterms:modified>
</cp:coreProperties>
</file>