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9"/>
  </p:notesMasterIdLst>
  <p:sldIdLst>
    <p:sldId id="256" r:id="rId3"/>
    <p:sldId id="509" r:id="rId4"/>
    <p:sldId id="510" r:id="rId5"/>
    <p:sldId id="511" r:id="rId6"/>
    <p:sldId id="512" r:id="rId7"/>
    <p:sldId id="34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4484" y="1201566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40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5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3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36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1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7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6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36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2021/12/29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54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144485" y="2623723"/>
            <a:ext cx="61590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Luyện</a:t>
            </a:r>
            <a:r>
              <a:rPr lang="en-US" sz="7200" b="1" dirty="0">
                <a:solidFill>
                  <a:srgbClr val="00B050"/>
                </a:solidFill>
              </a:rPr>
              <a:t> </a:t>
            </a:r>
            <a:r>
              <a:rPr lang="en-US" sz="7200" b="1" dirty="0" err="1">
                <a:solidFill>
                  <a:srgbClr val="00B050"/>
                </a:solidFill>
              </a:rPr>
              <a:t>từ</a:t>
            </a:r>
            <a:r>
              <a:rPr lang="en-US" sz="7200" b="1" dirty="0">
                <a:solidFill>
                  <a:srgbClr val="00B050"/>
                </a:solidFill>
              </a:rPr>
              <a:t> </a:t>
            </a:r>
            <a:r>
              <a:rPr lang="en-US" sz="7200" b="1" dirty="0" err="1">
                <a:solidFill>
                  <a:srgbClr val="00B050"/>
                </a:solidFill>
              </a:rPr>
              <a:t>và</a:t>
            </a:r>
            <a:r>
              <a:rPr lang="en-US" sz="7200" b="1" dirty="0">
                <a:solidFill>
                  <a:srgbClr val="00B050"/>
                </a:solidFill>
              </a:rPr>
              <a:t> </a:t>
            </a:r>
            <a:r>
              <a:rPr lang="en-US" sz="7200" b="1" dirty="0" err="1">
                <a:solidFill>
                  <a:srgbClr val="00B050"/>
                </a:solidFill>
              </a:rPr>
              <a:t>câu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D58FAE-2B1D-4E18-8D21-6F209C749DB5}"/>
              </a:ext>
            </a:extLst>
          </p:cNvPr>
          <p:cNvSpPr txBox="1"/>
          <p:nvPr/>
        </p:nvSpPr>
        <p:spPr>
          <a:xfrm>
            <a:off x="2403491" y="1618502"/>
            <a:ext cx="792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6FC46-22F7-494E-AB45-FE760A90BFBB}"/>
              </a:ext>
            </a:extLst>
          </p:cNvPr>
          <p:cNvSpPr/>
          <p:nvPr/>
        </p:nvSpPr>
        <p:spPr>
          <a:xfrm>
            <a:off x="2104222" y="2644884"/>
            <a:ext cx="7508902" cy="215289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 chở, đùm bọc, yêu thương, đầm ấm, hạnh phúc, bình yên,..</a:t>
            </a:r>
            <a:endParaRPr lang="en-US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1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B9294162-718F-4B81-B399-A8C2AFE36572}"/>
              </a:ext>
            </a:extLst>
          </p:cNvPr>
          <p:cNvSpPr/>
          <p:nvPr/>
        </p:nvSpPr>
        <p:spPr>
          <a:xfrm>
            <a:off x="3551068" y="2158000"/>
            <a:ext cx="5319149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Chị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ngã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nâng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49BC5469-A70A-4459-8CD1-A81D2848ABA3}"/>
              </a:ext>
            </a:extLst>
          </p:cNvPr>
          <p:cNvSpPr/>
          <p:nvPr/>
        </p:nvSpPr>
        <p:spPr>
          <a:xfrm>
            <a:off x="3551067" y="2649798"/>
            <a:ext cx="5319149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đùm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rách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181851E-E779-40B1-B04F-D1DA4CC33405}"/>
              </a:ext>
            </a:extLst>
          </p:cNvPr>
          <p:cNvSpPr/>
          <p:nvPr/>
        </p:nvSpPr>
        <p:spPr>
          <a:xfrm>
            <a:off x="3551066" y="3141596"/>
            <a:ext cx="6818051" cy="377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Anh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thuận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hòa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phúc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77404428-408B-420D-81B5-D5B90EE0B264}"/>
              </a:ext>
            </a:extLst>
          </p:cNvPr>
          <p:cNvSpPr/>
          <p:nvPr/>
        </p:nvSpPr>
        <p:spPr>
          <a:xfrm>
            <a:off x="3551066" y="3637714"/>
            <a:ext cx="7760115" cy="9829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+mj-lt"/>
              </a:rPr>
              <a:t>Anh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tay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Rách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lành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đùm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bọc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dở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đỡ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1C11E-E95B-4FF4-BBAC-5F20322A4DCB}"/>
              </a:ext>
            </a:extLst>
          </p:cNvPr>
          <p:cNvSpPr txBox="1"/>
          <p:nvPr/>
        </p:nvSpPr>
        <p:spPr>
          <a:xfrm>
            <a:off x="2571591" y="401559"/>
            <a:ext cx="704881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nói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tình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cảm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chị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em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088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EB8432-899D-46E3-B75C-FF83621EFD59}"/>
              </a:ext>
            </a:extLst>
          </p:cNvPr>
          <p:cNvSpPr txBox="1">
            <a:spLocks/>
          </p:cNvSpPr>
          <p:nvPr/>
        </p:nvSpPr>
        <p:spPr>
          <a:xfrm>
            <a:off x="1081596" y="185925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vi-VN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Có thể đặt </a:t>
            </a: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phẩy</a:t>
            </a:r>
            <a:r>
              <a:rPr lang="vi-VN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vào chỗ nào trong các đoạn văn sau: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Sóc anh sóc em kiếm được rất nhiều hạt dẻ. Hai anh em để dành hạt lớn cho bố mẹ. Hạt vừa hạt nhỏ để hai anh em ăn.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Chị tớ rất yêu thương chăm sóc tớ. Chị thường hướng dẫn tớ làm bài tập chơi với tớ cùng tớ làm việc nhà. Tớ yêu chị lắm!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3FF49-FDFC-4E89-A0F6-5D1F83C2016E}"/>
              </a:ext>
            </a:extLst>
          </p:cNvPr>
          <p:cNvSpPr txBox="1"/>
          <p:nvPr/>
        </p:nvSpPr>
        <p:spPr>
          <a:xfrm>
            <a:off x="1081596" y="2390510"/>
            <a:ext cx="104066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Sóc anh, sóc em kiếm được rất nhiều hạt dẻ. Hai anh em để dành hạt lớn cho bố mẹ. Hạt vừa, hạt nhỏ để hai anh em ăn.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Chị tớ rất yêu thương, chăm sóc tớ. Chị thường hướng dẫn tớ làm bài tập, chơi với tớ, cùng tớ làm việc nhà. Tớ yêu chị lắm!</a:t>
            </a:r>
          </a:p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4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283</Words>
  <Application>Microsoft Office PowerPoint</Application>
  <PresentationFormat>Widescreen</PresentationFormat>
  <Paragraphs>21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等线</vt:lpstr>
      <vt:lpstr>等线 Light</vt:lpstr>
      <vt:lpstr>Arial</vt:lpstr>
      <vt:lpstr>Arial-Rounded</vt:lpstr>
      <vt:lpstr>Calibri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ren sora mitsutake</cp:lastModifiedBy>
  <cp:revision>19</cp:revision>
  <dcterms:created xsi:type="dcterms:W3CDTF">2021-07-20T01:55:21Z</dcterms:created>
  <dcterms:modified xsi:type="dcterms:W3CDTF">2021-12-29T12:35:07Z</dcterms:modified>
</cp:coreProperties>
</file>