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3" r:id="rId2"/>
  </p:sldMasterIdLst>
  <p:notesMasterIdLst>
    <p:notesMasterId r:id="rId9"/>
  </p:notesMasterIdLst>
  <p:sldIdLst>
    <p:sldId id="290" r:id="rId3"/>
    <p:sldId id="355" r:id="rId4"/>
    <p:sldId id="362" r:id="rId5"/>
    <p:sldId id="331" r:id="rId6"/>
    <p:sldId id="363" r:id="rId7"/>
    <p:sldId id="364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128A"/>
    <a:srgbClr val="C2F4FE"/>
    <a:srgbClr val="F9FEE2"/>
    <a:srgbClr val="E1FAFF"/>
    <a:srgbClr val="FBDF79"/>
    <a:srgbClr val="E6B0E6"/>
    <a:srgbClr val="F9C813"/>
    <a:srgbClr val="FDE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109" autoAdjust="0"/>
  </p:normalViewPr>
  <p:slideViewPr>
    <p:cSldViewPr>
      <p:cViewPr varScale="1">
        <p:scale>
          <a:sx n="73" d="100"/>
          <a:sy n="73" d="100"/>
        </p:scale>
        <p:origin x="16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A231A02F-7508-4D0B-B443-FF7F78770C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289DD0F-F26B-4D0E-9E86-B5F871B3AA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981560-1369-4E68-8EFD-F2CB48C5E490}" type="datetimeFigureOut">
              <a:rPr lang="en-US"/>
              <a:pPr>
                <a:defRPr/>
              </a:pPr>
              <a:t>1/9/2022</a:t>
            </a:fld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2D17A8C-6217-4C6A-9D9B-F64855D4675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77FA6DEE-7B35-4938-AD55-6B6B6D53EF0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9D8AF886-2584-43BB-ACE9-B765E897A0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E7F599B0-5E06-4407-9952-A05FBA6F7F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5B45E4-05B6-4B1D-B3B0-6301C15953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id="{CC33EF48-92FD-44A3-81B8-78357B6F67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id="{3A9376B2-9C8C-421F-9229-996860812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>
            <a:extLst>
              <a:ext uri="{FF2B5EF4-FFF2-40B4-BE49-F238E27FC236}">
                <a16:creationId xmlns:a16="http://schemas.microsoft.com/office/drawing/2014/main" id="{6F8C201A-4CC5-402D-B89E-12F1B2228D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C49C8E-2F72-475D-98E3-2665174097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9A5CB-284D-47D9-AD79-FEACD3B00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247B5-DECD-46F9-9AD7-A1AAF7BD15C8}" type="datetimeFigureOut">
              <a:rPr lang="en-US"/>
              <a:pPr>
                <a:defRPr/>
              </a:pPr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A7C13-913B-4242-A0CD-96FF10D6A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C8087-0C9D-47D1-9378-BCCD0267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F2D8C-4FE4-40B2-84E2-6AA26F08C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23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365AB-5F93-422F-AF9F-E1FF65A9E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5B09B-C4DE-4ADD-9CD1-349BF7593434}" type="datetimeFigureOut">
              <a:rPr lang="en-US"/>
              <a:pPr>
                <a:defRPr/>
              </a:pPr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55BD7-35AA-4EF3-A26C-9AB82B41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204C9-7586-4A43-A717-2BD9F2158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25AA0-CC4F-4EAB-B396-76FBC8E7F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0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2005E-BD86-4884-A82F-2241EF335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8AF6E-E06E-417E-96D6-79F28358EE44}" type="datetimeFigureOut">
              <a:rPr lang="en-US"/>
              <a:pPr>
                <a:defRPr/>
              </a:pPr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5DD5E-5B90-4CCD-A775-1AC90F73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64D17-7607-4AEC-8C46-1A3EDB94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3FCBF-7628-41EC-9F9D-700EEA7CB0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709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92381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5300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F0F68-6FE1-44E7-A6BB-4B090D43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939693-B1D3-489D-8F54-41CAC752AC44}" type="datetimeFigureOut">
              <a:rPr lang="zh-CN" altLang="en-US"/>
              <a:pPr>
                <a:defRPr/>
              </a:pPr>
              <a:t>2022/1/9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0A0D8-4AEC-4BCF-88CB-74965F0E4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081F9-5A63-423B-A5C3-58974C279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5A71A5-9EB4-4AD8-A8CC-33F81B3794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77464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343CF-BA86-4FCD-B86E-D8D0C79A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4F1B8-BA67-4E57-8E15-40E97BB677AF}" type="datetimeFigureOut">
              <a:rPr lang="en-US"/>
              <a:pPr>
                <a:defRPr/>
              </a:pPr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2309F-8616-42D8-83BD-8DCD73B3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27C52-B3C2-4F2E-97B0-DB81377E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4F4AE-E55F-4AD5-B634-EBFFDB0B4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97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BE783-81B2-467A-9738-ED079B95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672A4-0E57-4940-8A46-606F66C6FF7B}" type="datetimeFigureOut">
              <a:rPr lang="en-US"/>
              <a:pPr>
                <a:defRPr/>
              </a:pPr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058A6-7F27-429E-84CF-0F5A83AAF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E4C48-DF58-42DD-8AC3-35FB7FA2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FD019-310A-4B85-B546-1A09CC33BA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17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70F683-6E1B-4DB9-84F7-7009E655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4A116-F6A9-41A1-88D3-1EDCDE58822F}" type="datetimeFigureOut">
              <a:rPr lang="en-US"/>
              <a:pPr>
                <a:defRPr/>
              </a:pPr>
              <a:t>1/9/2022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573ECF-4A2B-43EC-BF7C-0B653BDD1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5D3154-E8BC-46BD-8649-1EC89384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49E36-BD79-4258-8B8E-EEFF801D2A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48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A2AB9D-D2B9-4581-ACC2-1B7D2629F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D6A5-1BC5-4675-AC73-24D313AC9E72}" type="datetimeFigureOut">
              <a:rPr lang="en-US"/>
              <a:pPr>
                <a:defRPr/>
              </a:pPr>
              <a:t>1/9/2022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E8AFCD5-22B1-4FAE-B88A-C8A3C241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FF3BD0-EAB2-4D25-8556-585C00D4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C4B40-5519-459D-B4A5-A13A17BED6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83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3E2C0B5-59DE-42A6-842C-22C185A1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18AA5-7D64-45D1-BE12-6EF92FFA32FE}" type="datetimeFigureOut">
              <a:rPr lang="en-US"/>
              <a:pPr>
                <a:defRPr/>
              </a:pPr>
              <a:t>1/9/2022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A111B60-B1F8-434B-9306-CBC9243A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8EB986-3140-4E83-8E1E-591014EC6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BE42F-3FFE-4E74-A77E-156A672EA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04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4DB4A74-3AE1-4C4B-A050-65A6CF75C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C0A7B-CC79-4F61-9383-A8DE1AD9E60E}" type="datetimeFigureOut">
              <a:rPr lang="en-US"/>
              <a:pPr>
                <a:defRPr/>
              </a:pPr>
              <a:t>1/9/2022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AEC01FD-8AB0-4E99-9850-B9E5D243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BBB4B6-8ED7-491E-A6FC-F239566E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B2369-5FB1-436F-B0D7-93B24C6256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61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077289-84F6-45E9-9648-B863C4060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00FE-98B8-4BB8-89E9-5F1F5E12B797}" type="datetimeFigureOut">
              <a:rPr lang="en-US"/>
              <a:pPr>
                <a:defRPr/>
              </a:pPr>
              <a:t>1/9/2022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97ADD0-AE61-4C53-9676-A7004962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12A8CD-D54B-4D3B-8B9A-130E4293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D9E08-73A6-41AA-A6E9-10F111BB0C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89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38441B-513E-4661-A007-47E43F760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C2A23-2261-4637-B85B-F4A7E92C6CD8}" type="datetimeFigureOut">
              <a:rPr lang="en-US"/>
              <a:pPr>
                <a:defRPr/>
              </a:pPr>
              <a:t>1/9/2022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D0B9A9-7979-47B0-A56A-BA176652F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485D5E-5098-419A-A2E5-A15F16C4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54552-27E3-407D-B91D-AD930F9A0E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63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6064E8F-3C4A-4479-92C1-DB35CD87E8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D96175D-492B-4212-971B-18670587E7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34B22-026A-497B-BC48-9E29CCECA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D1DF85-361F-4ABD-A271-268F63EB47AB}" type="datetimeFigureOut">
              <a:rPr lang="en-US"/>
              <a:pPr>
                <a:defRPr/>
              </a:pPr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7E277-99F2-41E8-8D20-A6050FCDC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FEE43-EE2F-4C32-ACF6-A78933096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3BD4E52-7C58-47B3-876F-8CF189E553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3F628843-0A02-4F7F-B62C-BA1A5405A8D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12077" y="-38499"/>
            <a:ext cx="9156078" cy="68915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123" name="图片 44">
            <a:extLst>
              <a:ext uri="{FF2B5EF4-FFF2-40B4-BE49-F238E27FC236}">
                <a16:creationId xmlns:a16="http://schemas.microsoft.com/office/drawing/2014/main" id="{E65DF282-FDEF-4C57-B458-DCF0686A57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" y="5357813"/>
            <a:ext cx="914400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46">
            <a:extLst>
              <a:ext uri="{FF2B5EF4-FFF2-40B4-BE49-F238E27FC236}">
                <a16:creationId xmlns:a16="http://schemas.microsoft.com/office/drawing/2014/main" id="{5BF2F20E-557B-45AD-A56D-FEE9AC7628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3" y="5276850"/>
            <a:ext cx="9144001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12022556-F400-46A5-A108-7BFFBE2246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23" y="-11113"/>
            <a:ext cx="2416969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82F8E45B-A50F-4DE5-B006-DCA2E33ED1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0204" y="1573213"/>
            <a:ext cx="1591866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00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68">
            <a:extLst>
              <a:ext uri="{FF2B5EF4-FFF2-40B4-BE49-F238E27FC236}">
                <a16:creationId xmlns:a16="http://schemas.microsoft.com/office/drawing/2014/main" id="{3C00E72E-CDBE-4329-819E-0A137D46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10" y="4117182"/>
            <a:ext cx="1991915" cy="188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12">
            <a:extLst>
              <a:ext uri="{FF2B5EF4-FFF2-40B4-BE49-F238E27FC236}">
                <a16:creationId xmlns:a16="http://schemas.microsoft.com/office/drawing/2014/main" id="{F2DBED13-946F-4D65-B33E-A60D7ED24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947738"/>
            <a:ext cx="1170385" cy="117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图片 9">
            <a:extLst>
              <a:ext uri="{FF2B5EF4-FFF2-40B4-BE49-F238E27FC236}">
                <a16:creationId xmlns:a16="http://schemas.microsoft.com/office/drawing/2014/main" id="{528D7A7D-31AF-4C72-87D6-7C1A7E911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911078"/>
            <a:ext cx="16383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6">
            <a:extLst>
              <a:ext uri="{FF2B5EF4-FFF2-40B4-BE49-F238E27FC236}">
                <a16:creationId xmlns:a16="http://schemas.microsoft.com/office/drawing/2014/main" id="{65A38734-6CBE-442D-A0E2-D54779433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2386" y="1802549"/>
            <a:ext cx="34587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ts val="450"/>
              </a:spcBef>
            </a:pPr>
            <a:r>
              <a:rPr lang="en-US" altLang="en-US" sz="3000" b="1">
                <a:solidFill>
                  <a:prstClr val="black"/>
                </a:solidFill>
                <a:latin typeface="Times New Roman" panose="02020603050405020304" pitchFamily="18" charset="0"/>
                <a:ea typeface="Kids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68" name="Flowchart: Process 67">
            <a:extLst>
              <a:ext uri="{FF2B5EF4-FFF2-40B4-BE49-F238E27FC236}">
                <a16:creationId xmlns:a16="http://schemas.microsoft.com/office/drawing/2014/main" id="{97B5AD55-BBD2-405D-9B35-BA90155EF29E}"/>
              </a:ext>
            </a:extLst>
          </p:cNvPr>
          <p:cNvSpPr/>
          <p:nvPr/>
        </p:nvSpPr>
        <p:spPr bwMode="auto">
          <a:xfrm>
            <a:off x="1933575" y="2577705"/>
            <a:ext cx="6705600" cy="1143000"/>
          </a:xfrm>
          <a:prstGeom prst="flowChartProcess">
            <a:avLst/>
          </a:prstGeom>
          <a:solidFill>
            <a:srgbClr val="FACA74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BỐN CHỮ </a:t>
            </a:r>
            <a:r>
              <a:rPr lang="en-US" sz="4000" b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(tiếp theo)</a:t>
            </a:r>
            <a:endParaRPr lang="en-US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B59B6340-72A4-41E4-8C7C-C4DC7C81DB2F}"/>
              </a:ext>
            </a:extLst>
          </p:cNvPr>
          <p:cNvSpPr txBox="1"/>
          <p:nvPr/>
        </p:nvSpPr>
        <p:spPr>
          <a:xfrm>
            <a:off x="2209800" y="1190757"/>
            <a:ext cx="52207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5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25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sz="25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5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>
            <a:extLst>
              <a:ext uri="{FF2B5EF4-FFF2-40B4-BE49-F238E27FC236}">
                <a16:creationId xmlns:a16="http://schemas.microsoft.com/office/drawing/2014/main" id="{3FDDFC90-0A57-4E12-97BF-5336F2876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481" y="666750"/>
            <a:ext cx="7608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BỐN CHỮ SỐ (tiếp theo) </a:t>
            </a:r>
          </a:p>
        </p:txBody>
      </p:sp>
      <p:sp>
        <p:nvSpPr>
          <p:cNvPr id="105482" name="Rectangle 10">
            <a:extLst>
              <a:ext uri="{FF2B5EF4-FFF2-40B4-BE49-F238E27FC236}">
                <a16:creationId xmlns:a16="http://schemas.microsoft.com/office/drawing/2014/main" id="{AB936A90-05E4-4977-A958-58C073BB8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325687"/>
            <a:ext cx="6934200" cy="993775"/>
          </a:xfrm>
          <a:prstGeom prst="rect">
            <a:avLst/>
          </a:prstGeom>
          <a:solidFill>
            <a:srgbClr val="C2F4FE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5247</a:t>
            </a:r>
          </a:p>
        </p:txBody>
      </p:sp>
      <p:sp>
        <p:nvSpPr>
          <p:cNvPr id="105503" name="Rectangle 31">
            <a:extLst>
              <a:ext uri="{FF2B5EF4-FFF2-40B4-BE49-F238E27FC236}">
                <a16:creationId xmlns:a16="http://schemas.microsoft.com/office/drawing/2014/main" id="{29A69487-B14B-4AD4-89E1-94C22A8F6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738" y="25939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05504" name="Rectangle 32">
            <a:extLst>
              <a:ext uri="{FF2B5EF4-FFF2-40B4-BE49-F238E27FC236}">
                <a16:creationId xmlns:a16="http://schemas.microsoft.com/office/drawing/2014/main" id="{BBA97512-C06F-4B91-9CAD-E9A23457E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475" y="259397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105505" name="Rectangle 33">
            <a:extLst>
              <a:ext uri="{FF2B5EF4-FFF2-40B4-BE49-F238E27FC236}">
                <a16:creationId xmlns:a16="http://schemas.microsoft.com/office/drawing/2014/main" id="{0FC591BB-791D-433F-9337-7C8161EDD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5244" y="260566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5506" name="Rectangle 34">
            <a:extLst>
              <a:ext uri="{FF2B5EF4-FFF2-40B4-BE49-F238E27FC236}">
                <a16:creationId xmlns:a16="http://schemas.microsoft.com/office/drawing/2014/main" id="{64C41D1F-AE34-4CE7-AEF4-CF4A48C4B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25" y="259397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</a:p>
        </p:txBody>
      </p:sp>
      <p:sp>
        <p:nvSpPr>
          <p:cNvPr id="105507" name="Rectangle 35">
            <a:extLst>
              <a:ext uri="{FF2B5EF4-FFF2-40B4-BE49-F238E27FC236}">
                <a16:creationId xmlns:a16="http://schemas.microsoft.com/office/drawing/2014/main" id="{DCFAC565-AA00-4F70-8DD6-108379AE9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1282" y="2608551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5508" name="Rectangle 36">
            <a:extLst>
              <a:ext uri="{FF2B5EF4-FFF2-40B4-BE49-F238E27FC236}">
                <a16:creationId xmlns:a16="http://schemas.microsoft.com/office/drawing/2014/main" id="{4B379656-F17F-4CD7-9E9C-3E557F472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5313" y="259397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05509" name="Rectangle 37">
            <a:extLst>
              <a:ext uri="{FF2B5EF4-FFF2-40B4-BE49-F238E27FC236}">
                <a16:creationId xmlns:a16="http://schemas.microsoft.com/office/drawing/2014/main" id="{868B50EE-0A9A-4F3B-ADEB-78B0DDAEA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7137" y="2602779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5510" name="Rectangle 38">
            <a:extLst>
              <a:ext uri="{FF2B5EF4-FFF2-40B4-BE49-F238E27FC236}">
                <a16:creationId xmlns:a16="http://schemas.microsoft.com/office/drawing/2014/main" id="{CCB2F811-BAD4-4213-BADA-AE3BEF40A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7934" y="2592532"/>
            <a:ext cx="750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6396" name="Rectangle 14">
            <a:extLst>
              <a:ext uri="{FF2B5EF4-FFF2-40B4-BE49-F238E27FC236}">
                <a16:creationId xmlns:a16="http://schemas.microsoft.com/office/drawing/2014/main" id="{2D453E83-A2C3-484F-B26B-BCA1BA3CE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-12700"/>
            <a:ext cx="7239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</a:p>
        </p:txBody>
      </p:sp>
      <p:sp>
        <p:nvSpPr>
          <p:cNvPr id="14" name="Rectangle 252">
            <a:extLst>
              <a:ext uri="{FF2B5EF4-FFF2-40B4-BE49-F238E27FC236}">
                <a16:creationId xmlns:a16="http://schemas.microsoft.com/office/drawing/2014/main" id="{7E596FAF-B43C-4699-9D84-DBEBAFBA2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930650"/>
            <a:ext cx="6025934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9683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95580A-BB30-4D87-9D8C-BF78E9DD5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688" y="3836194"/>
            <a:ext cx="4352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= 9000 + 600 + 80 + 3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DB3224-2DCC-4ED3-AB3C-92F3C685C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335" y="1433513"/>
            <a:ext cx="3924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thành tổng: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5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5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/>
      <p:bldP spid="105482" grpId="0" animBg="1"/>
      <p:bldP spid="105503" grpId="0"/>
      <p:bldP spid="105504" grpId="0"/>
      <p:bldP spid="105505" grpId="0"/>
      <p:bldP spid="105506" grpId="0"/>
      <p:bldP spid="105507" grpId="0"/>
      <p:bldP spid="105508" grpId="0"/>
      <p:bldP spid="105509" grpId="0"/>
      <p:bldP spid="105510" grpId="0"/>
      <p:bldP spid="14" grpId="0" animBg="1"/>
      <p:bldP spid="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60089D0-2513-4023-9FE4-5010BEF3B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32" y="-41101"/>
            <a:ext cx="9220200" cy="6858000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DC1D2616-02FD-4AB6-A92A-970DA1123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2000076"/>
            <a:ext cx="8258175" cy="1025699"/>
          </a:xfrm>
          <a:prstGeom prst="rect">
            <a:avLst/>
          </a:prstGeom>
          <a:solidFill>
            <a:srgbClr val="C2F4FE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3095</a:t>
            </a:r>
          </a:p>
        </p:txBody>
      </p:sp>
      <p:sp>
        <p:nvSpPr>
          <p:cNvPr id="16" name="Rectangle 31">
            <a:extLst>
              <a:ext uri="{FF2B5EF4-FFF2-40B4-BE49-F238E27FC236}">
                <a16:creationId xmlns:a16="http://schemas.microsoft.com/office/drawing/2014/main" id="{41729D94-0F2A-42F5-B1D8-83B0AEADF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88" y="2300288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7" name="Rectangle 32">
            <a:extLst>
              <a:ext uri="{FF2B5EF4-FFF2-40B4-BE49-F238E27FC236}">
                <a16:creationId xmlns:a16="http://schemas.microsoft.com/office/drawing/2014/main" id="{72B8CE19-5503-469A-B03A-260665FD0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620" y="2321722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</a:p>
        </p:txBody>
      </p:sp>
      <p:sp>
        <p:nvSpPr>
          <p:cNvPr id="18" name="Rectangle 33">
            <a:extLst>
              <a:ext uri="{FF2B5EF4-FFF2-40B4-BE49-F238E27FC236}">
                <a16:creationId xmlns:a16="http://schemas.microsoft.com/office/drawing/2014/main" id="{3436BBD0-AE06-4510-97D6-8EE9677B9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1650" y="2300288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9" name="Rectangle 34">
            <a:extLst>
              <a:ext uri="{FF2B5EF4-FFF2-40B4-BE49-F238E27FC236}">
                <a16:creationId xmlns:a16="http://schemas.microsoft.com/office/drawing/2014/main" id="{F60583EF-ABE8-4E2A-992F-B38576277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675" y="2300288"/>
            <a:ext cx="49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Rectangle 35">
            <a:extLst>
              <a:ext uri="{FF2B5EF4-FFF2-40B4-BE49-F238E27FC236}">
                <a16:creationId xmlns:a16="http://schemas.microsoft.com/office/drawing/2014/main" id="{F963207F-3428-4290-BF12-E092514F7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5" y="2311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1" name="Rectangle 36">
            <a:extLst>
              <a:ext uri="{FF2B5EF4-FFF2-40B4-BE49-F238E27FC236}">
                <a16:creationId xmlns:a16="http://schemas.microsoft.com/office/drawing/2014/main" id="{E0927366-4A71-44A2-A4F4-0CAD59A52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8138" y="2311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66C0755F-9F9C-4E57-BDC5-1B6049AE9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6150" y="23241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3" name="Rectangle 38">
            <a:extLst>
              <a:ext uri="{FF2B5EF4-FFF2-40B4-BE49-F238E27FC236}">
                <a16:creationId xmlns:a16="http://schemas.microsoft.com/office/drawing/2014/main" id="{74BCB804-1ABD-4F0D-A3E5-34708981F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758" y="2305050"/>
            <a:ext cx="750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Rectangle 31">
            <a:extLst>
              <a:ext uri="{FF2B5EF4-FFF2-40B4-BE49-F238E27FC236}">
                <a16:creationId xmlns:a16="http://schemas.microsoft.com/office/drawing/2014/main" id="{45AA4428-D333-4ABF-8D50-A9C131E48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275" y="2336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F737CA-39BE-442C-B9A4-6A2C46ABE269}"/>
              </a:ext>
            </a:extLst>
          </p:cNvPr>
          <p:cNvGrpSpPr>
            <a:grpSpLocks/>
          </p:cNvGrpSpPr>
          <p:nvPr/>
        </p:nvGrpSpPr>
        <p:grpSpPr bwMode="auto">
          <a:xfrm>
            <a:off x="6010274" y="2300289"/>
            <a:ext cx="2723492" cy="487134"/>
            <a:chOff x="6187961" y="3841384"/>
            <a:chExt cx="2723192" cy="486107"/>
          </a:xfrm>
        </p:grpSpPr>
        <p:sp>
          <p:nvSpPr>
            <p:cNvPr id="17430" name="Rectangle 32">
              <a:extLst>
                <a:ext uri="{FF2B5EF4-FFF2-40B4-BE49-F238E27FC236}">
                  <a16:creationId xmlns:a16="http://schemas.microsoft.com/office/drawing/2014/main" id="{56608EA1-E14D-44E1-BF3E-16F6B6792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7961" y="3841384"/>
              <a:ext cx="990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3000</a:t>
              </a:r>
            </a:p>
          </p:txBody>
        </p:sp>
        <p:sp>
          <p:nvSpPr>
            <p:cNvPr id="17431" name="Rectangle 36">
              <a:extLst>
                <a:ext uri="{FF2B5EF4-FFF2-40B4-BE49-F238E27FC236}">
                  <a16:creationId xmlns:a16="http://schemas.microsoft.com/office/drawing/2014/main" id="{D37E0B5E-2B79-4197-B8ED-4D9807F15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807" y="3862772"/>
              <a:ext cx="990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</a:t>
              </a:r>
            </a:p>
          </p:txBody>
        </p:sp>
        <p:sp>
          <p:nvSpPr>
            <p:cNvPr id="17432" name="Rectangle 38">
              <a:extLst>
                <a:ext uri="{FF2B5EF4-FFF2-40B4-BE49-F238E27FC236}">
                  <a16:creationId xmlns:a16="http://schemas.microsoft.com/office/drawing/2014/main" id="{4FCF2069-C72D-4A92-9FE8-03A58CD7E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9619" y="3858262"/>
              <a:ext cx="75153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7433" name="Rectangle 37">
              <a:extLst>
                <a:ext uri="{FF2B5EF4-FFF2-40B4-BE49-F238E27FC236}">
                  <a16:creationId xmlns:a16="http://schemas.microsoft.com/office/drawing/2014/main" id="{AF13210B-FCB6-4603-85DC-23DDDF70D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0056" y="3858262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7434" name="Rectangle 37">
              <a:extLst>
                <a:ext uri="{FF2B5EF4-FFF2-40B4-BE49-F238E27FC236}">
                  <a16:creationId xmlns:a16="http://schemas.microsoft.com/office/drawing/2014/main" id="{F8ADBF8A-FAD5-49E1-8A8C-3AE8D5916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4257" y="3870291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31" name="Rectangle 249">
            <a:extLst>
              <a:ext uri="{FF2B5EF4-FFF2-40B4-BE49-F238E27FC236}">
                <a16:creationId xmlns:a16="http://schemas.microsoft.com/office/drawing/2014/main" id="{53FC2CC6-1B1F-4112-B539-214EA98F8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3200400"/>
            <a:ext cx="7916862" cy="688975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7070 = 7000 + 0 + 70 + 0 =  </a:t>
            </a:r>
          </a:p>
        </p:txBody>
      </p:sp>
      <p:sp>
        <p:nvSpPr>
          <p:cNvPr id="32" name="Rectangle 249">
            <a:extLst>
              <a:ext uri="{FF2B5EF4-FFF2-40B4-BE49-F238E27FC236}">
                <a16:creationId xmlns:a16="http://schemas.microsoft.com/office/drawing/2014/main" id="{6415597F-BF32-402A-9C05-5DC95DF23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050" y="3191669"/>
            <a:ext cx="3192462" cy="688975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 + 70</a:t>
            </a:r>
          </a:p>
        </p:txBody>
      </p:sp>
      <p:sp>
        <p:nvSpPr>
          <p:cNvPr id="33" name="Rectangle 249">
            <a:extLst>
              <a:ext uri="{FF2B5EF4-FFF2-40B4-BE49-F238E27FC236}">
                <a16:creationId xmlns:a16="http://schemas.microsoft.com/office/drawing/2014/main" id="{D0381824-DE7D-47A4-ADB2-CC6461C15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" y="4064000"/>
            <a:ext cx="7918450" cy="688975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8102 = 8000 + 100 + 0 + 2 =  </a:t>
            </a:r>
          </a:p>
        </p:txBody>
      </p:sp>
      <p:sp>
        <p:nvSpPr>
          <p:cNvPr id="34" name="Rectangle 249">
            <a:extLst>
              <a:ext uri="{FF2B5EF4-FFF2-40B4-BE49-F238E27FC236}">
                <a16:creationId xmlns:a16="http://schemas.microsoft.com/office/drawing/2014/main" id="{9ACFAEF5-5D30-4C1B-9513-60AD8127A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0338" y="4064000"/>
            <a:ext cx="3192462" cy="688975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+ 100 + 2</a:t>
            </a:r>
          </a:p>
        </p:txBody>
      </p:sp>
      <p:sp>
        <p:nvSpPr>
          <p:cNvPr id="35" name="Rectangle 249">
            <a:extLst>
              <a:ext uri="{FF2B5EF4-FFF2-40B4-BE49-F238E27FC236}">
                <a16:creationId xmlns:a16="http://schemas.microsoft.com/office/drawing/2014/main" id="{41290D96-B8B7-40D4-8C1E-A6843AFC5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3" y="4945063"/>
            <a:ext cx="7918450" cy="688975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4400 = 4000 + 400 + 0 + 0 =  </a:t>
            </a:r>
          </a:p>
        </p:txBody>
      </p:sp>
      <p:sp>
        <p:nvSpPr>
          <p:cNvPr id="36" name="Rectangle 249">
            <a:extLst>
              <a:ext uri="{FF2B5EF4-FFF2-40B4-BE49-F238E27FC236}">
                <a16:creationId xmlns:a16="http://schemas.microsoft.com/office/drawing/2014/main" id="{E9F1AA0C-E5F4-4BB0-87DA-1E351DA19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0338" y="4926013"/>
            <a:ext cx="3192462" cy="688975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 + 400 </a:t>
            </a:r>
          </a:p>
        </p:txBody>
      </p:sp>
      <p:sp>
        <p:nvSpPr>
          <p:cNvPr id="37" name="Rectangle 249">
            <a:extLst>
              <a:ext uri="{FF2B5EF4-FFF2-40B4-BE49-F238E27FC236}">
                <a16:creationId xmlns:a16="http://schemas.microsoft.com/office/drawing/2014/main" id="{6A2766C3-9028-427E-942D-1BFC3A01F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3" y="5827713"/>
            <a:ext cx="7918450" cy="688975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2005 = 2000 + 0 + 0 + 5 =  </a:t>
            </a:r>
          </a:p>
        </p:txBody>
      </p:sp>
      <p:sp>
        <p:nvSpPr>
          <p:cNvPr id="38" name="Rectangle 249">
            <a:extLst>
              <a:ext uri="{FF2B5EF4-FFF2-40B4-BE49-F238E27FC236}">
                <a16:creationId xmlns:a16="http://schemas.microsoft.com/office/drawing/2014/main" id="{D05FF8B6-9CC9-4680-8748-251A26E90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8127" y="5827713"/>
            <a:ext cx="3192463" cy="688975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+ 5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B20A46-26F3-4F3A-8A06-E1B26294D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128" y="1135064"/>
            <a:ext cx="3924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thành tổng: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23">
            <a:extLst>
              <a:ext uri="{FF2B5EF4-FFF2-40B4-BE49-F238E27FC236}">
                <a16:creationId xmlns:a16="http://schemas.microsoft.com/office/drawing/2014/main" id="{033799D7-E8B2-4E6B-93E0-5A5C3B8E3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71650"/>
            <a:ext cx="8229600" cy="4648200"/>
          </a:xfrm>
          <a:prstGeom prst="rect">
            <a:avLst/>
          </a:prstGeom>
          <a:solidFill>
            <a:srgbClr val="E1F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5" name="Rectangle 224">
            <a:extLst>
              <a:ext uri="{FF2B5EF4-FFF2-40B4-BE49-F238E27FC236}">
                <a16:creationId xmlns:a16="http://schemas.microsoft.com/office/drawing/2014/main" id="{C5372114-E9C8-4390-BF00-41F292E2A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871663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thành tổng:</a:t>
            </a:r>
          </a:p>
        </p:txBody>
      </p:sp>
      <p:sp>
        <p:nvSpPr>
          <p:cNvPr id="18436" name="Rectangle 250">
            <a:extLst>
              <a:ext uri="{FF2B5EF4-FFF2-40B4-BE49-F238E27FC236}">
                <a16:creationId xmlns:a16="http://schemas.microsoft.com/office/drawing/2014/main" id="{8216FEB2-DF65-4E7F-AE48-2EEE9A6ED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3508375"/>
            <a:ext cx="5638800" cy="533400"/>
          </a:xfrm>
          <a:prstGeom prst="rect">
            <a:avLst/>
          </a:prstGeom>
          <a:solidFill>
            <a:srgbClr val="C2F4FE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3095 =</a:t>
            </a:r>
          </a:p>
        </p:txBody>
      </p:sp>
      <p:sp>
        <p:nvSpPr>
          <p:cNvPr id="18437" name="Rectangle 251">
            <a:extLst>
              <a:ext uri="{FF2B5EF4-FFF2-40B4-BE49-F238E27FC236}">
                <a16:creationId xmlns:a16="http://schemas.microsoft.com/office/drawing/2014/main" id="{22A5A9E9-152A-425E-BECF-BE44233D0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481263"/>
            <a:ext cx="4038600" cy="457200"/>
          </a:xfrm>
          <a:prstGeom prst="rect">
            <a:avLst/>
          </a:prstGeom>
          <a:solidFill>
            <a:srgbClr val="C2F4FE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5247 = 5000 + 200 + 40 + 7</a:t>
            </a:r>
          </a:p>
        </p:txBody>
      </p:sp>
      <p:grpSp>
        <p:nvGrpSpPr>
          <p:cNvPr id="18438" name="Group 1">
            <a:extLst>
              <a:ext uri="{FF2B5EF4-FFF2-40B4-BE49-F238E27FC236}">
                <a16:creationId xmlns:a16="http://schemas.microsoft.com/office/drawing/2014/main" id="{A14EFA13-D197-4082-A344-CFCFF8A055A3}"/>
              </a:ext>
            </a:extLst>
          </p:cNvPr>
          <p:cNvGrpSpPr>
            <a:grpSpLocks/>
          </p:cNvGrpSpPr>
          <p:nvPr/>
        </p:nvGrpSpPr>
        <p:grpSpPr bwMode="auto">
          <a:xfrm>
            <a:off x="876300" y="3046413"/>
            <a:ext cx="7543800" cy="457200"/>
            <a:chOff x="990600" y="3352800"/>
            <a:chExt cx="7543800" cy="457200"/>
          </a:xfrm>
        </p:grpSpPr>
        <p:sp>
          <p:nvSpPr>
            <p:cNvPr id="18468" name="Rectangle 252">
              <a:extLst>
                <a:ext uri="{FF2B5EF4-FFF2-40B4-BE49-F238E27FC236}">
                  <a16:creationId xmlns:a16="http://schemas.microsoft.com/office/drawing/2014/main" id="{2D9650A5-754E-4FC9-AA30-BFFE6E8AD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3352800"/>
              <a:ext cx="75438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9683 = ……… + ……..  + ……… + ……..</a:t>
              </a:r>
            </a:p>
          </p:txBody>
        </p:sp>
        <p:sp>
          <p:nvSpPr>
            <p:cNvPr id="18469" name="Rectangle 253">
              <a:extLst>
                <a:ext uri="{FF2B5EF4-FFF2-40B4-BE49-F238E27FC236}">
                  <a16:creationId xmlns:a16="http://schemas.microsoft.com/office/drawing/2014/main" id="{B1E33ECD-4544-46B9-9D74-79529A46B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3352800"/>
              <a:ext cx="8382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9000</a:t>
              </a:r>
            </a:p>
          </p:txBody>
        </p:sp>
        <p:sp>
          <p:nvSpPr>
            <p:cNvPr id="18470" name="Rectangle 254">
              <a:extLst>
                <a:ext uri="{FF2B5EF4-FFF2-40B4-BE49-F238E27FC236}">
                  <a16:creationId xmlns:a16="http://schemas.microsoft.com/office/drawing/2014/main" id="{EDCF8409-67A9-407E-AFDA-CCEDED2C7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3352800"/>
              <a:ext cx="7620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600</a:t>
              </a:r>
            </a:p>
          </p:txBody>
        </p:sp>
        <p:sp>
          <p:nvSpPr>
            <p:cNvPr id="18471" name="Rectangle 255">
              <a:extLst>
                <a:ext uri="{FF2B5EF4-FFF2-40B4-BE49-F238E27FC236}">
                  <a16:creationId xmlns:a16="http://schemas.microsoft.com/office/drawing/2014/main" id="{11FECD4F-1261-4402-A08D-B9A80D407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3352800"/>
              <a:ext cx="8382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80</a:t>
              </a:r>
            </a:p>
          </p:txBody>
        </p:sp>
        <p:sp>
          <p:nvSpPr>
            <p:cNvPr id="18472" name="Rectangle 256">
              <a:extLst>
                <a:ext uri="{FF2B5EF4-FFF2-40B4-BE49-F238E27FC236}">
                  <a16:creationId xmlns:a16="http://schemas.microsoft.com/office/drawing/2014/main" id="{C311C3F5-2050-4807-B4C3-EE7787C6F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0" y="3352800"/>
              <a:ext cx="7620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8439" name="Group 2">
            <a:extLst>
              <a:ext uri="{FF2B5EF4-FFF2-40B4-BE49-F238E27FC236}">
                <a16:creationId xmlns:a16="http://schemas.microsoft.com/office/drawing/2014/main" id="{79D96EBC-8A6B-4AE8-9F60-D68CFC1F7A24}"/>
              </a:ext>
            </a:extLst>
          </p:cNvPr>
          <p:cNvGrpSpPr>
            <a:grpSpLocks/>
          </p:cNvGrpSpPr>
          <p:nvPr/>
        </p:nvGrpSpPr>
        <p:grpSpPr bwMode="auto">
          <a:xfrm>
            <a:off x="876300" y="4643438"/>
            <a:ext cx="7543800" cy="457200"/>
            <a:chOff x="990600" y="4572000"/>
            <a:chExt cx="7543800" cy="457200"/>
          </a:xfrm>
        </p:grpSpPr>
        <p:sp>
          <p:nvSpPr>
            <p:cNvPr id="18462" name="Rectangle 249">
              <a:extLst>
                <a:ext uri="{FF2B5EF4-FFF2-40B4-BE49-F238E27FC236}">
                  <a16:creationId xmlns:a16="http://schemas.microsoft.com/office/drawing/2014/main" id="{AB44A897-ECC5-4F4F-B9D7-D9E988848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4572000"/>
              <a:ext cx="75438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6790 = ……. + ……..  + ……. + …… = …</a:t>
              </a:r>
            </a:p>
          </p:txBody>
        </p:sp>
        <p:sp>
          <p:nvSpPr>
            <p:cNvPr id="18463" name="Rectangle 257">
              <a:extLst>
                <a:ext uri="{FF2B5EF4-FFF2-40B4-BE49-F238E27FC236}">
                  <a16:creationId xmlns:a16="http://schemas.microsoft.com/office/drawing/2014/main" id="{F5834A1B-F57C-41CE-B053-46A54EF78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4572000"/>
              <a:ext cx="6858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6000</a:t>
              </a:r>
            </a:p>
          </p:txBody>
        </p:sp>
        <p:sp>
          <p:nvSpPr>
            <p:cNvPr id="18464" name="Rectangle 258">
              <a:extLst>
                <a:ext uri="{FF2B5EF4-FFF2-40B4-BE49-F238E27FC236}">
                  <a16:creationId xmlns:a16="http://schemas.microsoft.com/office/drawing/2014/main" id="{5A06F925-BA13-402C-B115-49E0B0EF8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4572000"/>
              <a:ext cx="7620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700</a:t>
              </a:r>
            </a:p>
          </p:txBody>
        </p:sp>
        <p:sp>
          <p:nvSpPr>
            <p:cNvPr id="18465" name="Rectangle 259">
              <a:extLst>
                <a:ext uri="{FF2B5EF4-FFF2-40B4-BE49-F238E27FC236}">
                  <a16:creationId xmlns:a16="http://schemas.microsoft.com/office/drawing/2014/main" id="{679834A1-2FAE-49B5-9709-C1AD4B3F6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572000"/>
              <a:ext cx="6096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90</a:t>
              </a:r>
            </a:p>
          </p:txBody>
        </p:sp>
        <p:sp>
          <p:nvSpPr>
            <p:cNvPr id="18466" name="Rectangle 260">
              <a:extLst>
                <a:ext uri="{FF2B5EF4-FFF2-40B4-BE49-F238E27FC236}">
                  <a16:creationId xmlns:a16="http://schemas.microsoft.com/office/drawing/2014/main" id="{47A13268-B6B1-47C3-85C9-0D5D42FDA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4572000"/>
              <a:ext cx="6096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8467" name="Rectangle 261">
              <a:extLst>
                <a:ext uri="{FF2B5EF4-FFF2-40B4-BE49-F238E27FC236}">
                  <a16:creationId xmlns:a16="http://schemas.microsoft.com/office/drawing/2014/main" id="{10A24D30-9DD3-44D4-8699-0AFBD5AAD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4572000"/>
              <a:ext cx="23622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6000 + 700 + 90</a:t>
              </a:r>
            </a:p>
          </p:txBody>
        </p:sp>
      </p:grpSp>
      <p:grpSp>
        <p:nvGrpSpPr>
          <p:cNvPr id="18440" name="Group 3">
            <a:extLst>
              <a:ext uri="{FF2B5EF4-FFF2-40B4-BE49-F238E27FC236}">
                <a16:creationId xmlns:a16="http://schemas.microsoft.com/office/drawing/2014/main" id="{8E1EEA4A-2E22-4DEB-959A-0D0B27CEA174}"/>
              </a:ext>
            </a:extLst>
          </p:cNvPr>
          <p:cNvGrpSpPr>
            <a:grpSpLocks/>
          </p:cNvGrpSpPr>
          <p:nvPr/>
        </p:nvGrpSpPr>
        <p:grpSpPr bwMode="auto">
          <a:xfrm>
            <a:off x="884238" y="5222875"/>
            <a:ext cx="7543800" cy="457200"/>
            <a:chOff x="1006699" y="5181600"/>
            <a:chExt cx="7543800" cy="457200"/>
          </a:xfrm>
        </p:grpSpPr>
        <p:sp>
          <p:nvSpPr>
            <p:cNvPr id="18456" name="Rectangle 248">
              <a:extLst>
                <a:ext uri="{FF2B5EF4-FFF2-40B4-BE49-F238E27FC236}">
                  <a16:creationId xmlns:a16="http://schemas.microsoft.com/office/drawing/2014/main" id="{7207F7F1-B1AD-4ED4-A32D-56EEB93B3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699" y="5181600"/>
              <a:ext cx="75438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4400 = ……. + ……..  + ……. + …… = …</a:t>
              </a:r>
            </a:p>
          </p:txBody>
        </p:sp>
        <p:sp>
          <p:nvSpPr>
            <p:cNvPr id="18457" name="Rectangle 262">
              <a:extLst>
                <a:ext uri="{FF2B5EF4-FFF2-40B4-BE49-F238E27FC236}">
                  <a16:creationId xmlns:a16="http://schemas.microsoft.com/office/drawing/2014/main" id="{39B5A2F5-F703-4078-84D4-23F8A846B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5181600"/>
              <a:ext cx="7620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4000</a:t>
              </a:r>
            </a:p>
          </p:txBody>
        </p:sp>
        <p:sp>
          <p:nvSpPr>
            <p:cNvPr id="18458" name="Rectangle 263">
              <a:extLst>
                <a:ext uri="{FF2B5EF4-FFF2-40B4-BE49-F238E27FC236}">
                  <a16:creationId xmlns:a16="http://schemas.microsoft.com/office/drawing/2014/main" id="{B0C111F0-8FDD-4BB8-84D7-DD446C3F7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5181600"/>
              <a:ext cx="7620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400</a:t>
              </a:r>
            </a:p>
          </p:txBody>
        </p:sp>
        <p:sp>
          <p:nvSpPr>
            <p:cNvPr id="18459" name="Rectangle 264">
              <a:extLst>
                <a:ext uri="{FF2B5EF4-FFF2-40B4-BE49-F238E27FC236}">
                  <a16:creationId xmlns:a16="http://schemas.microsoft.com/office/drawing/2014/main" id="{9606CFBB-0E62-4D89-84B7-E5C8B06DF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181600"/>
              <a:ext cx="6096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8460" name="Rectangle 265">
              <a:extLst>
                <a:ext uri="{FF2B5EF4-FFF2-40B4-BE49-F238E27FC236}">
                  <a16:creationId xmlns:a16="http://schemas.microsoft.com/office/drawing/2014/main" id="{58D58AD6-06C5-449B-B429-854D099D9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5181600"/>
              <a:ext cx="6096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8461" name="Rectangle 266">
              <a:extLst>
                <a:ext uri="{FF2B5EF4-FFF2-40B4-BE49-F238E27FC236}">
                  <a16:creationId xmlns:a16="http://schemas.microsoft.com/office/drawing/2014/main" id="{2560CBED-15B6-4344-BFC7-B335D5054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5181600"/>
              <a:ext cx="23622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4000 + 400</a:t>
              </a:r>
            </a:p>
          </p:txBody>
        </p:sp>
      </p:grpSp>
      <p:grpSp>
        <p:nvGrpSpPr>
          <p:cNvPr id="18441" name="Group 4">
            <a:extLst>
              <a:ext uri="{FF2B5EF4-FFF2-40B4-BE49-F238E27FC236}">
                <a16:creationId xmlns:a16="http://schemas.microsoft.com/office/drawing/2014/main" id="{E2F22530-6C8E-42C2-85BD-0CF840D68611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5795963"/>
            <a:ext cx="7543800" cy="466725"/>
            <a:chOff x="990600" y="5791200"/>
            <a:chExt cx="7543800" cy="466848"/>
          </a:xfrm>
        </p:grpSpPr>
        <p:sp>
          <p:nvSpPr>
            <p:cNvPr id="18450" name="Rectangle 247">
              <a:extLst>
                <a:ext uri="{FF2B5EF4-FFF2-40B4-BE49-F238E27FC236}">
                  <a16:creationId xmlns:a16="http://schemas.microsoft.com/office/drawing/2014/main" id="{364A2001-A354-4FEF-AD62-939549843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5800848"/>
              <a:ext cx="75438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2005 = ……. + ……..  + ……. + …… = …</a:t>
              </a:r>
            </a:p>
          </p:txBody>
        </p:sp>
        <p:sp>
          <p:nvSpPr>
            <p:cNvPr id="18451" name="Rectangle 267">
              <a:extLst>
                <a:ext uri="{FF2B5EF4-FFF2-40B4-BE49-F238E27FC236}">
                  <a16:creationId xmlns:a16="http://schemas.microsoft.com/office/drawing/2014/main" id="{7E5EA77A-3DF8-40A1-A80F-1A5E84BA5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5791200"/>
              <a:ext cx="7620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2000</a:t>
              </a:r>
            </a:p>
          </p:txBody>
        </p:sp>
        <p:sp>
          <p:nvSpPr>
            <p:cNvPr id="18452" name="Rectangle 268">
              <a:extLst>
                <a:ext uri="{FF2B5EF4-FFF2-40B4-BE49-F238E27FC236}">
                  <a16:creationId xmlns:a16="http://schemas.microsoft.com/office/drawing/2014/main" id="{07FC9728-8EB9-446B-A43D-45A805AD6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5791200"/>
              <a:ext cx="6096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8453" name="Rectangle 269">
              <a:extLst>
                <a:ext uri="{FF2B5EF4-FFF2-40B4-BE49-F238E27FC236}">
                  <a16:creationId xmlns:a16="http://schemas.microsoft.com/office/drawing/2014/main" id="{8189372E-7ADB-4C9F-BEAB-E928D15F0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791200"/>
              <a:ext cx="6096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8454" name="Rectangle 270">
              <a:extLst>
                <a:ext uri="{FF2B5EF4-FFF2-40B4-BE49-F238E27FC236}">
                  <a16:creationId xmlns:a16="http://schemas.microsoft.com/office/drawing/2014/main" id="{9D09F47F-F7BC-42F3-BB6F-7040E405B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5791200"/>
              <a:ext cx="6096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8455" name="Rectangle 271">
              <a:extLst>
                <a:ext uri="{FF2B5EF4-FFF2-40B4-BE49-F238E27FC236}">
                  <a16:creationId xmlns:a16="http://schemas.microsoft.com/office/drawing/2014/main" id="{FA0D39B8-2EA9-4914-83A2-D0F51EE86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5791200"/>
              <a:ext cx="23622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2000 + 5</a:t>
              </a:r>
            </a:p>
          </p:txBody>
        </p:sp>
      </p:grpSp>
      <p:sp>
        <p:nvSpPr>
          <p:cNvPr id="18442" name="Rectangle 272">
            <a:extLst>
              <a:ext uri="{FF2B5EF4-FFF2-40B4-BE49-F238E27FC236}">
                <a16:creationId xmlns:a16="http://schemas.microsoft.com/office/drawing/2014/main" id="{47DF8407-9C42-4E33-BE19-3E51D6450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838" y="3498850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3000 + 0 + 90 + 5 </a:t>
            </a:r>
          </a:p>
        </p:txBody>
      </p:sp>
      <p:sp>
        <p:nvSpPr>
          <p:cNvPr id="18443" name="Rectangle 273">
            <a:extLst>
              <a:ext uri="{FF2B5EF4-FFF2-40B4-BE49-F238E27FC236}">
                <a16:creationId xmlns:a16="http://schemas.microsoft.com/office/drawing/2014/main" id="{88B8B501-9BC1-4296-AC29-CAFD02AC7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516313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= 3000 + 90 + 5 </a:t>
            </a:r>
          </a:p>
        </p:txBody>
      </p:sp>
      <p:grpSp>
        <p:nvGrpSpPr>
          <p:cNvPr id="18444" name="Group 5">
            <a:extLst>
              <a:ext uri="{FF2B5EF4-FFF2-40B4-BE49-F238E27FC236}">
                <a16:creationId xmlns:a16="http://schemas.microsoft.com/office/drawing/2014/main" id="{0A4B3369-46CD-4B93-8AF2-8017EB2B09B4}"/>
              </a:ext>
            </a:extLst>
          </p:cNvPr>
          <p:cNvGrpSpPr>
            <a:grpSpLocks/>
          </p:cNvGrpSpPr>
          <p:nvPr/>
        </p:nvGrpSpPr>
        <p:grpSpPr bwMode="auto">
          <a:xfrm>
            <a:off x="1072356" y="-22225"/>
            <a:ext cx="7608887" cy="1277372"/>
            <a:chOff x="1071975" y="-22404"/>
            <a:chExt cx="7609268" cy="1277157"/>
          </a:xfrm>
        </p:grpSpPr>
        <p:sp>
          <p:nvSpPr>
            <p:cNvPr id="18448" name="Rectangle 14">
              <a:extLst>
                <a:ext uri="{FF2B5EF4-FFF2-40B4-BE49-F238E27FC236}">
                  <a16:creationId xmlns:a16="http://schemas.microsoft.com/office/drawing/2014/main" id="{D51E5A4A-584B-41AC-A6E8-A0D62C87B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1100" y="-22404"/>
              <a:ext cx="7239000" cy="523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u="sng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Toán</a:t>
              </a:r>
            </a:p>
          </p:txBody>
        </p:sp>
        <p:sp>
          <p:nvSpPr>
            <p:cNvPr id="18449" name="Rectangle 3">
              <a:extLst>
                <a:ext uri="{FF2B5EF4-FFF2-40B4-BE49-F238E27FC236}">
                  <a16:creationId xmlns:a16="http://schemas.microsoft.com/office/drawing/2014/main" id="{B860F24D-2B61-46E8-A8A2-10AA18548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975" y="731532"/>
              <a:ext cx="7609268" cy="523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SỐ CÓ BỐN CHỮ SỐ ( tiếp theo ) </a:t>
              </a:r>
            </a:p>
          </p:txBody>
        </p:sp>
      </p:grpSp>
      <p:grpSp>
        <p:nvGrpSpPr>
          <p:cNvPr id="18445" name="Group 38">
            <a:extLst>
              <a:ext uri="{FF2B5EF4-FFF2-40B4-BE49-F238E27FC236}">
                <a16:creationId xmlns:a16="http://schemas.microsoft.com/office/drawing/2014/main" id="{A4264F2E-C898-44EF-8463-6748B9D7F3C8}"/>
              </a:ext>
            </a:extLst>
          </p:cNvPr>
          <p:cNvGrpSpPr>
            <a:grpSpLocks/>
          </p:cNvGrpSpPr>
          <p:nvPr/>
        </p:nvGrpSpPr>
        <p:grpSpPr bwMode="auto">
          <a:xfrm>
            <a:off x="869950" y="4148138"/>
            <a:ext cx="7543800" cy="457200"/>
            <a:chOff x="990600" y="4572000"/>
            <a:chExt cx="7543800" cy="457200"/>
          </a:xfrm>
        </p:grpSpPr>
        <p:sp>
          <p:nvSpPr>
            <p:cNvPr id="18446" name="Rectangle 249">
              <a:extLst>
                <a:ext uri="{FF2B5EF4-FFF2-40B4-BE49-F238E27FC236}">
                  <a16:creationId xmlns:a16="http://schemas.microsoft.com/office/drawing/2014/main" id="{7CFF9FCD-62C7-498F-95F9-CDFE99911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4572000"/>
              <a:ext cx="75438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7070 = ……. </a:t>
              </a:r>
            </a:p>
          </p:txBody>
        </p:sp>
        <p:sp>
          <p:nvSpPr>
            <p:cNvPr id="18447" name="Rectangle 257">
              <a:extLst>
                <a:ext uri="{FF2B5EF4-FFF2-40B4-BE49-F238E27FC236}">
                  <a16:creationId xmlns:a16="http://schemas.microsoft.com/office/drawing/2014/main" id="{B3DCB7FE-8A04-4F03-A86E-2F413E634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4572000"/>
              <a:ext cx="4539802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7000 + 0 + 70 + 0 = 7000 + 70 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8D5E9B4D-9467-438F-A6AA-1EDC26E2D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6200"/>
            <a:ext cx="9153525" cy="7086599"/>
          </a:xfrm>
          <a:prstGeom prst="rect">
            <a:avLst/>
          </a:prstGeom>
        </p:spPr>
      </p:pic>
      <p:grpSp>
        <p:nvGrpSpPr>
          <p:cNvPr id="19458" name="Group 1">
            <a:extLst>
              <a:ext uri="{FF2B5EF4-FFF2-40B4-BE49-F238E27FC236}">
                <a16:creationId xmlns:a16="http://schemas.microsoft.com/office/drawing/2014/main" id="{21FD03CE-8588-4A90-BFA3-D51949BC9F10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60515"/>
            <a:ext cx="7608888" cy="1531748"/>
            <a:chOff x="1077532" y="-190461"/>
            <a:chExt cx="7609268" cy="1531489"/>
          </a:xfrm>
        </p:grpSpPr>
        <p:sp>
          <p:nvSpPr>
            <p:cNvPr id="19474" name="Rectangle 14">
              <a:extLst>
                <a:ext uri="{FF2B5EF4-FFF2-40B4-BE49-F238E27FC236}">
                  <a16:creationId xmlns:a16="http://schemas.microsoft.com/office/drawing/2014/main" id="{E87017D1-BC30-4D07-8042-95F9F2BD3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666" y="-190461"/>
              <a:ext cx="7239000" cy="523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u="sng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Toán</a:t>
              </a:r>
            </a:p>
          </p:txBody>
        </p:sp>
        <p:sp>
          <p:nvSpPr>
            <p:cNvPr id="19475" name="Rectangle 3">
              <a:extLst>
                <a:ext uri="{FF2B5EF4-FFF2-40B4-BE49-F238E27FC236}">
                  <a16:creationId xmlns:a16="http://schemas.microsoft.com/office/drawing/2014/main" id="{469A32EE-FA2E-40AC-9773-600C64C2D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532" y="817808"/>
              <a:ext cx="760926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459" name="Rectangle 4">
            <a:extLst>
              <a:ext uri="{FF2B5EF4-FFF2-40B4-BE49-F238E27FC236}">
                <a16:creationId xmlns:a16="http://schemas.microsoft.com/office/drawing/2014/main" id="{12F16AA6-7986-4B3E-ABB9-731A4901E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23" y="1303337"/>
            <a:ext cx="5338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alt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(theo mẫu) trang 96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844192-B6B9-439E-9900-0C23187C5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03" y="1999889"/>
            <a:ext cx="579120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Mẫu: 9731 = 9000 + 700 + 30 + 1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C39C17-5B71-435F-BF05-8A167CB2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2806700"/>
            <a:ext cx="914082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1952 =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………………………………..……....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;  6845 = </a:t>
            </a: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…………………….…………………..……...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DC13F0-53EE-440A-8CBF-4A51DC374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3352800"/>
            <a:ext cx="9140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5757 =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………………………………..……....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;  9999 = </a:t>
            </a: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…………………….…………………..……...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FA12FF-3B14-4909-AAEA-BF1C4DB92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2778125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+ 900 + 50 + 2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ECBD1A-2105-463E-A840-567CC2197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0238" y="2789238"/>
            <a:ext cx="3124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+ 800 + 40 + 5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300116-684D-40BF-B275-45D86C861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3330575"/>
            <a:ext cx="3124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 + 700 + 50 + 7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CD2837-6C94-4679-87E4-E8399A074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0238" y="3314700"/>
            <a:ext cx="3124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+ 900 + 90 + 9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5E9EB2-C590-4536-BB75-3A1E26184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02" y="4292456"/>
            <a:ext cx="3957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Mẫu: 6006 = 6000 + 6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1D8BD8-C662-4AD4-84E8-0436C4339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5030788"/>
            <a:ext cx="9140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2002 =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……………………………..……....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;  4700 = </a:t>
            </a: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…………………….…………………..……...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1C28CD-54B5-4201-B8DF-C068A102A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5576888"/>
            <a:ext cx="9140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8010 =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…………………………..……....   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;  5708 = </a:t>
            </a: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…………………….…………………..……...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790A1C-2E92-4148-B0B5-A08F13CA9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450" y="5014913"/>
            <a:ext cx="2363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+ 2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EE5029-57B8-4EF8-B014-59A514771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350" y="5026025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 + 700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8CA3C1-8779-4EAB-95E2-EC839D129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775" y="5581650"/>
            <a:ext cx="2587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+ 10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1B22C9-200A-402A-AEDB-EC83FEF45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5561013"/>
            <a:ext cx="2803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 + 700 + 8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C44E7C87-7F6F-4311-B7FF-9304DF79D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89" y="579072"/>
            <a:ext cx="7608467" cy="859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4" grpId="0"/>
      <p:bldP spid="16" grpId="0"/>
      <p:bldP spid="17" grpId="0"/>
      <p:bldP spid="18" grpId="0"/>
      <p:bldP spid="20" grpId="0"/>
      <p:bldP spid="21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7F1FF7B-681A-4FD7-84BF-6D4C1FDCF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3" y="0"/>
            <a:ext cx="9148763" cy="7315200"/>
          </a:xfrm>
          <a:prstGeom prst="rect">
            <a:avLst/>
          </a:prstGeom>
        </p:spPr>
      </p:pic>
      <p:grpSp>
        <p:nvGrpSpPr>
          <p:cNvPr id="20482" name="Group 1">
            <a:extLst>
              <a:ext uri="{FF2B5EF4-FFF2-40B4-BE49-F238E27FC236}">
                <a16:creationId xmlns:a16="http://schemas.microsoft.com/office/drawing/2014/main" id="{277C18DD-4557-4081-A883-4CD1484210EB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28600"/>
            <a:ext cx="7608888" cy="1363663"/>
            <a:chOff x="1077532" y="-22404"/>
            <a:chExt cx="7609268" cy="1363432"/>
          </a:xfrm>
        </p:grpSpPr>
        <p:sp>
          <p:nvSpPr>
            <p:cNvPr id="20498" name="Rectangle 14">
              <a:extLst>
                <a:ext uri="{FF2B5EF4-FFF2-40B4-BE49-F238E27FC236}">
                  <a16:creationId xmlns:a16="http://schemas.microsoft.com/office/drawing/2014/main" id="{2918B0B8-E015-462B-8AE5-EF26FDEB9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1100" y="-22404"/>
              <a:ext cx="7239000" cy="523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8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9" name="Rectangle 3">
              <a:extLst>
                <a:ext uri="{FF2B5EF4-FFF2-40B4-BE49-F238E27FC236}">
                  <a16:creationId xmlns:a16="http://schemas.microsoft.com/office/drawing/2014/main" id="{12E6E76E-6659-4E34-AE8D-3F74C9209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532" y="817808"/>
              <a:ext cx="760926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483" name="Rectangle 4">
            <a:extLst>
              <a:ext uri="{FF2B5EF4-FFF2-40B4-BE49-F238E27FC236}">
                <a16:creationId xmlns:a16="http://schemas.microsoft.com/office/drawing/2014/main" id="{19FA560C-C5CE-4F30-B678-B3E5FE5FA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43" y="1339057"/>
            <a:ext cx="91043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en-US" alt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các tổng (theo mẫu) trang 96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CAF685-CE65-4DDC-98AB-0B79E0660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" y="2002993"/>
            <a:ext cx="579120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Mẫu: 4000 + 500 + 60 + 7 = 4567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458D3D-C1D1-403B-A51E-4D8396CC4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300" y="2795588"/>
            <a:ext cx="5084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3000 + 600 + 10 + 2 =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........................;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F1AD17-1282-4CB3-8206-C1067F024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413" y="3367088"/>
            <a:ext cx="49291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7000 + 900 + 90 + 9 =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……………..;</a:t>
            </a:r>
            <a:endPara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8BBA05-ECE1-4720-BEB8-6E9CFEA43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550" y="2747963"/>
            <a:ext cx="1116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3612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2102C2-D6C3-4BAE-AFA5-406272F30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550" y="3319463"/>
            <a:ext cx="995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7999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2F18ED-CD82-4796-A4E9-F9F5C0E6B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92" y="3933031"/>
            <a:ext cx="5110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Mẫu: 9000 + 10 + 5 =9015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2483FE-DE5B-4E9E-B23E-CA6279F31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4503738"/>
            <a:ext cx="5848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6000 + 10 + 2   =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endPara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793C08-9574-4883-9BEE-4A64534F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413" y="5056188"/>
            <a:ext cx="4929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5000 + 400 + 4 =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endPara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9F512F-1C59-42D6-9F65-10211D749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5659438"/>
            <a:ext cx="4643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2000 + 20         =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endPara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55D47C-ADF0-4EE7-84AA-51EE150DF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4505325"/>
            <a:ext cx="1182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6012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B61790-7A14-41B7-B9C5-483A744B8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588" y="5029200"/>
            <a:ext cx="1150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9F99E3-A98F-4E0F-8974-9E19204E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588" y="5649913"/>
            <a:ext cx="1049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7C3EA1-6A6A-4A2B-BB59-19A88973D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6181725"/>
            <a:ext cx="4643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5000 + 9           =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endPara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A55127-97A9-4D39-B11A-AEA61175E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588" y="6172200"/>
            <a:ext cx="1049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5009</a:t>
            </a:r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FF78C5B2-9919-4D83-9963-B1A68A139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33" y="466666"/>
            <a:ext cx="7608467" cy="859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自定义 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93300"/>
      </a:accent1>
      <a:accent2>
        <a:srgbClr val="FF3300"/>
      </a:accent2>
      <a:accent3>
        <a:srgbClr val="FF9900"/>
      </a:accent3>
      <a:accent4>
        <a:srgbClr val="FFC000"/>
      </a:accent4>
      <a:accent5>
        <a:srgbClr val="92D050"/>
      </a:accent5>
      <a:accent6>
        <a:srgbClr val="00990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4129</TotalTime>
  <Words>436</Words>
  <Application>Microsoft Office PowerPoint</Application>
  <PresentationFormat>On-screen Show (4:3)</PresentationFormat>
  <Paragraphs>105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宋体</vt:lpstr>
      <vt:lpstr>宋体</vt:lpstr>
      <vt:lpstr>Arial</vt:lpstr>
      <vt:lpstr>Calibri</vt:lpstr>
      <vt:lpstr>Calibri Light</vt:lpstr>
      <vt:lpstr>Kids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PHONGKYTHUAT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Thanh Hong</dc:creator>
  <cp:lastModifiedBy>HH</cp:lastModifiedBy>
  <cp:revision>236</cp:revision>
  <dcterms:created xsi:type="dcterms:W3CDTF">2011-11-13T09:21:07Z</dcterms:created>
  <dcterms:modified xsi:type="dcterms:W3CDTF">2022-01-09T08:49:25Z</dcterms:modified>
</cp:coreProperties>
</file>