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13" r:id="rId2"/>
    <p:sldId id="259" r:id="rId3"/>
    <p:sldId id="273" r:id="rId4"/>
    <p:sldId id="274" r:id="rId5"/>
    <p:sldId id="275" r:id="rId6"/>
    <p:sldId id="276" r:id="rId7"/>
    <p:sldId id="277" r:id="rId8"/>
    <p:sldId id="279" r:id="rId9"/>
    <p:sldId id="280" r:id="rId10"/>
    <p:sldId id="281" r:id="rId11"/>
    <p:sldId id="282" r:id="rId12"/>
    <p:sldId id="283" r:id="rId13"/>
    <p:sldId id="29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>
        <p:scale>
          <a:sx n="40" d="100"/>
          <a:sy n="40" d="100"/>
        </p:scale>
        <p:origin x="1656" y="4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A8FAC-5A50-45E2-9743-AE0E49C38238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DF103-1F82-4E1E-8B37-674A83A996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33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3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6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7284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333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5383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96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630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475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6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62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9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46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45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80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8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MUSIC\nhac%20nhay\Ao%20Trang%20Den%20Truong%20-%20Hoang%20Thuy%20Linh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image" Target="../media/image4.jpeg"/><Relationship Id="rId3" Type="http://schemas.openxmlformats.org/officeDocument/2006/relationships/slide" Target="slide5.xml"/><Relationship Id="rId7" Type="http://schemas.openxmlformats.org/officeDocument/2006/relationships/slide" Target="slide4.xml"/><Relationship Id="rId12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9.xml"/><Relationship Id="rId5" Type="http://schemas.openxmlformats.org/officeDocument/2006/relationships/slide" Target="slide11.xml"/><Relationship Id="rId10" Type="http://schemas.openxmlformats.org/officeDocument/2006/relationships/slide" Target="slide10.xml"/><Relationship Id="rId4" Type="http://schemas.openxmlformats.org/officeDocument/2006/relationships/slide" Target="slide3.xml"/><Relationship Id="rId9" Type="http://schemas.openxmlformats.org/officeDocument/2006/relationships/slide" Target="slid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l_fi" descr="attachment">
            <a:extLst>
              <a:ext uri="{FF2B5EF4-FFF2-40B4-BE49-F238E27FC236}">
                <a16:creationId xmlns:a16="http://schemas.microsoft.com/office/drawing/2014/main" id="{23872E0D-AE4F-457A-9626-489C39A03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638"/>
            <a:ext cx="12192000" cy="6781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Ao Trang Den Truong - Hoang Thuy Linh.mp3">
            <a:hlinkClick r:id="" action="ppaction://media"/>
            <a:extLst>
              <a:ext uri="{FF2B5EF4-FFF2-40B4-BE49-F238E27FC236}">
                <a16:creationId xmlns:a16="http://schemas.microsoft.com/office/drawing/2014/main" id="{501AE775-8BC7-4FD0-ADA2-F538D449F01C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531495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WordArt 8">
            <a:extLst>
              <a:ext uri="{FF2B5EF4-FFF2-40B4-BE49-F238E27FC236}">
                <a16:creationId xmlns:a16="http://schemas.microsoft.com/office/drawing/2014/main" id="{18BFDEE3-B27B-4C10-B7D7-DF898C76F29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3400" y="519113"/>
            <a:ext cx="6781800" cy="1292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  <a:endParaRPr lang="en-US" sz="27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WordArt 9">
            <a:extLst>
              <a:ext uri="{FF2B5EF4-FFF2-40B4-BE49-F238E27FC236}">
                <a16:creationId xmlns:a16="http://schemas.microsoft.com/office/drawing/2014/main" id="{02AEDD46-8B30-4F69-B390-F3BF3505000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16113" y="2124075"/>
            <a:ext cx="3214687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 </a:t>
            </a:r>
          </a:p>
        </p:txBody>
      </p:sp>
      <p:sp>
        <p:nvSpPr>
          <p:cNvPr id="6150" name="WordArt 10">
            <a:extLst>
              <a:ext uri="{FF2B5EF4-FFF2-40B4-BE49-F238E27FC236}">
                <a16:creationId xmlns:a16="http://schemas.microsoft.com/office/drawing/2014/main" id="{64B264D0-3EF7-4CDE-A0BC-D674C7D4C0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20800" y="3665538"/>
            <a:ext cx="59944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CUỐI HỌC KÌ 1 </a:t>
            </a:r>
          </a:p>
          <a:p>
            <a:pPr algn="ctr"/>
            <a:r>
              <a:rPr lang="en-US" sz="27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3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795" fill="hold"/>
                                        <p:tgtEl>
                                          <p:spTgt spid="20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990600" y="3048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  </a:t>
            </a:r>
          </a:p>
          <a:p>
            <a:pPr algn="just" eaLnBrk="1" hangingPunct="1">
              <a:buFontTx/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a/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phách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rọi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giăng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chuốt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990600" y="685800"/>
            <a:ext cx="8821738" cy="47244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Hũ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121-122.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2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chuyện nói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676400" y="457200"/>
            <a:ext cx="88392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chuyện nói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con. 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.114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600200" y="171450"/>
            <a:ext cx="8915400" cy="1219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tổ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chức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hoan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chào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mừng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Nam 20-11.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giấy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mời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thầy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trưởng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mẫu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: 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600" y="1390650"/>
            <a:ext cx="11239500" cy="53694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GIẤY MỜI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:… …………………………………………………………………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……...............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……………………………………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:………………………………...........................................................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…………………………….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:…………....................................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…….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………………………………………………………….…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…………………………………………….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....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12001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7607301" y="1468439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6457950" y="2806701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7697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6624639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6102351" y="3194051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6778626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7024689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6235701" y="4514851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7080251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35576" y="122239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5272088" y="1704976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5595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4102101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4754563" y="2133601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4686301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315076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6351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6675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667376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5703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6027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9" action="ppaction://hlinksldjump"/>
          </p:cNvPr>
          <p:cNvSpPr>
            <a:spLocks noChangeArrowheads="1"/>
          </p:cNvSpPr>
          <p:nvPr/>
        </p:nvSpPr>
        <p:spPr bwMode="auto">
          <a:xfrm rot="-539169">
            <a:off x="4903789" y="1843089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5324476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5403851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1165290">
            <a:off x="3892551" y="1989139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4752976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4552951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632288">
            <a:off x="6040439" y="3074989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5632451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6237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-672914">
            <a:off x="4768851" y="3294064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5284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5303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265461">
            <a:off x="5576889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5867401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1692273">
            <a:off x="8200478" y="2854588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8161514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6817061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" action="ppaction://noaction"/>
          </p:cNvPr>
          <p:cNvSpPr>
            <a:spLocks noChangeArrowheads="1"/>
          </p:cNvSpPr>
          <p:nvPr/>
        </p:nvSpPr>
        <p:spPr bwMode="auto">
          <a:xfrm rot="20389942">
            <a:off x="3133498" y="2266725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4496836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3785235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" action="ppaction://noaction"/>
          </p:cNvPr>
          <p:cNvSpPr>
            <a:spLocks noChangeArrowheads="1"/>
          </p:cNvSpPr>
          <p:nvPr/>
        </p:nvSpPr>
        <p:spPr bwMode="auto">
          <a:xfrm rot="18865385">
            <a:off x="3318262" y="3644836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4395753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" action="ppaction://noaction"/>
          </p:cNvPr>
          <p:cNvSpPr>
            <a:spLocks noChangeArrowheads="1"/>
          </p:cNvSpPr>
          <p:nvPr/>
        </p:nvSpPr>
        <p:spPr bwMode="auto">
          <a:xfrm rot="1287110">
            <a:off x="8382001" y="1219200"/>
            <a:ext cx="936625" cy="1582738"/>
          </a:xfrm>
          <a:prstGeom prst="ellipse">
            <a:avLst/>
          </a:prstGeom>
          <a:blipFill>
            <a:blip r:embed="rId13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7265290" y="2532263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8414533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571201" y="-131523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</a:rPr>
              <a:t>1. </a:t>
            </a:r>
            <a:r>
              <a:rPr lang="en-US" sz="2800" b="1" dirty="0" err="1">
                <a:solidFill>
                  <a:srgbClr val="000099"/>
                </a:solidFill>
              </a:rPr>
              <a:t>Ôn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luyện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tập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143000"/>
            <a:ext cx="8915400" cy="44196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103-104.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381000"/>
            <a:ext cx="9525000" cy="5257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Tx/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Bok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rẫy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Bok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Núp.Khi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8839200" cy="4114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109-110.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763000" cy="3429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897938" cy="3429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112 - 113.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838200"/>
            <a:ext cx="8782051" cy="42672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huýt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52400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115-116.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a/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b/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600</TotalTime>
  <Words>870</Words>
  <Application>Microsoft Office PowerPoint</Application>
  <PresentationFormat>Widescreen</PresentationFormat>
  <Paragraphs>72</Paragraphs>
  <Slides>13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DELL</cp:lastModifiedBy>
  <cp:revision>73</cp:revision>
  <dcterms:created xsi:type="dcterms:W3CDTF">2012-11-26T07:18:10Z</dcterms:created>
  <dcterms:modified xsi:type="dcterms:W3CDTF">2021-12-27T13:59:17Z</dcterms:modified>
</cp:coreProperties>
</file>