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9" r:id="rId4"/>
    <p:sldMasterId id="2147483711" r:id="rId5"/>
    <p:sldMasterId id="2147483717" r:id="rId6"/>
  </p:sldMasterIdLst>
  <p:notesMasterIdLst>
    <p:notesMasterId r:id="rId24"/>
  </p:notesMasterIdLst>
  <p:sldIdLst>
    <p:sldId id="257" r:id="rId7"/>
    <p:sldId id="474" r:id="rId8"/>
    <p:sldId id="475" r:id="rId9"/>
    <p:sldId id="260" r:id="rId10"/>
    <p:sldId id="261" r:id="rId11"/>
    <p:sldId id="262" r:id="rId12"/>
    <p:sldId id="263" r:id="rId13"/>
    <p:sldId id="390" r:id="rId14"/>
    <p:sldId id="476" r:id="rId15"/>
    <p:sldId id="391" r:id="rId16"/>
    <p:sldId id="392" r:id="rId17"/>
    <p:sldId id="275" r:id="rId18"/>
    <p:sldId id="269" r:id="rId19"/>
    <p:sldId id="393" r:id="rId20"/>
    <p:sldId id="477" r:id="rId21"/>
    <p:sldId id="394" r:id="rId22"/>
    <p:sldId id="2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5" d="100"/>
          <a:sy n="85" d="100"/>
        </p:scale>
        <p:origin x="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CC9140-106A-4A6D-9669-8161F2AB914D}" type="datetimeFigureOut">
              <a:rPr lang="en-US" smtClean="0"/>
              <a:t>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65AB86-4511-4458-AB87-DD2190C9A688}" type="slidenum">
              <a:rPr lang="en-US" smtClean="0"/>
              <a:t>‹#›</a:t>
            </a:fld>
            <a:endParaRPr lang="en-US"/>
          </a:p>
        </p:txBody>
      </p:sp>
    </p:spTree>
    <p:extLst>
      <p:ext uri="{BB962C8B-B14F-4D97-AF65-F5344CB8AC3E}">
        <p14:creationId xmlns:p14="http://schemas.microsoft.com/office/powerpoint/2010/main" val="3384494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9AEC3D-87E3-4F4A-90AF-C1365B2A2E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552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2588463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5579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607877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28670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29714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839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2022/1/4</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38244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2022/1/4</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95838057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2022/1/4</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28053482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2022/1/4</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4196955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2022/1/4</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98621211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2022/1/4</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99712806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2022/1/4</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40570475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329045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2022/1/4</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6054772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2022/1/4</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75590705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2022/1/4</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04487580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2022/1/4</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25397900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259893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838749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291504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930582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1/4/2022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624342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1/4/2022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98174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570541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1/4/2022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572185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792307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52575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4109648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3984184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18436791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94573245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1/4/2022</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1398642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1/4/2022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50738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1/4/2022</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2808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1438819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1/4/2022</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1067315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1/4/2022</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402879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1/4/2022</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384286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1/4/2022</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655766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1/4/2022</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600810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1/4/2022</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822991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1/4/2022</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893507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1/4/2022</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43733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73651A0-E731-EC4F-B719-3A04B23CAAAA}"/>
              </a:ext>
            </a:extLst>
          </p:cNvPr>
          <p:cNvSpPr/>
          <p:nvPr userDrawn="1"/>
        </p:nvSpPr>
        <p:spPr>
          <a:xfrm>
            <a:off x="215900" y="190500"/>
            <a:ext cx="11772900" cy="64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 name="图片 2">
            <a:extLst>
              <a:ext uri="{FF2B5EF4-FFF2-40B4-BE49-F238E27FC236}">
                <a16:creationId xmlns:a16="http://schemas.microsoft.com/office/drawing/2014/main" id="{6F2EF97D-BAEE-F749-B654-893E48A070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59310" y="0"/>
            <a:ext cx="913736" cy="1292023"/>
          </a:xfrm>
          <a:prstGeom prst="rect">
            <a:avLst/>
          </a:prstGeom>
        </p:spPr>
      </p:pic>
    </p:spTree>
    <p:extLst>
      <p:ext uri="{BB962C8B-B14F-4D97-AF65-F5344CB8AC3E}">
        <p14:creationId xmlns:p14="http://schemas.microsoft.com/office/powerpoint/2010/main" val="1805723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1450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9155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5483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742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05036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7227"/>
            <a:ext cx="12221028" cy="7054380"/>
            <a:chOff x="-29028" y="0"/>
            <a:chExt cx="12221028" cy="7054380"/>
          </a:xfrm>
        </p:grpSpPr>
        <p:pic>
          <p:nvPicPr>
            <p:cNvPr id="8" name="Picture 7"/>
            <p:cNvPicPr>
              <a:picLocks noChangeAspect="1"/>
            </p:cNvPicPr>
            <p:nvPr/>
          </p:nvPicPr>
          <p:blipFill rotWithShape="1">
            <a:blip r:embed="rId2"/>
            <a:srcRect l="9721"/>
            <a:stretch/>
          </p:blipFill>
          <p:spPr>
            <a:xfrm>
              <a:off x="-29028" y="0"/>
              <a:ext cx="12221028" cy="7054380"/>
            </a:xfrm>
            <a:prstGeom prst="rect">
              <a:avLst/>
            </a:prstGeom>
          </p:spPr>
        </p:pic>
        <p:grpSp>
          <p:nvGrpSpPr>
            <p:cNvPr id="9" name="Group 8"/>
            <p:cNvGrpSpPr/>
            <p:nvPr/>
          </p:nvGrpSpPr>
          <p:grpSpPr>
            <a:xfrm>
              <a:off x="7045160" y="3839994"/>
              <a:ext cx="3270049" cy="647652"/>
              <a:chOff x="7045160" y="3839994"/>
              <a:chExt cx="3270049" cy="647652"/>
            </a:xfrm>
          </p:grpSpPr>
          <p:sp>
            <p:nvSpPr>
              <p:cNvPr id="10" name="Rounded Rectangle 9"/>
              <p:cNvSpPr/>
              <p:nvPr/>
            </p:nvSpPr>
            <p:spPr>
              <a:xfrm rot="21089594">
                <a:off x="7045160" y="3851771"/>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rot="1079854">
                <a:off x="8681648" y="3924583"/>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rot="20999673">
                <a:off x="10177227" y="3839994"/>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rot="1030604">
                <a:off x="10162266" y="4434662"/>
                <a:ext cx="137982" cy="52984"/>
              </a:xfrm>
              <a:prstGeom prst="roundRect">
                <a:avLst>
                  <a:gd name="adj" fmla="val 50000"/>
                </a:avLst>
              </a:prstGeom>
              <a:solidFill>
                <a:srgbClr val="FDD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4" name="Oval 13"/>
          <p:cNvSpPr/>
          <p:nvPr userDrawn="1"/>
        </p:nvSpPr>
        <p:spPr>
          <a:xfrm>
            <a:off x="8959117" y="2854089"/>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userDrawn="1"/>
        </p:nvSpPr>
        <p:spPr>
          <a:xfrm>
            <a:off x="9760291" y="235162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userDrawn="1"/>
        </p:nvSpPr>
        <p:spPr>
          <a:xfrm>
            <a:off x="8414089" y="2180988"/>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Parallelogram 16"/>
          <p:cNvSpPr/>
          <p:nvPr userDrawn="1"/>
        </p:nvSpPr>
        <p:spPr>
          <a:xfrm>
            <a:off x="7542769" y="2200691"/>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Heart 17"/>
          <p:cNvSpPr/>
          <p:nvPr userDrawn="1"/>
        </p:nvSpPr>
        <p:spPr>
          <a:xfrm>
            <a:off x="10561465" y="2133345"/>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315472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p:blipFill>
        <p:spPr>
          <a:xfrm>
            <a:off x="5323658" y="1624993"/>
            <a:ext cx="6868342" cy="5092739"/>
          </a:xfrm>
          <a:prstGeom prst="rect">
            <a:avLst/>
          </a:prstGeom>
        </p:spPr>
      </p:pic>
    </p:spTree>
    <p:extLst>
      <p:ext uri="{BB962C8B-B14F-4D97-AF65-F5344CB8AC3E}">
        <p14:creationId xmlns:p14="http://schemas.microsoft.com/office/powerpoint/2010/main" val="26746551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0"/>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Oval 10"/>
          <p:cNvSpPr/>
          <p:nvPr userDrawn="1"/>
        </p:nvSpPr>
        <p:spPr>
          <a:xfrm>
            <a:off x="9573760" y="2632843"/>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9894319"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userDrawn="1"/>
        </p:nvSpPr>
        <p:spPr>
          <a:xfrm>
            <a:off x="8866641"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arallelogram 13"/>
          <p:cNvSpPr/>
          <p:nvPr userDrawn="1"/>
        </p:nvSpPr>
        <p:spPr>
          <a:xfrm>
            <a:off x="8628376" y="2797942"/>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Heart 14"/>
          <p:cNvSpPr/>
          <p:nvPr userDrawn="1"/>
        </p:nvSpPr>
        <p:spPr>
          <a:xfrm>
            <a:off x="10720899"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53666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spTree>
    <p:extLst>
      <p:ext uri="{BB962C8B-B14F-4D97-AF65-F5344CB8AC3E}">
        <p14:creationId xmlns:p14="http://schemas.microsoft.com/office/powerpoint/2010/main" val="890620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C69321-35DD-4BC7-953A-DC16A57A483D}" type="datetimeFigureOut">
              <a:rPr lang="en-GB" smtClean="0"/>
              <a:t>04/01/2022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spTree>
    <p:extLst>
      <p:ext uri="{BB962C8B-B14F-4D97-AF65-F5344CB8AC3E}">
        <p14:creationId xmlns:p14="http://schemas.microsoft.com/office/powerpoint/2010/main" val="6000013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6C69321-35DD-4BC7-953A-DC16A57A483D}" type="datetimeFigureOut">
              <a:rPr lang="en-GB" smtClean="0"/>
              <a:t>04/01/2022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F5074B-1D8C-4FBF-B643-29DBF83DE07B}" type="slidenum">
              <a:rPr lang="en-GB" smtClean="0"/>
              <a:t>‹#›</a:t>
            </a:fld>
            <a:endParaRPr lang="en-GB"/>
          </a:p>
        </p:txBody>
      </p:sp>
    </p:spTree>
    <p:extLst>
      <p:ext uri="{BB962C8B-B14F-4D97-AF65-F5344CB8AC3E}">
        <p14:creationId xmlns:p14="http://schemas.microsoft.com/office/powerpoint/2010/main" val="26764007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6C69321-35DD-4BC7-953A-DC16A57A483D}" type="datetimeFigureOut">
              <a:rPr lang="en-GB" smtClean="0"/>
              <a:t>04/01/2022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DF5074B-1D8C-4FBF-B643-29DBF83DE07B}" type="slidenum">
              <a:rPr lang="en-GB" smtClean="0"/>
              <a:t>‹#›</a:t>
            </a:fld>
            <a:endParaRPr lang="en-GB"/>
          </a:p>
        </p:txBody>
      </p:sp>
    </p:spTree>
    <p:extLst>
      <p:ext uri="{BB962C8B-B14F-4D97-AF65-F5344CB8AC3E}">
        <p14:creationId xmlns:p14="http://schemas.microsoft.com/office/powerpoint/2010/main" val="2807861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0217340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6C69321-35DD-4BC7-953A-DC16A57A483D}" type="datetimeFigureOut">
              <a:rPr lang="en-GB" smtClean="0"/>
              <a:t>04/01/2022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DF5074B-1D8C-4FBF-B643-29DBF83DE07B}" type="slidenum">
              <a:rPr lang="en-GB" smtClean="0"/>
              <a:t>‹#›</a:t>
            </a:fld>
            <a:endParaRPr lang="en-GB"/>
          </a:p>
        </p:txBody>
      </p:sp>
    </p:spTree>
    <p:extLst>
      <p:ext uri="{BB962C8B-B14F-4D97-AF65-F5344CB8AC3E}">
        <p14:creationId xmlns:p14="http://schemas.microsoft.com/office/powerpoint/2010/main" val="20254472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C69321-35DD-4BC7-953A-DC16A57A483D}" type="datetimeFigureOut">
              <a:rPr lang="en-GB" smtClean="0"/>
              <a:t>04/01/2022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DF5074B-1D8C-4FBF-B643-29DBF83DE07B}" type="slidenum">
              <a:rPr lang="en-GB" smtClean="0"/>
              <a:t>‹#›</a:t>
            </a:fld>
            <a:endParaRPr lang="en-GB"/>
          </a:p>
        </p:txBody>
      </p:sp>
    </p:spTree>
    <p:extLst>
      <p:ext uri="{BB962C8B-B14F-4D97-AF65-F5344CB8AC3E}">
        <p14:creationId xmlns:p14="http://schemas.microsoft.com/office/powerpoint/2010/main" val="12094428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C69321-35DD-4BC7-953A-DC16A57A483D}" type="datetimeFigureOut">
              <a:rPr lang="en-GB" smtClean="0"/>
              <a:t>04/01/2022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F5074B-1D8C-4FBF-B643-29DBF83DE07B}" type="slidenum">
              <a:rPr lang="en-GB" smtClean="0"/>
              <a:t>‹#›</a:t>
            </a:fld>
            <a:endParaRPr lang="en-GB"/>
          </a:p>
        </p:txBody>
      </p:sp>
    </p:spTree>
    <p:extLst>
      <p:ext uri="{BB962C8B-B14F-4D97-AF65-F5344CB8AC3E}">
        <p14:creationId xmlns:p14="http://schemas.microsoft.com/office/powerpoint/2010/main" val="23399101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C69321-35DD-4BC7-953A-DC16A57A483D}" type="datetimeFigureOut">
              <a:rPr lang="en-GB" smtClean="0"/>
              <a:t>04/01/2022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F5074B-1D8C-4FBF-B643-29DBF83DE07B}" type="slidenum">
              <a:rPr lang="en-GB" smtClean="0"/>
              <a:t>‹#›</a:t>
            </a:fld>
            <a:endParaRPr lang="en-GB"/>
          </a:p>
        </p:txBody>
      </p:sp>
    </p:spTree>
    <p:extLst>
      <p:ext uri="{BB962C8B-B14F-4D97-AF65-F5344CB8AC3E}">
        <p14:creationId xmlns:p14="http://schemas.microsoft.com/office/powerpoint/2010/main" val="14947310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spTree>
    <p:extLst>
      <p:ext uri="{BB962C8B-B14F-4D97-AF65-F5344CB8AC3E}">
        <p14:creationId xmlns:p14="http://schemas.microsoft.com/office/powerpoint/2010/main" val="31570724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spTree>
    <p:extLst>
      <p:ext uri="{BB962C8B-B14F-4D97-AF65-F5344CB8AC3E}">
        <p14:creationId xmlns:p14="http://schemas.microsoft.com/office/powerpoint/2010/main" val="1687133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717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576039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1/4/2022</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55691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5.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1/4/2022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8056381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2022/1/4</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
        <p:nvSpPr>
          <p:cNvPr id="8" name="TextBox 7">
            <a:extLst>
              <a:ext uri="{FF2B5EF4-FFF2-40B4-BE49-F238E27FC236}">
                <a16:creationId xmlns:a16="http://schemas.microsoft.com/office/drawing/2014/main" id="{3F1A9FD9-B14A-4CE0-9ED0-AE2CA5DC5AF0}"/>
              </a:ext>
            </a:extLst>
          </p:cNvPr>
          <p:cNvSpPr txBox="1"/>
          <p:nvPr userDrawn="1"/>
        </p:nvSpPr>
        <p:spPr>
          <a:xfrm>
            <a:off x="8807694" y="0"/>
            <a:ext cx="6097464" cy="261610"/>
          </a:xfrm>
          <a:prstGeom prst="rect">
            <a:avLst/>
          </a:prstGeom>
          <a:noFill/>
        </p:spPr>
        <p:txBody>
          <a:bodyPr wrap="square">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2095503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84092542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1/4/2022</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85233452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77217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C69321-35DD-4BC7-953A-DC16A57A483D}" type="datetimeFigureOut">
              <a:rPr lang="en-GB" smtClean="0"/>
              <a:t>04/01/2022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5074B-1D8C-4FBF-B643-29DBF83DE07B}" type="slidenum">
              <a:rPr lang="en-GB" smtClean="0"/>
              <a:t>‹#›</a:t>
            </a:fld>
            <a:endParaRPr lang="en-GB"/>
          </a:p>
        </p:txBody>
      </p:sp>
    </p:spTree>
    <p:extLst>
      <p:ext uri="{BB962C8B-B14F-4D97-AF65-F5344CB8AC3E}">
        <p14:creationId xmlns:p14="http://schemas.microsoft.com/office/powerpoint/2010/main" val="150989097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xml"/><Relationship Id="rId6" Type="http://schemas.microsoft.com/office/2007/relationships/hdphoto" Target="../media/hdphoto3.wdp"/><Relationship Id="rId5" Type="http://schemas.openxmlformats.org/officeDocument/2006/relationships/image" Target="../media/image39.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55.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GIF"/><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gif"/><Relationship Id="rId18" Type="http://schemas.openxmlformats.org/officeDocument/2006/relationships/image" Target="../media/image29.png"/><Relationship Id="rId3" Type="http://schemas.openxmlformats.org/officeDocument/2006/relationships/audio" Target="../media/audio1.wav"/><Relationship Id="rId21"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25.gif"/><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image" Target="../media/image28.PNG"/><Relationship Id="rId20" Type="http://schemas.openxmlformats.org/officeDocument/2006/relationships/image" Target="../media/image30.png"/><Relationship Id="rId1" Type="http://schemas.openxmlformats.org/officeDocument/2006/relationships/slideLayout" Target="../slideLayouts/slideLayout38.xml"/><Relationship Id="rId6" Type="http://schemas.openxmlformats.org/officeDocument/2006/relationships/image" Target="../media/image19.png"/><Relationship Id="rId11" Type="http://schemas.openxmlformats.org/officeDocument/2006/relationships/image" Target="../media/image24.gif"/><Relationship Id="rId5"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image" Target="../media/image32.png"/><Relationship Id="rId10" Type="http://schemas.openxmlformats.org/officeDocument/2006/relationships/image" Target="../media/image23.gif"/><Relationship Id="rId19" Type="http://schemas.openxmlformats.org/officeDocument/2006/relationships/slide" Target="slide5.xml"/><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slide" Target="slide6.xml"/><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36.jpe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2225">
                  <a:solidFill>
                    <a:srgbClr val="ED7D31"/>
                  </a:solidFill>
                  <a:prstDash val="solid"/>
                </a:ln>
                <a:solidFill>
                  <a:srgbClr val="ED7D31">
                    <a:lumMod val="40000"/>
                    <a:lumOff val="60000"/>
                  </a:srgbClr>
                </a:solidFill>
                <a:effectLst>
                  <a:reflection blurRad="6350" stA="55000" endA="300" endPos="45500" dir="5400000" sy="-100000" algn="bl" rotWithShape="0"/>
                </a:effectLst>
                <a:uLnTx/>
                <a:uFillTx/>
                <a:latin typeface="Arial-Rounded"/>
                <a:ea typeface="Arial-Rounded"/>
                <a:cs typeface="+mn-cs"/>
              </a:rPr>
              <a:t>Chào mừng thầy cô và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2225">
                  <a:solidFill>
                    <a:srgbClr val="ED7D31"/>
                  </a:solidFill>
                  <a:prstDash val="solid"/>
                </a:ln>
                <a:solidFill>
                  <a:srgbClr val="ED7D31">
                    <a:lumMod val="40000"/>
                    <a:lumOff val="60000"/>
                  </a:srgbClr>
                </a:solidFill>
                <a:effectLst>
                  <a:reflection blurRad="6350" stA="55000" endA="300" endPos="45500" dir="5400000" sy="-100000" algn="bl" rotWithShape="0"/>
                </a:effectLst>
                <a:uLnTx/>
                <a:uFillTx/>
                <a:latin typeface="Arial-Rounded"/>
                <a:ea typeface="Arial-Rounded"/>
                <a:cs typeface="+mn-cs"/>
              </a:rPr>
              <a:t>đến với môn Tiếng Việt</a:t>
            </a:r>
            <a:endPar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reflection blurRad="6350" stA="55000" endA="300" endPos="45500" dir="5400000" sy="-100000" algn="bl" rotWithShape="0"/>
              </a:effectLst>
              <a:uLnTx/>
              <a:uFillTx/>
              <a:latin typeface="Arial-Rounded"/>
              <a:ea typeface="Arial-Rounded"/>
              <a:cs typeface="+mn-cs"/>
            </a:endParaRPr>
          </a:p>
        </p:txBody>
      </p:sp>
    </p:spTree>
    <p:extLst>
      <p:ext uri="{BB962C8B-B14F-4D97-AF65-F5344CB8AC3E}">
        <p14:creationId xmlns:p14="http://schemas.microsoft.com/office/powerpoint/2010/main" val="1214912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55F00C-63BF-44B3-9761-B723160C43EE}"/>
              </a:ext>
            </a:extLst>
          </p:cNvPr>
          <p:cNvSpPr txBox="1"/>
          <p:nvPr/>
        </p:nvSpPr>
        <p:spPr>
          <a:xfrm>
            <a:off x="2672317" y="506315"/>
            <a:ext cx="7995683" cy="57438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Arial-Rounded"/>
                <a:cs typeface="+mn-cs"/>
              </a:rPr>
              <a:t>1. </a:t>
            </a:r>
            <a:r>
              <a:rPr kumimoji="0" lang="en-US" sz="2400" b="1"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Arial-Rounded"/>
                <a:cs typeface="+mn-cs"/>
              </a:rPr>
              <a:t>Nhìn</a:t>
            </a:r>
            <a:r>
              <a:rPr kumimoji="0" lang="en-US" sz="2400" b="1"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Arial-Rounded"/>
                <a:cs typeface="+mn-cs"/>
              </a:rPr>
              <a:t> </a:t>
            </a:r>
            <a:r>
              <a:rPr kumimoji="0" lang="en-US" sz="2400" b="1"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Arial-Rounded"/>
                <a:cs typeface="+mn-cs"/>
              </a:rPr>
              <a:t>tranh</a:t>
            </a:r>
            <a:r>
              <a:rPr kumimoji="0" lang="en-US" sz="2400" b="1"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Arial-Rounded"/>
                <a:cs typeface="+mn-cs"/>
              </a:rPr>
              <a:t>, </a:t>
            </a:r>
            <a:r>
              <a:rPr kumimoji="0" lang="en-US" sz="2400" b="1"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Arial-Rounded"/>
                <a:cs typeface="+mn-cs"/>
              </a:rPr>
              <a:t>nói</a:t>
            </a:r>
            <a:r>
              <a:rPr kumimoji="0" lang="en-US" sz="2400" b="1"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Arial-Rounded"/>
                <a:cs typeface="+mn-cs"/>
              </a:rPr>
              <a:t> </a:t>
            </a:r>
            <a:r>
              <a:rPr kumimoji="0" lang="en-US" sz="2400" b="1"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Arial-Rounded"/>
                <a:cs typeface="+mn-cs"/>
              </a:rPr>
              <a:t>tên</a:t>
            </a:r>
            <a:r>
              <a:rPr kumimoji="0" lang="en-US" sz="2400" b="1"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Arial-Rounded"/>
                <a:cs typeface="+mn-cs"/>
              </a:rPr>
              <a:t> </a:t>
            </a:r>
            <a:r>
              <a:rPr kumimoji="0" lang="en-US" sz="2400" b="1"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Arial-Rounded"/>
                <a:cs typeface="+mn-cs"/>
              </a:rPr>
              <a:t>các</a:t>
            </a:r>
            <a:r>
              <a:rPr kumimoji="0" lang="en-US" sz="2400" b="1"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Arial-Rounded"/>
                <a:cs typeface="+mn-cs"/>
              </a:rPr>
              <a:t> </a:t>
            </a:r>
            <a:r>
              <a:rPr kumimoji="0" lang="en-US" sz="2400" b="1"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Arial-Rounded"/>
                <a:cs typeface="+mn-cs"/>
              </a:rPr>
              <a:t>bài</a:t>
            </a:r>
            <a:r>
              <a:rPr kumimoji="0" lang="en-US" sz="2400" b="1"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Arial-Rounded"/>
                <a:cs typeface="+mn-cs"/>
              </a:rPr>
              <a:t> </a:t>
            </a:r>
            <a:r>
              <a:rPr kumimoji="0" lang="en-US" sz="2400" b="1"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Arial-Rounded"/>
                <a:cs typeface="+mn-cs"/>
              </a:rPr>
              <a:t>đã</a:t>
            </a:r>
            <a:r>
              <a:rPr kumimoji="0" lang="en-US" sz="2400" b="1"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Arial-Rounded"/>
                <a:cs typeface="+mn-cs"/>
              </a:rPr>
              <a:t> </a:t>
            </a:r>
            <a:r>
              <a:rPr kumimoji="0" lang="en-US" sz="2400" b="1"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Arial-Rounded"/>
                <a:cs typeface="+mn-cs"/>
              </a:rPr>
              <a:t>học</a:t>
            </a:r>
            <a:r>
              <a:rPr kumimoji="0" lang="en-US" sz="2400" b="1"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Arial-Rounded"/>
                <a:cs typeface="+mn-cs"/>
              </a:rPr>
              <a:t>.</a:t>
            </a:r>
          </a:p>
        </p:txBody>
      </p:sp>
      <p:pic>
        <p:nvPicPr>
          <p:cNvPr id="4" name="Picture 3">
            <a:extLst>
              <a:ext uri="{FF2B5EF4-FFF2-40B4-BE49-F238E27FC236}">
                <a16:creationId xmlns:a16="http://schemas.microsoft.com/office/drawing/2014/main" id="{4CEF1803-5AC3-4DBC-88E6-25DA206763C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68885"/>
          <a:stretch/>
        </p:blipFill>
        <p:spPr>
          <a:xfrm>
            <a:off x="405296" y="1080703"/>
            <a:ext cx="3173636" cy="2102649"/>
          </a:xfrm>
          <a:prstGeom prst="rect">
            <a:avLst/>
          </a:prstGeom>
        </p:spPr>
      </p:pic>
      <p:pic>
        <p:nvPicPr>
          <p:cNvPr id="5" name="Picture 4">
            <a:extLst>
              <a:ext uri="{FF2B5EF4-FFF2-40B4-BE49-F238E27FC236}">
                <a16:creationId xmlns:a16="http://schemas.microsoft.com/office/drawing/2014/main" id="{278088DB-A633-4794-B69D-910B43B3A8E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643" t="5027" r="67243" b="8449"/>
          <a:stretch/>
        </p:blipFill>
        <p:spPr>
          <a:xfrm>
            <a:off x="7695435" y="1206446"/>
            <a:ext cx="3292460" cy="1769641"/>
          </a:xfrm>
          <a:prstGeom prst="rect">
            <a:avLst/>
          </a:prstGeom>
        </p:spPr>
      </p:pic>
      <p:pic>
        <p:nvPicPr>
          <p:cNvPr id="6" name="Picture 5">
            <a:extLst>
              <a:ext uri="{FF2B5EF4-FFF2-40B4-BE49-F238E27FC236}">
                <a16:creationId xmlns:a16="http://schemas.microsoft.com/office/drawing/2014/main" id="{76846D57-3530-44A4-9D7F-36DA393AA2C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36314" t="16360" r="32571" b="-1831"/>
          <a:stretch/>
        </p:blipFill>
        <p:spPr>
          <a:xfrm>
            <a:off x="4407567" y="1152445"/>
            <a:ext cx="2941260" cy="1910453"/>
          </a:xfrm>
          <a:prstGeom prst="rect">
            <a:avLst/>
          </a:prstGeom>
        </p:spPr>
      </p:pic>
      <p:pic>
        <p:nvPicPr>
          <p:cNvPr id="8" name="Picture 7">
            <a:extLst>
              <a:ext uri="{FF2B5EF4-FFF2-40B4-BE49-F238E27FC236}">
                <a16:creationId xmlns:a16="http://schemas.microsoft.com/office/drawing/2014/main" id="{B5F2721B-4978-48EA-B14A-7DECE9FA5BC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3085" r="1536" b="70073"/>
          <a:stretch/>
        </p:blipFill>
        <p:spPr>
          <a:xfrm>
            <a:off x="868101" y="3400647"/>
            <a:ext cx="2710831" cy="1580877"/>
          </a:xfrm>
          <a:prstGeom prst="rect">
            <a:avLst/>
          </a:prstGeom>
        </p:spPr>
      </p:pic>
      <p:pic>
        <p:nvPicPr>
          <p:cNvPr id="9" name="Picture 8">
            <a:extLst>
              <a:ext uri="{FF2B5EF4-FFF2-40B4-BE49-F238E27FC236}">
                <a16:creationId xmlns:a16="http://schemas.microsoft.com/office/drawing/2014/main" id="{911716A8-928D-48D0-BF20-2CCDE6B04E3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31890" r="4621" b="38183"/>
          <a:stretch/>
        </p:blipFill>
        <p:spPr>
          <a:xfrm>
            <a:off x="4184562" y="3116408"/>
            <a:ext cx="3034517" cy="1769641"/>
          </a:xfrm>
          <a:prstGeom prst="rect">
            <a:avLst/>
          </a:prstGeom>
        </p:spPr>
      </p:pic>
      <p:pic>
        <p:nvPicPr>
          <p:cNvPr id="10" name="Picture 9">
            <a:extLst>
              <a:ext uri="{FF2B5EF4-FFF2-40B4-BE49-F238E27FC236}">
                <a16:creationId xmlns:a16="http://schemas.microsoft.com/office/drawing/2014/main" id="{76B24C57-1C97-4AFE-AA47-9F78ED7DCEF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2759" t="66338" r="1862" b="3735"/>
          <a:stretch/>
        </p:blipFill>
        <p:spPr>
          <a:xfrm>
            <a:off x="7824407" y="2976087"/>
            <a:ext cx="3034515" cy="1769640"/>
          </a:xfrm>
          <a:prstGeom prst="rect">
            <a:avLst/>
          </a:prstGeom>
        </p:spPr>
      </p:pic>
      <p:pic>
        <p:nvPicPr>
          <p:cNvPr id="12" name="Picture 11">
            <a:extLst>
              <a:ext uri="{FF2B5EF4-FFF2-40B4-BE49-F238E27FC236}">
                <a16:creationId xmlns:a16="http://schemas.microsoft.com/office/drawing/2014/main" id="{634D0E82-31E3-4E2A-B183-1C29626F911D}"/>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54488"/>
          <a:stretch/>
        </p:blipFill>
        <p:spPr>
          <a:xfrm>
            <a:off x="6566773" y="4886049"/>
            <a:ext cx="2876709" cy="1761177"/>
          </a:xfrm>
          <a:prstGeom prst="rect">
            <a:avLst/>
          </a:prstGeom>
        </p:spPr>
      </p:pic>
      <p:pic>
        <p:nvPicPr>
          <p:cNvPr id="13" name="Picture 12">
            <a:extLst>
              <a:ext uri="{FF2B5EF4-FFF2-40B4-BE49-F238E27FC236}">
                <a16:creationId xmlns:a16="http://schemas.microsoft.com/office/drawing/2014/main" id="{9B626EB3-EB61-43E0-A118-3CC505647E71}"/>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10191" t="-1996" r="48471" b="1996"/>
          <a:stretch/>
        </p:blipFill>
        <p:spPr>
          <a:xfrm>
            <a:off x="2748517" y="4953386"/>
            <a:ext cx="2778993" cy="1659456"/>
          </a:xfrm>
          <a:prstGeom prst="rect">
            <a:avLst/>
          </a:prstGeom>
        </p:spPr>
      </p:pic>
    </p:spTree>
    <p:custDataLst>
      <p:tags r:id="rId1"/>
    </p:custDataLst>
    <p:extLst>
      <p:ext uri="{BB962C8B-B14F-4D97-AF65-F5344CB8AC3E}">
        <p14:creationId xmlns:p14="http://schemas.microsoft.com/office/powerpoint/2010/main" val="488662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55F00C-63BF-44B3-9761-B723160C43EE}"/>
              </a:ext>
            </a:extLst>
          </p:cNvPr>
          <p:cNvSpPr txBox="1"/>
          <p:nvPr/>
        </p:nvSpPr>
        <p:spPr>
          <a:xfrm>
            <a:off x="2708300" y="324141"/>
            <a:ext cx="7995683" cy="57438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Arial-Rounded"/>
                <a:cs typeface="+mn-cs"/>
              </a:rPr>
              <a:t>1. </a:t>
            </a:r>
            <a:r>
              <a:rPr kumimoji="0" lang="en-US" sz="2400" b="1"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Arial-Rounded"/>
                <a:cs typeface="+mn-cs"/>
              </a:rPr>
              <a:t>Nhìn</a:t>
            </a:r>
            <a:r>
              <a:rPr kumimoji="0" lang="en-US" sz="2400" b="1"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Arial-Rounded"/>
                <a:cs typeface="+mn-cs"/>
              </a:rPr>
              <a:t> </a:t>
            </a:r>
            <a:r>
              <a:rPr kumimoji="0" lang="en-US" sz="2400" b="1"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Arial-Rounded"/>
                <a:cs typeface="+mn-cs"/>
              </a:rPr>
              <a:t>tranh</a:t>
            </a:r>
            <a:r>
              <a:rPr kumimoji="0" lang="en-US" sz="2400" b="1"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Arial-Rounded"/>
                <a:cs typeface="+mn-cs"/>
              </a:rPr>
              <a:t>, </a:t>
            </a:r>
            <a:r>
              <a:rPr kumimoji="0" lang="en-US" sz="2400" b="1"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Arial-Rounded"/>
                <a:cs typeface="+mn-cs"/>
              </a:rPr>
              <a:t>nói</a:t>
            </a:r>
            <a:r>
              <a:rPr kumimoji="0" lang="en-US" sz="2400" b="1"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Arial-Rounded"/>
                <a:cs typeface="+mn-cs"/>
              </a:rPr>
              <a:t> </a:t>
            </a:r>
            <a:r>
              <a:rPr kumimoji="0" lang="en-US" sz="2400" b="1"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Arial-Rounded"/>
                <a:cs typeface="+mn-cs"/>
              </a:rPr>
              <a:t>tên</a:t>
            </a:r>
            <a:r>
              <a:rPr kumimoji="0" lang="en-US" sz="2400" b="1"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Arial-Rounded"/>
                <a:cs typeface="+mn-cs"/>
              </a:rPr>
              <a:t> </a:t>
            </a:r>
            <a:r>
              <a:rPr kumimoji="0" lang="en-US" sz="2400" b="1"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Arial-Rounded"/>
                <a:cs typeface="+mn-cs"/>
              </a:rPr>
              <a:t>các</a:t>
            </a:r>
            <a:r>
              <a:rPr kumimoji="0" lang="en-US" sz="2400" b="1"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Arial-Rounded"/>
                <a:cs typeface="+mn-cs"/>
              </a:rPr>
              <a:t> </a:t>
            </a:r>
            <a:r>
              <a:rPr kumimoji="0" lang="en-US" sz="2400" b="1"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Arial-Rounded"/>
                <a:cs typeface="+mn-cs"/>
              </a:rPr>
              <a:t>bài</a:t>
            </a:r>
            <a:r>
              <a:rPr kumimoji="0" lang="en-US" sz="2400" b="1"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Arial-Rounded"/>
                <a:cs typeface="+mn-cs"/>
              </a:rPr>
              <a:t> </a:t>
            </a:r>
            <a:r>
              <a:rPr kumimoji="0" lang="en-US" sz="2400" b="1"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Arial-Rounded"/>
                <a:cs typeface="+mn-cs"/>
              </a:rPr>
              <a:t>đã</a:t>
            </a:r>
            <a:r>
              <a:rPr kumimoji="0" lang="en-US" sz="2400" b="1"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Arial-Rounded"/>
                <a:cs typeface="+mn-cs"/>
              </a:rPr>
              <a:t> </a:t>
            </a:r>
            <a:r>
              <a:rPr kumimoji="0" lang="en-US" sz="2400" b="1" i="0" u="none" strike="noStrike" kern="1200" cap="none" spc="0" normalizeH="0" baseline="0" noProof="0" dirty="0" err="1">
                <a:ln>
                  <a:noFill/>
                </a:ln>
                <a:solidFill>
                  <a:srgbClr val="FFC000">
                    <a:lumMod val="50000"/>
                  </a:srgbClr>
                </a:solidFill>
                <a:effectLst/>
                <a:uLnTx/>
                <a:uFillTx/>
                <a:latin typeface="UTM Avo" panose="02040603050506020204" pitchFamily="18" charset="0"/>
                <a:ea typeface="Arial-Rounded"/>
                <a:cs typeface="+mn-cs"/>
              </a:rPr>
              <a:t>học</a:t>
            </a:r>
            <a:r>
              <a:rPr kumimoji="0" lang="en-US" sz="2400" b="1" i="0" u="none" strike="noStrike" kern="1200" cap="none" spc="0" normalizeH="0" baseline="0" noProof="0" dirty="0">
                <a:ln>
                  <a:noFill/>
                </a:ln>
                <a:solidFill>
                  <a:srgbClr val="FFC000">
                    <a:lumMod val="50000"/>
                  </a:srgbClr>
                </a:solidFill>
                <a:effectLst/>
                <a:uLnTx/>
                <a:uFillTx/>
                <a:latin typeface="UTM Avo" panose="02040603050506020204" pitchFamily="18" charset="0"/>
                <a:ea typeface="Arial-Rounded"/>
                <a:cs typeface="+mn-cs"/>
              </a:rPr>
              <a:t>.</a:t>
            </a:r>
          </a:p>
        </p:txBody>
      </p:sp>
      <p:pic>
        <p:nvPicPr>
          <p:cNvPr id="4" name="Picture 3">
            <a:extLst>
              <a:ext uri="{FF2B5EF4-FFF2-40B4-BE49-F238E27FC236}">
                <a16:creationId xmlns:a16="http://schemas.microsoft.com/office/drawing/2014/main" id="{4CEF1803-5AC3-4DBC-88E6-25DA206763C5}"/>
              </a:ext>
            </a:extLst>
          </p:cNvPr>
          <p:cNvPicPr>
            <a:picLocks noChangeAspect="1"/>
          </p:cNvPicPr>
          <p:nvPr/>
        </p:nvPicPr>
        <p:blipFill rotWithShape="1">
          <a:blip r:embed="rId3"/>
          <a:srcRect l="68885"/>
          <a:stretch/>
        </p:blipFill>
        <p:spPr>
          <a:xfrm>
            <a:off x="1310555" y="898244"/>
            <a:ext cx="1975519" cy="1856535"/>
          </a:xfrm>
          <a:prstGeom prst="rect">
            <a:avLst/>
          </a:prstGeom>
        </p:spPr>
      </p:pic>
      <p:pic>
        <p:nvPicPr>
          <p:cNvPr id="6" name="Picture 5">
            <a:extLst>
              <a:ext uri="{FF2B5EF4-FFF2-40B4-BE49-F238E27FC236}">
                <a16:creationId xmlns:a16="http://schemas.microsoft.com/office/drawing/2014/main" id="{76846D57-3530-44A4-9D7F-36DA393AA2CF}"/>
              </a:ext>
            </a:extLst>
          </p:cNvPr>
          <p:cNvPicPr>
            <a:picLocks noChangeAspect="1"/>
          </p:cNvPicPr>
          <p:nvPr/>
        </p:nvPicPr>
        <p:blipFill rotWithShape="1">
          <a:blip r:embed="rId3"/>
          <a:srcRect l="36314" t="16360" r="32571" b="-1831"/>
          <a:stretch/>
        </p:blipFill>
        <p:spPr>
          <a:xfrm>
            <a:off x="3377723" y="1068408"/>
            <a:ext cx="2110686" cy="1361033"/>
          </a:xfrm>
          <a:prstGeom prst="rect">
            <a:avLst/>
          </a:prstGeom>
        </p:spPr>
      </p:pic>
      <p:pic>
        <p:nvPicPr>
          <p:cNvPr id="8" name="Picture 7">
            <a:extLst>
              <a:ext uri="{FF2B5EF4-FFF2-40B4-BE49-F238E27FC236}">
                <a16:creationId xmlns:a16="http://schemas.microsoft.com/office/drawing/2014/main" id="{B5F2721B-4978-48EA-B14A-7DECE9FA5BC1}"/>
              </a:ext>
            </a:extLst>
          </p:cNvPr>
          <p:cNvPicPr>
            <a:picLocks noChangeAspect="1"/>
          </p:cNvPicPr>
          <p:nvPr/>
        </p:nvPicPr>
        <p:blipFill rotWithShape="1">
          <a:blip r:embed="rId4"/>
          <a:srcRect l="3085" r="1536" b="70073"/>
          <a:stretch/>
        </p:blipFill>
        <p:spPr>
          <a:xfrm>
            <a:off x="1218906" y="2500468"/>
            <a:ext cx="2333852" cy="1361033"/>
          </a:xfrm>
          <a:prstGeom prst="rect">
            <a:avLst/>
          </a:prstGeom>
        </p:spPr>
      </p:pic>
      <p:pic>
        <p:nvPicPr>
          <p:cNvPr id="9" name="Picture 8">
            <a:extLst>
              <a:ext uri="{FF2B5EF4-FFF2-40B4-BE49-F238E27FC236}">
                <a16:creationId xmlns:a16="http://schemas.microsoft.com/office/drawing/2014/main" id="{911716A8-928D-48D0-BF20-2CCDE6B04E3B}"/>
              </a:ext>
            </a:extLst>
          </p:cNvPr>
          <p:cNvPicPr>
            <a:picLocks noChangeAspect="1"/>
          </p:cNvPicPr>
          <p:nvPr/>
        </p:nvPicPr>
        <p:blipFill rotWithShape="1">
          <a:blip r:embed="rId4"/>
          <a:srcRect t="31890" r="4621" b="38183"/>
          <a:stretch/>
        </p:blipFill>
        <p:spPr>
          <a:xfrm>
            <a:off x="3670109" y="2445802"/>
            <a:ext cx="2406796" cy="1403572"/>
          </a:xfrm>
          <a:prstGeom prst="rect">
            <a:avLst/>
          </a:prstGeom>
        </p:spPr>
      </p:pic>
      <p:pic>
        <p:nvPicPr>
          <p:cNvPr id="10" name="Picture 9">
            <a:extLst>
              <a:ext uri="{FF2B5EF4-FFF2-40B4-BE49-F238E27FC236}">
                <a16:creationId xmlns:a16="http://schemas.microsoft.com/office/drawing/2014/main" id="{76B24C57-1C97-4AFE-AA47-9F78ED7DCEF2}"/>
              </a:ext>
            </a:extLst>
          </p:cNvPr>
          <p:cNvPicPr>
            <a:picLocks noChangeAspect="1"/>
          </p:cNvPicPr>
          <p:nvPr/>
        </p:nvPicPr>
        <p:blipFill rotWithShape="1">
          <a:blip r:embed="rId4"/>
          <a:srcRect l="2759" t="66338" r="1862" b="3735"/>
          <a:stretch/>
        </p:blipFill>
        <p:spPr>
          <a:xfrm>
            <a:off x="1186621" y="3891165"/>
            <a:ext cx="2333849" cy="1361033"/>
          </a:xfrm>
          <a:prstGeom prst="rect">
            <a:avLst/>
          </a:prstGeom>
        </p:spPr>
      </p:pic>
      <p:pic>
        <p:nvPicPr>
          <p:cNvPr id="13" name="Picture 12">
            <a:extLst>
              <a:ext uri="{FF2B5EF4-FFF2-40B4-BE49-F238E27FC236}">
                <a16:creationId xmlns:a16="http://schemas.microsoft.com/office/drawing/2014/main" id="{9B626EB3-EB61-43E0-A118-3CC505647E71}"/>
              </a:ext>
            </a:extLst>
          </p:cNvPr>
          <p:cNvPicPr>
            <a:picLocks noChangeAspect="1"/>
          </p:cNvPicPr>
          <p:nvPr/>
        </p:nvPicPr>
        <p:blipFill rotWithShape="1">
          <a:blip r:embed="rId5"/>
          <a:srcRect l="10191" t="-1996" r="48471" b="1996"/>
          <a:stretch/>
        </p:blipFill>
        <p:spPr>
          <a:xfrm>
            <a:off x="3904505" y="3763536"/>
            <a:ext cx="2245038" cy="1526019"/>
          </a:xfrm>
          <a:prstGeom prst="rect">
            <a:avLst/>
          </a:prstGeom>
        </p:spPr>
      </p:pic>
      <p:pic>
        <p:nvPicPr>
          <p:cNvPr id="12" name="Picture 11">
            <a:extLst>
              <a:ext uri="{FF2B5EF4-FFF2-40B4-BE49-F238E27FC236}">
                <a16:creationId xmlns:a16="http://schemas.microsoft.com/office/drawing/2014/main" id="{634D0E82-31E3-4E2A-B183-1C29626F911D}"/>
              </a:ext>
            </a:extLst>
          </p:cNvPr>
          <p:cNvPicPr>
            <a:picLocks noChangeAspect="1"/>
          </p:cNvPicPr>
          <p:nvPr/>
        </p:nvPicPr>
        <p:blipFill rotWithShape="1">
          <a:blip r:embed="rId5"/>
          <a:srcRect l="54488"/>
          <a:stretch/>
        </p:blipFill>
        <p:spPr>
          <a:xfrm>
            <a:off x="1746489" y="5305915"/>
            <a:ext cx="2333849" cy="1377369"/>
          </a:xfrm>
          <a:prstGeom prst="rect">
            <a:avLst/>
          </a:prstGeom>
        </p:spPr>
      </p:pic>
      <p:pic>
        <p:nvPicPr>
          <p:cNvPr id="5" name="Picture 4">
            <a:extLst>
              <a:ext uri="{FF2B5EF4-FFF2-40B4-BE49-F238E27FC236}">
                <a16:creationId xmlns:a16="http://schemas.microsoft.com/office/drawing/2014/main" id="{278088DB-A633-4794-B69D-910B43B3A8E1}"/>
              </a:ext>
            </a:extLst>
          </p:cNvPr>
          <p:cNvPicPr>
            <a:picLocks noChangeAspect="1"/>
          </p:cNvPicPr>
          <p:nvPr/>
        </p:nvPicPr>
        <p:blipFill rotWithShape="1">
          <a:blip r:embed="rId3"/>
          <a:srcRect l="1643" t="5027" r="67243" b="8449"/>
          <a:stretch/>
        </p:blipFill>
        <p:spPr>
          <a:xfrm>
            <a:off x="5488409" y="945304"/>
            <a:ext cx="2110686" cy="1361033"/>
          </a:xfrm>
          <a:prstGeom prst="rect">
            <a:avLst/>
          </a:prstGeom>
        </p:spPr>
      </p:pic>
      <p:pic>
        <p:nvPicPr>
          <p:cNvPr id="5124" name="Picture 4" descr="Sticky Note Cartoon Illustration, Cartoon Illustration, Note Illustration,  Note PNG Transparent Clipart Image and PSD File for Free Download">
            <a:extLst>
              <a:ext uri="{FF2B5EF4-FFF2-40B4-BE49-F238E27FC236}">
                <a16:creationId xmlns:a16="http://schemas.microsoft.com/office/drawing/2014/main" id="{1F603A3A-E00E-44DB-938D-93C9463FDAEA}"/>
              </a:ext>
            </a:extLst>
          </p:cNvPr>
          <p:cNvPicPr>
            <a:picLocks noChangeAspect="1" noChangeArrowheads="1"/>
          </p:cNvPicPr>
          <p:nvPr/>
        </p:nvPicPr>
        <p:blipFill rotWithShape="1">
          <a:blip r:embed="rId6">
            <a:clrChange>
              <a:clrFrom>
                <a:srgbClr val="FCFAEE"/>
              </a:clrFrom>
              <a:clrTo>
                <a:srgbClr val="FCFAEE">
                  <a:alpha val="0"/>
                </a:srgbClr>
              </a:clrTo>
            </a:clrChange>
            <a:extLst>
              <a:ext uri="{28A0092B-C50C-407E-A947-70E740481C1C}">
                <a14:useLocalDpi xmlns:a14="http://schemas.microsoft.com/office/drawing/2010/main" val="0"/>
              </a:ext>
            </a:extLst>
          </a:blip>
          <a:srcRect l="13841" t="5774" r="13512" b="5774"/>
          <a:stretch/>
        </p:blipFill>
        <p:spPr bwMode="auto">
          <a:xfrm>
            <a:off x="6212798" y="2256074"/>
            <a:ext cx="5568076" cy="42777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9A7AEF4-02E4-4F5B-8704-88B8CC039235}"/>
              </a:ext>
            </a:extLst>
          </p:cNvPr>
          <p:cNvSpPr txBox="1"/>
          <p:nvPr/>
        </p:nvSpPr>
        <p:spPr>
          <a:xfrm>
            <a:off x="6802520" y="2657852"/>
            <a:ext cx="4988899" cy="3539430"/>
          </a:xfrm>
          <a:prstGeom prst="rect">
            <a:avLst/>
          </a:prstGeom>
          <a:noFill/>
        </p:spPr>
        <p:txBody>
          <a:bodyPr wrap="square" rtlCol="0">
            <a:spAutoFit/>
          </a:bodyPr>
          <a:lstStyle/>
          <a:p>
            <a:pPr marL="457189" marR="0" lvl="0" indent="-457189" algn="just" defTabSz="914400" rtl="0" eaLnBrk="1" fontAlgn="auto" latinLnBrk="0" hangingPunct="1">
              <a:lnSpc>
                <a:spcPct val="100000"/>
              </a:lnSpc>
              <a:spcBef>
                <a:spcPts val="0"/>
              </a:spcBef>
              <a:spcAft>
                <a:spcPts val="0"/>
              </a:spcAft>
              <a:buClrTx/>
              <a:buSzTx/>
              <a:buFontTx/>
              <a:buAutoNum type="alphaLcPeriod"/>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Gọi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bạn</a:t>
            </a: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a:p>
            <a:pPr marL="457189" marR="0" lvl="0" indent="-457189" algn="just" defTabSz="914400" rtl="0" eaLnBrk="1" fontAlgn="auto" latinLnBrk="0" hangingPunct="1">
              <a:lnSpc>
                <a:spcPct val="100000"/>
              </a:lnSpc>
              <a:spcBef>
                <a:spcPts val="0"/>
              </a:spcBef>
              <a:spcAft>
                <a:spcPts val="0"/>
              </a:spcAft>
              <a:buClrTx/>
              <a:buSzTx/>
              <a:buFontTx/>
              <a:buAutoNum type="alphaLcPeriod"/>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Tớ</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nhớ</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a:p>
            <a:pPr marL="457189" marR="0" lvl="0" indent="-457189" algn="just" defTabSz="914400" rtl="0" eaLnBrk="1" fontAlgn="auto" latinLnBrk="0" hangingPunct="1">
              <a:lnSpc>
                <a:spcPct val="100000"/>
              </a:lnSpc>
              <a:spcBef>
                <a:spcPts val="0"/>
              </a:spcBef>
              <a:spcAft>
                <a:spcPts val="0"/>
              </a:spcAft>
              <a:buClrTx/>
              <a:buSzTx/>
              <a:buFontTx/>
              <a:buAutoNum type="alphaLcPeriod"/>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Chữ</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bạn</a:t>
            </a: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a:p>
            <a:pPr marL="457189" marR="0" lvl="0" indent="-457189" algn="just" defTabSz="914400" rtl="0" eaLnBrk="1" fontAlgn="auto" latinLnBrk="0" hangingPunct="1">
              <a:lnSpc>
                <a:spcPct val="100000"/>
              </a:lnSpc>
              <a:spcBef>
                <a:spcPts val="0"/>
              </a:spcBef>
              <a:spcAft>
                <a:spcPts val="0"/>
              </a:spcAft>
              <a:buClrTx/>
              <a:buSzTx/>
              <a:buFontTx/>
              <a:buAutoNum type="alphaLcPeriod"/>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Nhím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nâu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kết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bạn</a:t>
            </a: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a:p>
            <a:pPr marL="457189" marR="0" lvl="0" indent="-457189" algn="just" defTabSz="914400" rtl="0" eaLnBrk="1" fontAlgn="auto" latinLnBrk="0" hangingPunct="1">
              <a:lnSpc>
                <a:spcPct val="100000"/>
              </a:lnSpc>
              <a:spcBef>
                <a:spcPts val="0"/>
              </a:spcBef>
              <a:spcAft>
                <a:spcPts val="0"/>
              </a:spcAft>
              <a:buClrTx/>
              <a:buSzTx/>
              <a:buFontTx/>
              <a:buAutoNum type="alphaLcPeriod"/>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Thả</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diều</a:t>
            </a: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a:p>
            <a:pPr marL="457189" marR="0" lvl="0" indent="-457189" algn="just" defTabSz="914400" rtl="0" eaLnBrk="1" fontAlgn="auto" latinLnBrk="0" hangingPunct="1">
              <a:lnSpc>
                <a:spcPct val="100000"/>
              </a:lnSpc>
              <a:spcBef>
                <a:spcPts val="0"/>
              </a:spcBef>
              <a:spcAft>
                <a:spcPts val="0"/>
              </a:spcAft>
              <a:buClrTx/>
              <a:buSzTx/>
              <a:buFontTx/>
              <a:buAutoNum type="alphaLcPeriod"/>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Sự</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tích</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hoa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muội</a:t>
            </a: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a:p>
            <a:pPr marL="457189" marR="0" lvl="0" indent="-457189" algn="just" defTabSz="914400" rtl="0" eaLnBrk="1" fontAlgn="auto" latinLnBrk="0" hangingPunct="1">
              <a:lnSpc>
                <a:spcPct val="100000"/>
              </a:lnSpc>
              <a:spcBef>
                <a:spcPts val="0"/>
              </a:spcBef>
              <a:spcAft>
                <a:spcPts val="0"/>
              </a:spcAft>
              <a:buClrTx/>
              <a:buSzTx/>
              <a:buFontTx/>
              <a:buAutoNum type="alphaLcPeriod"/>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Cảnh</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cửa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nhớ</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a:t>
            </a: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a:p>
            <a:pPr marL="457189" marR="0" lvl="0" indent="-457189" algn="just" defTabSz="914400" rtl="0" eaLnBrk="1" fontAlgn="auto" latinLnBrk="0" hangingPunct="1">
              <a:lnSpc>
                <a:spcPct val="100000"/>
              </a:lnSpc>
              <a:spcBef>
                <a:spcPts val="0"/>
              </a:spcBef>
              <a:spcAft>
                <a:spcPts val="0"/>
              </a:spcAft>
              <a:buClrTx/>
              <a:buSzTx/>
              <a:buFontTx/>
              <a:buAutoNum type="alphaLcPeriod"/>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Thương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ông</a:t>
            </a: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5126" name="Picture 6" descr="Buy Colored Numbers 0-50 Cartoon Circles Decor Number Stickers &amp; Wall  Stickers - at Jolly Chic">
            <a:extLst>
              <a:ext uri="{FF2B5EF4-FFF2-40B4-BE49-F238E27FC236}">
                <a16:creationId xmlns:a16="http://schemas.microsoft.com/office/drawing/2014/main" id="{7BE1721F-414F-4E22-92C9-5E89935649CF}"/>
              </a:ext>
            </a:extLst>
          </p:cNvPr>
          <p:cNvPicPr>
            <a:picLocks noChangeAspect="1" noChangeArrowheads="1"/>
          </p:cNvPicPr>
          <p:nvPr/>
        </p:nvPicPr>
        <p:blipFill rotWithShape="1">
          <a:blip r:embed="rId7">
            <a:clrChange>
              <a:clrFrom>
                <a:srgbClr val="FAF8FD"/>
              </a:clrFrom>
              <a:clrTo>
                <a:srgbClr val="FAF8FD">
                  <a:alpha val="0"/>
                </a:srgbClr>
              </a:clrTo>
            </a:clrChange>
            <a:extLst>
              <a:ext uri="{28A0092B-C50C-407E-A947-70E740481C1C}">
                <a14:useLocalDpi xmlns:a14="http://schemas.microsoft.com/office/drawing/2010/main" val="0"/>
              </a:ext>
            </a:extLst>
          </a:blip>
          <a:srcRect l="76603" t="15257" r="3067" b="71107"/>
          <a:stretch/>
        </p:blipFill>
        <p:spPr bwMode="auto">
          <a:xfrm>
            <a:off x="6424894" y="2818633"/>
            <a:ext cx="438018" cy="3010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Buy Colored Numbers 0-50 Cartoon Circles Decor Number Stickers &amp; Wall  Stickers - at Jolly Chic">
            <a:extLst>
              <a:ext uri="{FF2B5EF4-FFF2-40B4-BE49-F238E27FC236}">
                <a16:creationId xmlns:a16="http://schemas.microsoft.com/office/drawing/2014/main" id="{709EA3C9-FC4E-49E6-A1D9-E20F7A93C256}"/>
              </a:ext>
            </a:extLst>
          </p:cNvPr>
          <p:cNvPicPr>
            <a:picLocks noChangeAspect="1" noChangeArrowheads="1"/>
          </p:cNvPicPr>
          <p:nvPr/>
        </p:nvPicPr>
        <p:blipFill rotWithShape="1">
          <a:blip r:embed="rId7">
            <a:clrChange>
              <a:clrFrom>
                <a:srgbClr val="FAF8FD"/>
              </a:clrFrom>
              <a:clrTo>
                <a:srgbClr val="FAF8FD">
                  <a:alpha val="0"/>
                </a:srgbClr>
              </a:clrTo>
            </a:clrChange>
            <a:extLst>
              <a:ext uri="{28A0092B-C50C-407E-A947-70E740481C1C}">
                <a14:useLocalDpi xmlns:a14="http://schemas.microsoft.com/office/drawing/2010/main" val="0"/>
              </a:ext>
            </a:extLst>
          </a:blip>
          <a:srcRect l="52243" t="14757" r="27427" b="71607"/>
          <a:stretch/>
        </p:blipFill>
        <p:spPr bwMode="auto">
          <a:xfrm>
            <a:off x="6450773" y="3180985"/>
            <a:ext cx="438018" cy="3010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Buy Colored Numbers 0-50 Cartoon Circles Decor Number Stickers &amp; Wall  Stickers - at Jolly Chic">
            <a:extLst>
              <a:ext uri="{FF2B5EF4-FFF2-40B4-BE49-F238E27FC236}">
                <a16:creationId xmlns:a16="http://schemas.microsoft.com/office/drawing/2014/main" id="{857F4AFF-4257-4AEE-BA67-C6C0AF287CE0}"/>
              </a:ext>
            </a:extLst>
          </p:cNvPr>
          <p:cNvPicPr>
            <a:picLocks noChangeAspect="1" noChangeArrowheads="1"/>
          </p:cNvPicPr>
          <p:nvPr/>
        </p:nvPicPr>
        <p:blipFill rotWithShape="1">
          <a:blip r:embed="rId7">
            <a:clrChange>
              <a:clrFrom>
                <a:srgbClr val="FAF8FD"/>
              </a:clrFrom>
              <a:clrTo>
                <a:srgbClr val="FAF8FD">
                  <a:alpha val="0"/>
                </a:srgbClr>
              </a:clrTo>
            </a:clrChange>
            <a:extLst>
              <a:ext uri="{28A0092B-C50C-407E-A947-70E740481C1C}">
                <a14:useLocalDpi xmlns:a14="http://schemas.microsoft.com/office/drawing/2010/main" val="0"/>
              </a:ext>
            </a:extLst>
          </a:blip>
          <a:srcRect l="75578" t="29416" r="4092" b="56948"/>
          <a:stretch/>
        </p:blipFill>
        <p:spPr bwMode="auto">
          <a:xfrm>
            <a:off x="6424894" y="3689269"/>
            <a:ext cx="438018" cy="3010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Buy Colored Numbers 0-50 Cartoon Circles Decor Number Stickers &amp; Wall  Stickers - at Jolly Chic">
            <a:extLst>
              <a:ext uri="{FF2B5EF4-FFF2-40B4-BE49-F238E27FC236}">
                <a16:creationId xmlns:a16="http://schemas.microsoft.com/office/drawing/2014/main" id="{EFB5FA2C-FCDC-4473-97CB-088558C36C9A}"/>
              </a:ext>
            </a:extLst>
          </p:cNvPr>
          <p:cNvPicPr>
            <a:picLocks noChangeAspect="1" noChangeArrowheads="1"/>
          </p:cNvPicPr>
          <p:nvPr/>
        </p:nvPicPr>
        <p:blipFill rotWithShape="1">
          <a:blip r:embed="rId7">
            <a:clrChange>
              <a:clrFrom>
                <a:srgbClr val="FAF8FD"/>
              </a:clrFrom>
              <a:clrTo>
                <a:srgbClr val="FAF8FD">
                  <a:alpha val="0"/>
                </a:srgbClr>
              </a:clrTo>
            </a:clrChange>
            <a:extLst>
              <a:ext uri="{28A0092B-C50C-407E-A947-70E740481C1C}">
                <a14:useLocalDpi xmlns:a14="http://schemas.microsoft.com/office/drawing/2010/main" val="0"/>
              </a:ext>
            </a:extLst>
          </a:blip>
          <a:srcRect l="2958" t="29288" r="76712" b="57076"/>
          <a:stretch/>
        </p:blipFill>
        <p:spPr bwMode="auto">
          <a:xfrm>
            <a:off x="6455307" y="4502624"/>
            <a:ext cx="438018" cy="3010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Buy Colored Numbers 0-50 Cartoon Circles Decor Number Stickers &amp; Wall  Stickers - at Jolly Chic">
            <a:extLst>
              <a:ext uri="{FF2B5EF4-FFF2-40B4-BE49-F238E27FC236}">
                <a16:creationId xmlns:a16="http://schemas.microsoft.com/office/drawing/2014/main" id="{05B23359-CAC2-4B50-8D14-5D736E30B198}"/>
              </a:ext>
            </a:extLst>
          </p:cNvPr>
          <p:cNvPicPr>
            <a:picLocks noChangeAspect="1" noChangeArrowheads="1"/>
          </p:cNvPicPr>
          <p:nvPr/>
        </p:nvPicPr>
        <p:blipFill rotWithShape="1">
          <a:blip r:embed="rId7">
            <a:clrChange>
              <a:clrFrom>
                <a:srgbClr val="FAF8FD"/>
              </a:clrFrom>
              <a:clrTo>
                <a:srgbClr val="FAF8FD">
                  <a:alpha val="0"/>
                </a:srgbClr>
              </a:clrTo>
            </a:clrChange>
            <a:extLst>
              <a:ext uri="{28A0092B-C50C-407E-A947-70E740481C1C}">
                <a14:useLocalDpi xmlns:a14="http://schemas.microsoft.com/office/drawing/2010/main" val="0"/>
              </a:ext>
            </a:extLst>
          </a:blip>
          <a:srcRect l="50467" t="28669" r="29203" b="57695"/>
          <a:stretch/>
        </p:blipFill>
        <p:spPr bwMode="auto">
          <a:xfrm>
            <a:off x="6416582" y="4104979"/>
            <a:ext cx="438018" cy="3010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Buy Colored Numbers 0-50 Cartoon Circles Decor Number Stickers &amp; Wall  Stickers - at Jolly Chic">
            <a:extLst>
              <a:ext uri="{FF2B5EF4-FFF2-40B4-BE49-F238E27FC236}">
                <a16:creationId xmlns:a16="http://schemas.microsoft.com/office/drawing/2014/main" id="{8900D972-3305-48C7-A74D-E693F439689E}"/>
              </a:ext>
            </a:extLst>
          </p:cNvPr>
          <p:cNvPicPr>
            <a:picLocks noChangeAspect="1" noChangeArrowheads="1"/>
          </p:cNvPicPr>
          <p:nvPr/>
        </p:nvPicPr>
        <p:blipFill rotWithShape="1">
          <a:blip r:embed="rId7">
            <a:clrChange>
              <a:clrFrom>
                <a:srgbClr val="FAF8FD"/>
              </a:clrFrom>
              <a:clrTo>
                <a:srgbClr val="FAF8FD">
                  <a:alpha val="0"/>
                </a:srgbClr>
              </a:clrTo>
            </a:clrChange>
            <a:extLst>
              <a:ext uri="{28A0092B-C50C-407E-A947-70E740481C1C}">
                <a14:useLocalDpi xmlns:a14="http://schemas.microsoft.com/office/drawing/2010/main" val="0"/>
              </a:ext>
            </a:extLst>
          </a:blip>
          <a:srcRect l="26405" t="15129" r="53265" b="71235"/>
          <a:stretch/>
        </p:blipFill>
        <p:spPr bwMode="auto">
          <a:xfrm>
            <a:off x="6433138" y="4900269"/>
            <a:ext cx="438018" cy="3010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Buy Colored Numbers 0-50 Cartoon Circles Decor Number Stickers &amp; Wall  Stickers - at Jolly Chic">
            <a:extLst>
              <a:ext uri="{FF2B5EF4-FFF2-40B4-BE49-F238E27FC236}">
                <a16:creationId xmlns:a16="http://schemas.microsoft.com/office/drawing/2014/main" id="{F10F0826-9B12-4542-973D-0E0F687936CF}"/>
              </a:ext>
            </a:extLst>
          </p:cNvPr>
          <p:cNvPicPr>
            <a:picLocks noChangeAspect="1" noChangeArrowheads="1"/>
          </p:cNvPicPr>
          <p:nvPr/>
        </p:nvPicPr>
        <p:blipFill rotWithShape="1">
          <a:blip r:embed="rId7">
            <a:clrChange>
              <a:clrFrom>
                <a:srgbClr val="FAF8FD"/>
              </a:clrFrom>
              <a:clrTo>
                <a:srgbClr val="FAF8FD">
                  <a:alpha val="0"/>
                </a:srgbClr>
              </a:clrTo>
            </a:clrChange>
            <a:extLst>
              <a:ext uri="{28A0092B-C50C-407E-A947-70E740481C1C}">
                <a14:useLocalDpi xmlns:a14="http://schemas.microsoft.com/office/drawing/2010/main" val="0"/>
              </a:ext>
            </a:extLst>
          </a:blip>
          <a:srcRect l="27264" t="28885" r="52406" b="57479"/>
          <a:stretch/>
        </p:blipFill>
        <p:spPr bwMode="auto">
          <a:xfrm>
            <a:off x="6450773" y="5415277"/>
            <a:ext cx="438018" cy="30105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Buy Colored Numbers 0-50 Cartoon Circles Decor Number Stickers &amp; Wall  Stickers - at Jolly Chic">
            <a:extLst>
              <a:ext uri="{FF2B5EF4-FFF2-40B4-BE49-F238E27FC236}">
                <a16:creationId xmlns:a16="http://schemas.microsoft.com/office/drawing/2014/main" id="{841DD7DA-FB8C-4F42-9EB9-D2D76CC4A3B2}"/>
              </a:ext>
            </a:extLst>
          </p:cNvPr>
          <p:cNvPicPr>
            <a:picLocks noChangeAspect="1" noChangeArrowheads="1"/>
          </p:cNvPicPr>
          <p:nvPr/>
        </p:nvPicPr>
        <p:blipFill rotWithShape="1">
          <a:blip r:embed="rId7">
            <a:clrChange>
              <a:clrFrom>
                <a:srgbClr val="FAF8FD"/>
              </a:clrFrom>
              <a:clrTo>
                <a:srgbClr val="FAF8FD">
                  <a:alpha val="0"/>
                </a:srgbClr>
              </a:clrTo>
            </a:clrChange>
            <a:extLst>
              <a:ext uri="{28A0092B-C50C-407E-A947-70E740481C1C}">
                <a14:useLocalDpi xmlns:a14="http://schemas.microsoft.com/office/drawing/2010/main" val="0"/>
              </a:ext>
            </a:extLst>
          </a:blip>
          <a:srcRect l="2216" t="42810" r="77454" b="43554"/>
          <a:stretch/>
        </p:blipFill>
        <p:spPr bwMode="auto">
          <a:xfrm>
            <a:off x="6489132" y="5859094"/>
            <a:ext cx="438018" cy="3010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6215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fade">
                                      <p:cBhvr>
                                        <p:cTn id="7" dur="500"/>
                                        <p:tgtEl>
                                          <p:spTgt spid="5126"/>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03C98F4-E583-C54C-BD96-A5430FD15A5C}"/>
              </a:ext>
            </a:extLst>
          </p:cNvPr>
          <p:cNvSpPr/>
          <p:nvPr/>
        </p:nvSpPr>
        <p:spPr>
          <a:xfrm>
            <a:off x="-166626" y="4119623"/>
            <a:ext cx="11516139" cy="623823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8" name="图片 16">
            <a:extLst>
              <a:ext uri="{FF2B5EF4-FFF2-40B4-BE49-F238E27FC236}">
                <a16:creationId xmlns:a16="http://schemas.microsoft.com/office/drawing/2014/main" id="{71BF42F8-AA6E-4E13-8559-168DF65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9" y="-40238"/>
            <a:ext cx="12295157" cy="6898238"/>
          </a:xfrm>
          <a:prstGeom prst="rect">
            <a:avLst/>
          </a:prstGeom>
        </p:spPr>
      </p:pic>
      <p:sp>
        <p:nvSpPr>
          <p:cNvPr id="6" name="Rectangle 5"/>
          <p:cNvSpPr/>
          <p:nvPr/>
        </p:nvSpPr>
        <p:spPr>
          <a:xfrm>
            <a:off x="161365" y="125506"/>
            <a:ext cx="11780437" cy="65083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4" name="图片 6">
            <a:extLst>
              <a:ext uri="{FF2B5EF4-FFF2-40B4-BE49-F238E27FC236}">
                <a16:creationId xmlns:a16="http://schemas.microsoft.com/office/drawing/2014/main" id="{6C4775E0-1419-AD4D-B83C-DF6318BE18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1949" y="264751"/>
            <a:ext cx="4536956" cy="4536956"/>
          </a:xfrm>
          <a:prstGeom prst="rect">
            <a:avLst/>
          </a:prstGeom>
        </p:spPr>
      </p:pic>
      <p:pic>
        <p:nvPicPr>
          <p:cNvPr id="15" name="图片 10">
            <a:extLst>
              <a:ext uri="{FF2B5EF4-FFF2-40B4-BE49-F238E27FC236}">
                <a16:creationId xmlns:a16="http://schemas.microsoft.com/office/drawing/2014/main" id="{F0B60438-6AF9-8942-9D54-9E4E3D93AF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566"/>
          <a:stretch/>
        </p:blipFill>
        <p:spPr>
          <a:xfrm>
            <a:off x="-488542" y="3764308"/>
            <a:ext cx="3815164" cy="3259436"/>
          </a:xfrm>
          <a:prstGeom prst="rect">
            <a:avLst/>
          </a:prstGeom>
        </p:spPr>
      </p:pic>
      <p:sp>
        <p:nvSpPr>
          <p:cNvPr id="17" name="Rounded Rectangle 16"/>
          <p:cNvSpPr/>
          <p:nvPr/>
        </p:nvSpPr>
        <p:spPr>
          <a:xfrm>
            <a:off x="310558" y="1544459"/>
            <a:ext cx="7551391" cy="3117516"/>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Luật</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mỗi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5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nhiệm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5’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243" y="287142"/>
            <a:ext cx="10058400" cy="1270030"/>
          </a:xfrm>
          <a:prstGeom prst="rect">
            <a:avLst/>
          </a:prstGeom>
        </p:spPr>
      </p:pic>
    </p:spTree>
    <p:extLst>
      <p:ext uri="{BB962C8B-B14F-4D97-AF65-F5344CB8AC3E}">
        <p14:creationId xmlns:p14="http://schemas.microsoft.com/office/powerpoint/2010/main" val="3253209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0-#ppt_w/2"/>
                                          </p:val>
                                        </p:tav>
                                        <p:tav tm="100000">
                                          <p:val>
                                            <p:strVal val="#ppt_x"/>
                                          </p:val>
                                        </p:tav>
                                      </p:tavLst>
                                    </p:anim>
                                    <p:anim calcmode="lin" valueType="num">
                                      <p:cBhvr additive="base">
                                        <p:cTn id="12" dur="2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start timer"/>
          <p:cNvGrpSpPr/>
          <p:nvPr/>
        </p:nvGrpSpPr>
        <p:grpSpPr>
          <a:xfrm>
            <a:off x="1512000" y="185859"/>
            <a:ext cx="2636838" cy="799962"/>
            <a:chOff x="1332706" y="185859"/>
            <a:chExt cx="2636838" cy="799962"/>
          </a:xfrm>
        </p:grpSpPr>
        <p:sp>
          <p:nvSpPr>
            <p:cNvPr id="121" name="Rounded Rectangle 120"/>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2" name="Rounded Rectangle 121"/>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START TIMER</a:t>
              </a:r>
            </a:p>
          </p:txBody>
        </p:sp>
      </p:grpSp>
      <p:grpSp>
        <p:nvGrpSpPr>
          <p:cNvPr id="123" name="times up"/>
          <p:cNvGrpSpPr/>
          <p:nvPr/>
        </p:nvGrpSpPr>
        <p:grpSpPr>
          <a:xfrm>
            <a:off x="1512000" y="185859"/>
            <a:ext cx="2636838" cy="799962"/>
            <a:chOff x="4321176" y="185859"/>
            <a:chExt cx="2636838" cy="799962"/>
          </a:xfrm>
        </p:grpSpPr>
        <p:sp>
          <p:nvSpPr>
            <p:cNvPr id="124" name="Rounded Rectangle 123"/>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5" name="Rounded Rectangle 124"/>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TIME’S UP!</a:t>
              </a:r>
            </a:p>
          </p:txBody>
        </p:sp>
      </p:grpSp>
      <p:sp>
        <p:nvSpPr>
          <p:cNvPr id="138" name="AutoShape 3"/>
          <p:cNvSpPr>
            <a:spLocks noChangeAspect="1" noChangeArrowheads="1" noTextEdit="1"/>
          </p:cNvSpPr>
          <p:nvPr/>
        </p:nvSpPr>
        <p:spPr bwMode="auto">
          <a:xfrm>
            <a:off x="0"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5"/>
          <p:cNvSpPr>
            <a:spLocks noChangeArrowheads="1"/>
          </p:cNvSpPr>
          <p:nvPr/>
        </p:nvSpPr>
        <p:spPr bwMode="auto">
          <a:xfrm>
            <a:off x="2655888"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Rectangle 6"/>
          <p:cNvSpPr>
            <a:spLocks noChangeArrowheads="1"/>
          </p:cNvSpPr>
          <p:nvPr/>
        </p:nvSpPr>
        <p:spPr bwMode="auto">
          <a:xfrm>
            <a:off x="2655888"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Rectangle 7"/>
          <p:cNvSpPr>
            <a:spLocks noChangeArrowheads="1"/>
          </p:cNvSpPr>
          <p:nvPr/>
        </p:nvSpPr>
        <p:spPr bwMode="auto">
          <a:xfrm>
            <a:off x="2655888"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Rectangle 8"/>
          <p:cNvSpPr>
            <a:spLocks noChangeArrowheads="1"/>
          </p:cNvSpPr>
          <p:nvPr/>
        </p:nvSpPr>
        <p:spPr bwMode="auto">
          <a:xfrm>
            <a:off x="2655888"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9"/>
          <p:cNvSpPr>
            <a:spLocks/>
          </p:cNvSpPr>
          <p:nvPr/>
        </p:nvSpPr>
        <p:spPr bwMode="auto">
          <a:xfrm>
            <a:off x="2498725"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10"/>
          <p:cNvSpPr>
            <a:spLocks/>
          </p:cNvSpPr>
          <p:nvPr/>
        </p:nvSpPr>
        <p:spPr bwMode="auto">
          <a:xfrm>
            <a:off x="35258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11"/>
          <p:cNvSpPr>
            <a:spLocks/>
          </p:cNvSpPr>
          <p:nvPr/>
        </p:nvSpPr>
        <p:spPr bwMode="auto">
          <a:xfrm>
            <a:off x="1027113"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12"/>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13"/>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14"/>
          <p:cNvSpPr>
            <a:spLocks/>
          </p:cNvSpPr>
          <p:nvPr/>
        </p:nvSpPr>
        <p:spPr bwMode="auto">
          <a:xfrm>
            <a:off x="1238250"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15"/>
          <p:cNvSpPr>
            <a:spLocks/>
          </p:cNvSpPr>
          <p:nvPr/>
        </p:nvSpPr>
        <p:spPr bwMode="auto">
          <a:xfrm>
            <a:off x="4198938"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16"/>
          <p:cNvSpPr>
            <a:spLocks/>
          </p:cNvSpPr>
          <p:nvPr/>
        </p:nvSpPr>
        <p:spPr bwMode="auto">
          <a:xfrm>
            <a:off x="395922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17"/>
          <p:cNvSpPr>
            <a:spLocks/>
          </p:cNvSpPr>
          <p:nvPr/>
        </p:nvSpPr>
        <p:spPr bwMode="auto">
          <a:xfrm>
            <a:off x="457200"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18"/>
          <p:cNvSpPr>
            <a:spLocks noEditPoints="1"/>
          </p:cNvSpPr>
          <p:nvPr/>
        </p:nvSpPr>
        <p:spPr bwMode="auto">
          <a:xfrm>
            <a:off x="6731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19"/>
          <p:cNvSpPr>
            <a:spLocks/>
          </p:cNvSpPr>
          <p:nvPr/>
        </p:nvSpPr>
        <p:spPr bwMode="auto">
          <a:xfrm>
            <a:off x="606425"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20"/>
          <p:cNvSpPr>
            <a:spLocks/>
          </p:cNvSpPr>
          <p:nvPr/>
        </p:nvSpPr>
        <p:spPr bwMode="auto">
          <a:xfrm>
            <a:off x="1068388"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21"/>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22"/>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23"/>
          <p:cNvSpPr>
            <a:spLocks/>
          </p:cNvSpPr>
          <p:nvPr/>
        </p:nvSpPr>
        <p:spPr bwMode="auto">
          <a:xfrm>
            <a:off x="1338263"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24"/>
          <p:cNvSpPr>
            <a:spLocks/>
          </p:cNvSpPr>
          <p:nvPr/>
        </p:nvSpPr>
        <p:spPr bwMode="auto">
          <a:xfrm>
            <a:off x="363378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25"/>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26"/>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27"/>
          <p:cNvSpPr>
            <a:spLocks/>
          </p:cNvSpPr>
          <p:nvPr/>
        </p:nvSpPr>
        <p:spPr bwMode="auto">
          <a:xfrm>
            <a:off x="3795713"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BB0445D5-A6E5-40E7-BBDD-5E3EFA13BDED}"/>
              </a:ext>
            </a:extLst>
          </p:cNvPr>
          <p:cNvGrpSpPr/>
          <p:nvPr/>
        </p:nvGrpSpPr>
        <p:grpSpPr>
          <a:xfrm rot="1786145">
            <a:off x="817563" y="2264166"/>
            <a:ext cx="3829050" cy="3830638"/>
            <a:chOff x="817563" y="2264166"/>
            <a:chExt cx="3829050" cy="3830638"/>
          </a:xfrm>
        </p:grpSpPr>
        <p:sp>
          <p:nvSpPr>
            <p:cNvPr id="162"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9"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3" name="Freeform 29"/>
          <p:cNvSpPr>
            <a:spLocks noEditPoints="1"/>
          </p:cNvSpPr>
          <p:nvPr/>
        </p:nvSpPr>
        <p:spPr bwMode="auto">
          <a:xfrm>
            <a:off x="538163"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30"/>
          <p:cNvSpPr>
            <a:spLocks noEditPoints="1"/>
          </p:cNvSpPr>
          <p:nvPr/>
        </p:nvSpPr>
        <p:spPr bwMode="auto">
          <a:xfrm>
            <a:off x="711200"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31"/>
          <p:cNvSpPr>
            <a:spLocks noEditPoints="1"/>
          </p:cNvSpPr>
          <p:nvPr/>
        </p:nvSpPr>
        <p:spPr bwMode="auto">
          <a:xfrm>
            <a:off x="620713"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ADC1153-2F43-486F-96A6-AB4ADCB780F8}"/>
              </a:ext>
            </a:extLst>
          </p:cNvPr>
          <p:cNvGrpSpPr/>
          <p:nvPr/>
        </p:nvGrpSpPr>
        <p:grpSpPr>
          <a:xfrm>
            <a:off x="2455863" y="2411803"/>
            <a:ext cx="566738" cy="566738"/>
            <a:chOff x="2455863" y="2411803"/>
            <a:chExt cx="566738" cy="566738"/>
          </a:xfrm>
        </p:grpSpPr>
        <p:sp>
          <p:nvSpPr>
            <p:cNvPr id="16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Rectangle 37"/>
            <p:cNvSpPr>
              <a:spLocks noChangeArrowheads="1"/>
            </p:cNvSpPr>
            <p:nvPr/>
          </p:nvSpPr>
          <p:spPr bwMode="auto">
            <a:xfrm>
              <a:off x="2662555" y="2499116"/>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74"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46"/>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FAFBB084-0936-4099-AE98-E909E5283190}"/>
              </a:ext>
            </a:extLst>
          </p:cNvPr>
          <p:cNvGrpSpPr/>
          <p:nvPr/>
        </p:nvGrpSpPr>
        <p:grpSpPr>
          <a:xfrm>
            <a:off x="3951475" y="3437374"/>
            <a:ext cx="585788" cy="700042"/>
            <a:chOff x="3951475" y="3437374"/>
            <a:chExt cx="585788" cy="700042"/>
          </a:xfrm>
        </p:grpSpPr>
        <p:sp>
          <p:nvSpPr>
            <p:cNvPr id="178" name="Freeform 44"/>
            <p:cNvSpPr>
              <a:spLocks/>
            </p:cNvSpPr>
            <p:nvPr/>
          </p:nvSpPr>
          <p:spPr bwMode="auto">
            <a:xfrm>
              <a:off x="3951475"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45"/>
            <p:cNvSpPr>
              <a:spLocks/>
            </p:cNvSpPr>
            <p:nvPr/>
          </p:nvSpPr>
          <p:spPr bwMode="auto">
            <a:xfrm>
              <a:off x="4010212"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47"/>
            <p:cNvSpPr>
              <a:spLocks/>
            </p:cNvSpPr>
            <p:nvPr/>
          </p:nvSpPr>
          <p:spPr bwMode="auto">
            <a:xfrm>
              <a:off x="4014975"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Rectangle 48"/>
            <p:cNvSpPr>
              <a:spLocks noChangeArrowheads="1"/>
            </p:cNvSpPr>
            <p:nvPr/>
          </p:nvSpPr>
          <p:spPr bwMode="auto">
            <a:xfrm>
              <a:off x="4170550"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Rectangle 49"/>
            <p:cNvSpPr>
              <a:spLocks noChangeArrowheads="1"/>
            </p:cNvSpPr>
            <p:nvPr/>
          </p:nvSpPr>
          <p:spPr bwMode="auto">
            <a:xfrm>
              <a:off x="4193410" y="3540562"/>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86" name="Freeform 52"/>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2" name="Freeform 58"/>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9904C281-CCA8-4FD4-A293-FE67ED6D76E0}"/>
              </a:ext>
            </a:extLst>
          </p:cNvPr>
          <p:cNvGrpSpPr/>
          <p:nvPr/>
        </p:nvGrpSpPr>
        <p:grpSpPr>
          <a:xfrm>
            <a:off x="3281363" y="5157861"/>
            <a:ext cx="629286" cy="577850"/>
            <a:chOff x="3281363" y="5157861"/>
            <a:chExt cx="629286" cy="577850"/>
          </a:xfrm>
        </p:grpSpPr>
        <p:sp>
          <p:nvSpPr>
            <p:cNvPr id="196" name="Freeform 62"/>
            <p:cNvSpPr>
              <a:spLocks/>
            </p:cNvSpPr>
            <p:nvPr/>
          </p:nvSpPr>
          <p:spPr bwMode="auto">
            <a:xfrm>
              <a:off x="3332799"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63"/>
            <p:cNvSpPr>
              <a:spLocks/>
            </p:cNvSpPr>
            <p:nvPr/>
          </p:nvSpPr>
          <p:spPr bwMode="auto">
            <a:xfrm>
              <a:off x="3389949"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65"/>
            <p:cNvSpPr>
              <a:spLocks/>
            </p:cNvSpPr>
            <p:nvPr/>
          </p:nvSpPr>
          <p:spPr bwMode="auto">
            <a:xfrm>
              <a:off x="3391537"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Rectangle 66"/>
            <p:cNvSpPr>
              <a:spLocks noChangeArrowheads="1"/>
            </p:cNvSpPr>
            <p:nvPr/>
          </p:nvSpPr>
          <p:spPr bwMode="auto">
            <a:xfrm>
              <a:off x="3551874"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Rectangle 67"/>
            <p:cNvSpPr>
              <a:spLocks noChangeArrowheads="1"/>
            </p:cNvSpPr>
            <p:nvPr/>
          </p:nvSpPr>
          <p:spPr bwMode="auto">
            <a:xfrm>
              <a:off x="3557907" y="5254699"/>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04"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78"/>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18D2C52C-52FC-4FC3-B1F3-CE6A5B70BDB0}"/>
              </a:ext>
            </a:extLst>
          </p:cNvPr>
          <p:cNvGrpSpPr/>
          <p:nvPr/>
        </p:nvGrpSpPr>
        <p:grpSpPr>
          <a:xfrm>
            <a:off x="931754" y="3389703"/>
            <a:ext cx="571500" cy="622533"/>
            <a:chOff x="931754" y="3389703"/>
            <a:chExt cx="571500" cy="622533"/>
          </a:xfrm>
        </p:grpSpPr>
        <p:sp>
          <p:nvSpPr>
            <p:cNvPr id="202" name="Freeform 68"/>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69"/>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71"/>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Rectangle 94"/>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Rectangle 95"/>
            <p:cNvSpPr>
              <a:spLocks noChangeArrowheads="1"/>
            </p:cNvSpPr>
            <p:nvPr/>
          </p:nvSpPr>
          <p:spPr bwMode="auto">
            <a:xfrm>
              <a:off x="1122893" y="3520744"/>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 name="Group 6">
            <a:extLst>
              <a:ext uri="{FF2B5EF4-FFF2-40B4-BE49-F238E27FC236}">
                <a16:creationId xmlns:a16="http://schemas.microsoft.com/office/drawing/2014/main" id="{B54EFDBC-7861-49C1-81C9-9A16A96B193B}"/>
              </a:ext>
            </a:extLst>
          </p:cNvPr>
          <p:cNvGrpSpPr/>
          <p:nvPr/>
        </p:nvGrpSpPr>
        <p:grpSpPr>
          <a:xfrm>
            <a:off x="1496945" y="5157861"/>
            <a:ext cx="569913" cy="568325"/>
            <a:chOff x="1496945" y="5157861"/>
            <a:chExt cx="569913" cy="568325"/>
          </a:xfrm>
        </p:grpSpPr>
        <p:sp>
          <p:nvSpPr>
            <p:cNvPr id="214" name="Freeform 80"/>
            <p:cNvSpPr>
              <a:spLocks/>
            </p:cNvSpPr>
            <p:nvPr/>
          </p:nvSpPr>
          <p:spPr bwMode="auto">
            <a:xfrm>
              <a:off x="1496945"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81"/>
            <p:cNvSpPr>
              <a:spLocks/>
            </p:cNvSpPr>
            <p:nvPr/>
          </p:nvSpPr>
          <p:spPr bwMode="auto">
            <a:xfrm>
              <a:off x="1552508"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83"/>
            <p:cNvSpPr>
              <a:spLocks/>
            </p:cNvSpPr>
            <p:nvPr/>
          </p:nvSpPr>
          <p:spPr bwMode="auto">
            <a:xfrm>
              <a:off x="1552508"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Rectangle 100"/>
            <p:cNvSpPr>
              <a:spLocks noChangeArrowheads="1"/>
            </p:cNvSpPr>
            <p:nvPr/>
          </p:nvSpPr>
          <p:spPr bwMode="auto">
            <a:xfrm>
              <a:off x="1711258"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Rectangle 101"/>
            <p:cNvSpPr>
              <a:spLocks noChangeArrowheads="1"/>
            </p:cNvSpPr>
            <p:nvPr/>
          </p:nvSpPr>
          <p:spPr bwMode="auto">
            <a:xfrm>
              <a:off x="1685858" y="5238824"/>
              <a:ext cx="1426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41" name="Oval 107"/>
          <p:cNvSpPr>
            <a:spLocks noChangeArrowheads="1"/>
          </p:cNvSpPr>
          <p:nvPr/>
        </p:nvSpPr>
        <p:spPr bwMode="auto">
          <a:xfrm>
            <a:off x="2600325"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Oval 108"/>
          <p:cNvSpPr>
            <a:spLocks noChangeArrowheads="1"/>
          </p:cNvSpPr>
          <p:nvPr/>
        </p:nvSpPr>
        <p:spPr bwMode="auto">
          <a:xfrm>
            <a:off x="2659063"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109"/>
          <p:cNvSpPr>
            <a:spLocks/>
          </p:cNvSpPr>
          <p:nvPr/>
        </p:nvSpPr>
        <p:spPr bwMode="auto">
          <a:xfrm>
            <a:off x="1808163"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110"/>
          <p:cNvSpPr>
            <a:spLocks/>
          </p:cNvSpPr>
          <p:nvPr/>
        </p:nvSpPr>
        <p:spPr bwMode="auto">
          <a:xfrm>
            <a:off x="1963738"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111"/>
          <p:cNvSpPr>
            <a:spLocks/>
          </p:cNvSpPr>
          <p:nvPr/>
        </p:nvSpPr>
        <p:spPr bwMode="auto">
          <a:xfrm>
            <a:off x="30163"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112"/>
          <p:cNvSpPr>
            <a:spLocks/>
          </p:cNvSpPr>
          <p:nvPr/>
        </p:nvSpPr>
        <p:spPr bwMode="auto">
          <a:xfrm>
            <a:off x="-104775"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113"/>
          <p:cNvSpPr>
            <a:spLocks/>
          </p:cNvSpPr>
          <p:nvPr/>
        </p:nvSpPr>
        <p:spPr bwMode="auto">
          <a:xfrm>
            <a:off x="3340100"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114"/>
          <p:cNvSpPr>
            <a:spLocks/>
          </p:cNvSpPr>
          <p:nvPr/>
        </p:nvSpPr>
        <p:spPr bwMode="auto">
          <a:xfrm>
            <a:off x="3184525"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115"/>
          <p:cNvSpPr>
            <a:spLocks/>
          </p:cNvSpPr>
          <p:nvPr/>
        </p:nvSpPr>
        <p:spPr bwMode="auto">
          <a:xfrm>
            <a:off x="344646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116"/>
          <p:cNvSpPr>
            <a:spLocks/>
          </p:cNvSpPr>
          <p:nvPr/>
        </p:nvSpPr>
        <p:spPr bwMode="auto">
          <a:xfrm>
            <a:off x="4773613"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117"/>
          <p:cNvSpPr>
            <a:spLocks/>
          </p:cNvSpPr>
          <p:nvPr/>
        </p:nvSpPr>
        <p:spPr bwMode="auto">
          <a:xfrm>
            <a:off x="4495800"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TextBox 96">
            <a:extLst>
              <a:ext uri="{FF2B5EF4-FFF2-40B4-BE49-F238E27FC236}">
                <a16:creationId xmlns:a16="http://schemas.microsoft.com/office/drawing/2014/main" id="{0ABB9975-98A3-4E5C-83F0-F5DB5A76FAFE}"/>
              </a:ext>
            </a:extLst>
          </p:cNvPr>
          <p:cNvSpPr txBox="1"/>
          <p:nvPr/>
        </p:nvSpPr>
        <p:spPr>
          <a:xfrm>
            <a:off x="7934640" y="185859"/>
            <a:ext cx="2856872" cy="12618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TIME LIMIT: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 minutes</a:t>
            </a:r>
          </a:p>
        </p:txBody>
      </p:sp>
    </p:spTree>
    <p:custDataLst>
      <p:tags r:id="rId1"/>
    </p:custDataLst>
    <p:extLst>
      <p:ext uri="{BB962C8B-B14F-4D97-AF65-F5344CB8AC3E}">
        <p14:creationId xmlns:p14="http://schemas.microsoft.com/office/powerpoint/2010/main" val="13730318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0"/>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120000" fill="hold"/>
                                        <p:tgtEl>
                                          <p:spTgt spid="4"/>
                                        </p:tgtEl>
                                        <p:attrNameLst>
                                          <p:attrName>r</p:attrName>
                                        </p:attrNameLst>
                                      </p:cBhvr>
                                    </p:animRot>
                                  </p:childTnLst>
                                </p:cTn>
                              </p:par>
                            </p:childTnLst>
                          </p:cTn>
                        </p:par>
                        <p:par>
                          <p:cTn id="7" fill="hold">
                            <p:stCondLst>
                              <p:cond delay="120000"/>
                            </p:stCondLst>
                            <p:childTnLst>
                              <p:par>
                                <p:cTn id="8" presetID="53" presetClass="entr" presetSubtype="16" fill="hold" nodeType="afterEffect">
                                  <p:stCondLst>
                                    <p:cond delay="0"/>
                                  </p:stCondLst>
                                  <p:childTnLst>
                                    <p:set>
                                      <p:cBhvr>
                                        <p:cTn id="9" dur="1" fill="hold">
                                          <p:stCondLst>
                                            <p:cond delay="0"/>
                                          </p:stCondLst>
                                        </p:cTn>
                                        <p:tgtEl>
                                          <p:spTgt spid="123"/>
                                        </p:tgtEl>
                                        <p:attrNameLst>
                                          <p:attrName>style.visibility</p:attrName>
                                        </p:attrNameLst>
                                      </p:cBhvr>
                                      <p:to>
                                        <p:strVal val="visible"/>
                                      </p:to>
                                    </p:set>
                                    <p:anim calcmode="lin" valueType="num">
                                      <p:cBhvr>
                                        <p:cTn id="10" dur="500" fill="hold"/>
                                        <p:tgtEl>
                                          <p:spTgt spid="123"/>
                                        </p:tgtEl>
                                        <p:attrNameLst>
                                          <p:attrName>ppt_w</p:attrName>
                                        </p:attrNameLst>
                                      </p:cBhvr>
                                      <p:tavLst>
                                        <p:tav tm="0">
                                          <p:val>
                                            <p:fltVal val="0"/>
                                          </p:val>
                                        </p:tav>
                                        <p:tav tm="100000">
                                          <p:val>
                                            <p:strVal val="#ppt_w"/>
                                          </p:val>
                                        </p:tav>
                                      </p:tavLst>
                                    </p:anim>
                                    <p:anim calcmode="lin" valueType="num">
                                      <p:cBhvr>
                                        <p:cTn id="11" dur="500" fill="hold"/>
                                        <p:tgtEl>
                                          <p:spTgt spid="123"/>
                                        </p:tgtEl>
                                        <p:attrNameLst>
                                          <p:attrName>ppt_h</p:attrName>
                                        </p:attrNameLst>
                                      </p:cBhvr>
                                      <p:tavLst>
                                        <p:tav tm="0">
                                          <p:val>
                                            <p:fltVal val="0"/>
                                          </p:val>
                                        </p:tav>
                                        <p:tav tm="100000">
                                          <p:val>
                                            <p:strVal val="#ppt_h"/>
                                          </p:val>
                                        </p:tav>
                                      </p:tavLst>
                                    </p:anim>
                                    <p:animEffect transition="in" filter="fade">
                                      <p:cBhvr>
                                        <p:cTn id="12" dur="500"/>
                                        <p:tgtEl>
                                          <p:spTgt spid="123"/>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CD2553D6-5334-45F3-A5F7-D5944133E331}"/>
              </a:ext>
            </a:extLst>
          </p:cNvPr>
          <p:cNvGraphicFramePr>
            <a:graphicFrameLocks noGrp="1"/>
          </p:cNvGraphicFramePr>
          <p:nvPr>
            <p:extLst>
              <p:ext uri="{D42A27DB-BD31-4B8C-83A1-F6EECF244321}">
                <p14:modId xmlns:p14="http://schemas.microsoft.com/office/powerpoint/2010/main" val="2523148277"/>
              </p:ext>
            </p:extLst>
          </p:nvPr>
        </p:nvGraphicFramePr>
        <p:xfrm>
          <a:off x="2070100" y="2266527"/>
          <a:ext cx="9359901" cy="4047198"/>
        </p:xfrm>
        <a:graphic>
          <a:graphicData uri="http://schemas.openxmlformats.org/drawingml/2006/table">
            <a:tbl>
              <a:tblPr firstRow="1" bandRow="1"/>
              <a:tblGrid>
                <a:gridCol w="2874790">
                  <a:extLst>
                    <a:ext uri="{9D8B030D-6E8A-4147-A177-3AD203B41FA5}">
                      <a16:colId xmlns:a16="http://schemas.microsoft.com/office/drawing/2014/main" val="4152422234"/>
                    </a:ext>
                  </a:extLst>
                </a:gridCol>
                <a:gridCol w="2685402">
                  <a:extLst>
                    <a:ext uri="{9D8B030D-6E8A-4147-A177-3AD203B41FA5}">
                      <a16:colId xmlns:a16="http://schemas.microsoft.com/office/drawing/2014/main" val="3458272474"/>
                    </a:ext>
                  </a:extLst>
                </a:gridCol>
                <a:gridCol w="3799709">
                  <a:extLst>
                    <a:ext uri="{9D8B030D-6E8A-4147-A177-3AD203B41FA5}">
                      <a16:colId xmlns:a16="http://schemas.microsoft.com/office/drawing/2014/main" val="716862406"/>
                    </a:ext>
                  </a:extLst>
                </a:gridCol>
              </a:tblGrid>
              <a:tr h="1378943">
                <a:tc rowSpan="2">
                  <a:txBody>
                    <a:bodyPr/>
                    <a:lstStyle/>
                    <a:p>
                      <a:pPr algn="l">
                        <a:lnSpc>
                          <a:spcPct val="150000"/>
                        </a:lnSpc>
                      </a:pPr>
                      <a:r>
                        <a:rPr lang="en-US" sz="2800" b="1" dirty="0" err="1">
                          <a:latin typeface="+mj-lt"/>
                        </a:rPr>
                        <a:t>Từ</a:t>
                      </a:r>
                      <a:r>
                        <a:rPr lang="en-US" sz="2800" b="1" dirty="0">
                          <a:latin typeface="+mj-lt"/>
                        </a:rPr>
                        <a:t> </a:t>
                      </a:r>
                      <a:r>
                        <a:rPr lang="en-US" sz="2800" b="1" dirty="0" err="1">
                          <a:latin typeface="+mj-lt"/>
                        </a:rPr>
                        <a:t>ngữ</a:t>
                      </a:r>
                      <a:r>
                        <a:rPr lang="en-US" sz="2800" b="1" dirty="0">
                          <a:latin typeface="+mj-lt"/>
                        </a:rPr>
                        <a:t> </a:t>
                      </a:r>
                      <a:r>
                        <a:rPr lang="en-US" sz="2800" b="1" dirty="0" err="1">
                          <a:latin typeface="+mj-lt"/>
                        </a:rPr>
                        <a:t>chỉ</a:t>
                      </a:r>
                      <a:r>
                        <a:rPr lang="en-US" sz="2800" b="1" dirty="0">
                          <a:latin typeface="+mj-lt"/>
                        </a:rPr>
                        <a:t> </a:t>
                      </a:r>
                      <a:r>
                        <a:rPr lang="en-US" sz="2800" b="1" dirty="0" err="1">
                          <a:latin typeface="+mj-lt"/>
                        </a:rPr>
                        <a:t>sự</a:t>
                      </a:r>
                      <a:r>
                        <a:rPr lang="en-US" sz="2800" b="1" dirty="0">
                          <a:latin typeface="+mj-lt"/>
                        </a:rPr>
                        <a:t> </a:t>
                      </a:r>
                      <a:r>
                        <a:rPr lang="en-US" sz="2800" b="1" dirty="0" err="1">
                          <a:latin typeface="+mj-lt"/>
                        </a:rPr>
                        <a:t>vật</a:t>
                      </a:r>
                      <a:endParaRPr lang="en-US" sz="2800" b="1" dirty="0">
                        <a:latin typeface="+mj-lt"/>
                      </a:endParaRPr>
                    </a:p>
                  </a:txBody>
                  <a:tcPr marL="121920" marR="121920" marT="60960" marB="60960" anchor="ctr">
                    <a:solidFill>
                      <a:schemeClr val="bg1"/>
                    </a:solidFill>
                  </a:tcPr>
                </a:tc>
                <a:tc>
                  <a:txBody>
                    <a:bodyPr/>
                    <a:lstStyle/>
                    <a:p>
                      <a:pPr algn="l">
                        <a:lnSpc>
                          <a:spcPct val="150000"/>
                        </a:lnSpc>
                      </a:pP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a:t>
                      </a:r>
                      <a:r>
                        <a:rPr lang="en-US" sz="2400" b="1" dirty="0" err="1">
                          <a:latin typeface="+mj-lt"/>
                        </a:rPr>
                        <a:t>chỉ</a:t>
                      </a:r>
                      <a:r>
                        <a:rPr lang="en-US" sz="2400" b="1" dirty="0">
                          <a:latin typeface="+mj-lt"/>
                        </a:rPr>
                        <a:t> </a:t>
                      </a:r>
                      <a:r>
                        <a:rPr lang="en-US" sz="2400" b="1" dirty="0" err="1">
                          <a:latin typeface="+mj-lt"/>
                        </a:rPr>
                        <a:t>người</a:t>
                      </a:r>
                      <a:endParaRPr lang="en-US" sz="2400" b="1" dirty="0">
                        <a:latin typeface="+mj-lt"/>
                      </a:endParaRPr>
                    </a:p>
                  </a:txBody>
                  <a:tcPr marL="121920" marR="121920" marT="60960" marB="60960" anchor="ctr">
                    <a:solidFill>
                      <a:schemeClr val="bg1"/>
                    </a:solidFill>
                  </a:tcPr>
                </a:tc>
                <a:tc>
                  <a:txBody>
                    <a:bodyPr/>
                    <a:lstStyle/>
                    <a:p>
                      <a:pPr marL="171450" indent="-171450" algn="l">
                        <a:lnSpc>
                          <a:spcPct val="150000"/>
                        </a:lnSpc>
                        <a:buFontTx/>
                        <a:buChar char="-"/>
                      </a:pPr>
                      <a:r>
                        <a:rPr lang="en-US" sz="2400" dirty="0" err="1">
                          <a:latin typeface="+mj-lt"/>
                        </a:rPr>
                        <a:t>Bà</a:t>
                      </a:r>
                      <a:endParaRPr lang="en-US" sz="2400" dirty="0">
                        <a:latin typeface="+mj-lt"/>
                      </a:endParaRPr>
                    </a:p>
                    <a:p>
                      <a:pPr marL="171450" indent="-171450" algn="l">
                        <a:lnSpc>
                          <a:spcPct val="150000"/>
                        </a:lnSpc>
                        <a:buFontTx/>
                        <a:buChar char="-"/>
                      </a:pPr>
                      <a:r>
                        <a:rPr lang="en-US" sz="2400" dirty="0" err="1">
                          <a:latin typeface="+mj-lt"/>
                        </a:rPr>
                        <a:t>Nết</a:t>
                      </a:r>
                      <a:endParaRPr lang="en-US" sz="2400" dirty="0">
                        <a:latin typeface="+mj-lt"/>
                      </a:endParaRPr>
                    </a:p>
                  </a:txBody>
                  <a:tcPr marL="121920" marR="121920" marT="60960" marB="60960" anchor="ctr">
                    <a:solidFill>
                      <a:schemeClr val="bg1"/>
                    </a:solidFill>
                  </a:tcPr>
                </a:tc>
                <a:extLst>
                  <a:ext uri="{0D108BD9-81ED-4DB2-BD59-A6C34878D82A}">
                    <a16:rowId xmlns:a16="http://schemas.microsoft.com/office/drawing/2014/main" val="1060483716"/>
                  </a:ext>
                </a:extLst>
              </a:tr>
              <a:tr h="2668255">
                <a:tc vMerge="1">
                  <a:txBody>
                    <a:bodyPr/>
                    <a:lstStyle/>
                    <a:p>
                      <a:endParaRPr lang="en-US" dirty="0"/>
                    </a:p>
                  </a:txBody>
                  <a:tcPr/>
                </a:tc>
                <a:tc>
                  <a:txBody>
                    <a:bodyPr/>
                    <a:lstStyle/>
                    <a:p>
                      <a:pPr algn="l">
                        <a:lnSpc>
                          <a:spcPct val="150000"/>
                        </a:lnSpc>
                      </a:pP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a:t>
                      </a:r>
                      <a:r>
                        <a:rPr lang="en-US" sz="2400" b="1" dirty="0" err="1">
                          <a:latin typeface="+mj-lt"/>
                        </a:rPr>
                        <a:t>chỉ</a:t>
                      </a:r>
                      <a:r>
                        <a:rPr lang="en-US" sz="2400" b="1" dirty="0">
                          <a:latin typeface="+mj-lt"/>
                        </a:rPr>
                        <a:t> </a:t>
                      </a:r>
                      <a:r>
                        <a:rPr lang="en-US" sz="2400" b="1" dirty="0" err="1">
                          <a:latin typeface="+mj-lt"/>
                        </a:rPr>
                        <a:t>vật</a:t>
                      </a:r>
                      <a:endParaRPr lang="en-US" sz="2400" b="1" dirty="0">
                        <a:latin typeface="+mj-lt"/>
                      </a:endParaRPr>
                    </a:p>
                  </a:txBody>
                  <a:tcPr marL="121920" marR="121920" marT="60960" marB="60960" anchor="ctr">
                    <a:solidFill>
                      <a:schemeClr val="bg1"/>
                    </a:solidFill>
                  </a:tcPr>
                </a:tc>
                <a:tc>
                  <a:txBody>
                    <a:bodyPr/>
                    <a:lstStyle/>
                    <a:p>
                      <a:pPr marL="171450" indent="-171450" algn="l">
                        <a:lnSpc>
                          <a:spcPct val="150000"/>
                        </a:lnSpc>
                        <a:buFontTx/>
                        <a:buChar char="-"/>
                      </a:pPr>
                      <a:r>
                        <a:rPr lang="en-US" sz="2400" dirty="0" err="1">
                          <a:latin typeface="+mj-lt"/>
                        </a:rPr>
                        <a:t>Nhím</a:t>
                      </a:r>
                      <a:r>
                        <a:rPr lang="en-US" sz="2400" dirty="0">
                          <a:latin typeface="+mj-lt"/>
                        </a:rPr>
                        <a:t> </a:t>
                      </a:r>
                      <a:r>
                        <a:rPr lang="en-US" sz="2400" dirty="0" err="1">
                          <a:latin typeface="+mj-lt"/>
                        </a:rPr>
                        <a:t>nâu</a:t>
                      </a:r>
                      <a:endParaRPr lang="en-US" sz="2400" dirty="0">
                        <a:latin typeface="+mj-lt"/>
                      </a:endParaRPr>
                    </a:p>
                    <a:p>
                      <a:pPr marL="171450" indent="-171450" algn="l">
                        <a:lnSpc>
                          <a:spcPct val="150000"/>
                        </a:lnSpc>
                        <a:buFontTx/>
                        <a:buChar char="-"/>
                      </a:pPr>
                      <a:r>
                        <a:rPr lang="en-US" sz="2400" dirty="0" err="1">
                          <a:latin typeface="+mj-lt"/>
                        </a:rPr>
                        <a:t>Cây</a:t>
                      </a:r>
                      <a:r>
                        <a:rPr lang="en-US" sz="2400" dirty="0">
                          <a:latin typeface="+mj-lt"/>
                        </a:rPr>
                        <a:t> </a:t>
                      </a:r>
                      <a:r>
                        <a:rPr lang="en-US" sz="2400" dirty="0" err="1">
                          <a:latin typeface="+mj-lt"/>
                        </a:rPr>
                        <a:t>cau</a:t>
                      </a:r>
                      <a:endParaRPr lang="en-US" sz="2400" dirty="0">
                        <a:latin typeface="+mj-lt"/>
                      </a:endParaRPr>
                    </a:p>
                    <a:p>
                      <a:pPr marL="171450" indent="-171450" algn="l">
                        <a:lnSpc>
                          <a:spcPct val="150000"/>
                        </a:lnSpc>
                        <a:buFontTx/>
                        <a:buChar char="-"/>
                      </a:pPr>
                      <a:r>
                        <a:rPr lang="en-US" sz="2400" dirty="0" err="1">
                          <a:latin typeface="+mj-lt"/>
                        </a:rPr>
                        <a:t>Cánh</a:t>
                      </a:r>
                      <a:r>
                        <a:rPr lang="en-US" sz="2400" dirty="0">
                          <a:latin typeface="+mj-lt"/>
                        </a:rPr>
                        <a:t> </a:t>
                      </a:r>
                      <a:r>
                        <a:rPr lang="en-US" sz="2400" dirty="0" err="1">
                          <a:latin typeface="+mj-lt"/>
                        </a:rPr>
                        <a:t>cửa</a:t>
                      </a:r>
                      <a:endParaRPr lang="en-US" sz="2400" dirty="0">
                        <a:latin typeface="+mj-lt"/>
                      </a:endParaRPr>
                    </a:p>
                    <a:p>
                      <a:pPr marL="171450" indent="-171450" algn="l">
                        <a:lnSpc>
                          <a:spcPct val="150000"/>
                        </a:lnSpc>
                        <a:buFontTx/>
                        <a:buChar char="-"/>
                      </a:pPr>
                      <a:r>
                        <a:rPr lang="en-US" sz="2400" dirty="0" err="1">
                          <a:latin typeface="+mj-lt"/>
                        </a:rPr>
                        <a:t>Dòng</a:t>
                      </a:r>
                      <a:r>
                        <a:rPr lang="en-US" sz="2400" dirty="0">
                          <a:latin typeface="+mj-lt"/>
                        </a:rPr>
                        <a:t> </a:t>
                      </a:r>
                      <a:r>
                        <a:rPr lang="en-US" sz="2400" dirty="0" err="1">
                          <a:latin typeface="+mj-lt"/>
                        </a:rPr>
                        <a:t>suối</a:t>
                      </a:r>
                      <a:endParaRPr lang="en-US" sz="2400" dirty="0">
                        <a:latin typeface="+mj-lt"/>
                      </a:endParaRPr>
                    </a:p>
                  </a:txBody>
                  <a:tcPr marL="121920" marR="121920" marT="60960" marB="60960" anchor="ctr">
                    <a:solidFill>
                      <a:schemeClr val="bg1"/>
                    </a:solidFill>
                  </a:tcPr>
                </a:tc>
                <a:extLst>
                  <a:ext uri="{0D108BD9-81ED-4DB2-BD59-A6C34878D82A}">
                    <a16:rowId xmlns:a16="http://schemas.microsoft.com/office/drawing/2014/main" val="2764449905"/>
                  </a:ext>
                </a:extLst>
              </a:tr>
            </a:tbl>
          </a:graphicData>
        </a:graphic>
      </p:graphicFrame>
      <p:sp>
        <p:nvSpPr>
          <p:cNvPr id="13" name="TextBox 12">
            <a:extLst>
              <a:ext uri="{FF2B5EF4-FFF2-40B4-BE49-F238E27FC236}">
                <a16:creationId xmlns:a16="http://schemas.microsoft.com/office/drawing/2014/main" id="{FCFA33E2-D6BA-45AD-89D5-5C4BB357C6C5}"/>
              </a:ext>
            </a:extLst>
          </p:cNvPr>
          <p:cNvSpPr txBox="1"/>
          <p:nvPr/>
        </p:nvSpPr>
        <p:spPr>
          <a:xfrm>
            <a:off x="8588874" y="2280849"/>
            <a:ext cx="2048712" cy="1296830"/>
          </a:xfrm>
          <a:prstGeom prst="rect">
            <a:avLst/>
          </a:prstGeom>
          <a:noFill/>
        </p:spPr>
        <p:txBody>
          <a:bodyPr wrap="square">
            <a:spAutoFit/>
          </a:bodyPr>
          <a:lstStyle/>
          <a:p>
            <a:pPr marL="228594" marR="0" lvl="0" indent="-228594" algn="l" defTabSz="914400" rtl="0" eaLnBrk="1" fontAlgn="auto" latinLnBrk="0" hangingPunct="1">
              <a:lnSpc>
                <a:spcPct val="15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FF0000"/>
                </a:solidFill>
                <a:effectLst/>
                <a:uLnTx/>
                <a:uFillTx/>
                <a:latin typeface="Arial-Rounded"/>
                <a:ea typeface="Arial-Rounded"/>
                <a:cs typeface="+mn-cs"/>
              </a:rPr>
              <a:t>Chị</a:t>
            </a:r>
            <a:endParaRPr kumimoji="0" lang="en-US" sz="2800" b="0" i="0" u="none" strike="noStrike" kern="1200" cap="none" spc="0" normalizeH="0" baseline="0" noProof="0" dirty="0">
              <a:ln>
                <a:noFill/>
              </a:ln>
              <a:solidFill>
                <a:srgbClr val="FF0000"/>
              </a:solidFill>
              <a:effectLst/>
              <a:uLnTx/>
              <a:uFillTx/>
              <a:latin typeface="Arial-Rounded"/>
              <a:ea typeface="Arial-Rounded"/>
              <a:cs typeface="+mn-cs"/>
            </a:endParaRPr>
          </a:p>
          <a:p>
            <a:pPr marL="228594" marR="0" lvl="0" indent="-228594" algn="l" defTabSz="914400" rtl="0" eaLnBrk="1" fontAlgn="auto" latinLnBrk="0" hangingPunct="1">
              <a:lnSpc>
                <a:spcPct val="15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FF0000"/>
                </a:solidFill>
                <a:effectLst/>
                <a:uLnTx/>
                <a:uFillTx/>
                <a:latin typeface="Arial-Rounded"/>
                <a:ea typeface="Arial-Rounded"/>
                <a:cs typeface="+mn-cs"/>
              </a:rPr>
              <a:t>Việt</a:t>
            </a:r>
            <a:endParaRPr kumimoji="0" lang="en-US" sz="2800" b="0"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4" name="TextBox 13">
            <a:extLst>
              <a:ext uri="{FF2B5EF4-FFF2-40B4-BE49-F238E27FC236}">
                <a16:creationId xmlns:a16="http://schemas.microsoft.com/office/drawing/2014/main" id="{FDB85D61-E59B-4C50-B388-C2A3EEBBC84F}"/>
              </a:ext>
            </a:extLst>
          </p:cNvPr>
          <p:cNvSpPr txBox="1"/>
          <p:nvPr/>
        </p:nvSpPr>
        <p:spPr>
          <a:xfrm>
            <a:off x="9420727" y="4000823"/>
            <a:ext cx="1904555" cy="1943161"/>
          </a:xfrm>
          <a:prstGeom prst="rect">
            <a:avLst/>
          </a:prstGeom>
          <a:noFill/>
        </p:spPr>
        <p:txBody>
          <a:bodyPr wrap="square">
            <a:spAutoFit/>
          </a:bodyPr>
          <a:lstStyle/>
          <a:p>
            <a:pPr marL="228594" marR="0" lvl="0" indent="-228594" algn="l" defTabSz="914400" rtl="0" eaLnBrk="1" fontAlgn="auto" latinLnBrk="0" hangingPunct="1">
              <a:lnSpc>
                <a:spcPct val="15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FF0000"/>
                </a:solidFill>
                <a:effectLst/>
                <a:uLnTx/>
                <a:uFillTx/>
                <a:latin typeface="Arial-Rounded"/>
                <a:ea typeface="Arial-Rounded"/>
                <a:cs typeface="+mn-cs"/>
              </a:rPr>
              <a:t>Rừng</a:t>
            </a:r>
            <a:endParaRPr kumimoji="0" lang="en-US" sz="2800" b="0" i="0" u="none" strike="noStrike" kern="1200" cap="none" spc="0" normalizeH="0" baseline="0" noProof="0" dirty="0">
              <a:ln>
                <a:noFill/>
              </a:ln>
              <a:solidFill>
                <a:srgbClr val="FF0000"/>
              </a:solidFill>
              <a:effectLst/>
              <a:uLnTx/>
              <a:uFillTx/>
              <a:latin typeface="Arial-Rounded"/>
              <a:ea typeface="Arial-Rounded"/>
              <a:cs typeface="+mn-cs"/>
            </a:endParaRPr>
          </a:p>
          <a:p>
            <a:pPr marL="228594" marR="0" lvl="0" indent="-228594" algn="l" defTabSz="914400" rtl="0" eaLnBrk="1" fontAlgn="auto" latinLnBrk="0" hangingPunct="1">
              <a:lnSpc>
                <a:spcPct val="15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FF0000"/>
                </a:solidFill>
                <a:effectLst/>
                <a:uLnTx/>
                <a:uFillTx/>
                <a:latin typeface="Arial-Rounded"/>
                <a:ea typeface="Arial-Rounded"/>
                <a:cs typeface="+mn-cs"/>
              </a:rPr>
              <a:t>Cây</a:t>
            </a:r>
            <a:r>
              <a:rPr kumimoji="0" lang="en-US" sz="2800" b="0" i="0" u="none" strike="noStrike" kern="1200" cap="none" spc="0" normalizeH="0" baseline="0" noProof="0" dirty="0">
                <a:ln>
                  <a:noFill/>
                </a:ln>
                <a:solidFill>
                  <a:srgbClr val="FF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FF0000"/>
                </a:solidFill>
                <a:effectLst/>
                <a:uLnTx/>
                <a:uFillTx/>
                <a:latin typeface="Arial-Rounded"/>
                <a:ea typeface="Arial-Rounded"/>
                <a:cs typeface="+mn-cs"/>
              </a:rPr>
              <a:t>hoa</a:t>
            </a:r>
            <a:endParaRPr kumimoji="0" lang="en-US" sz="2800" b="0" i="0" u="none" strike="noStrike" kern="1200" cap="none" spc="0" normalizeH="0" baseline="0" noProof="0" dirty="0">
              <a:ln>
                <a:noFill/>
              </a:ln>
              <a:solidFill>
                <a:srgbClr val="FF0000"/>
              </a:solidFill>
              <a:effectLst/>
              <a:uLnTx/>
              <a:uFillTx/>
              <a:latin typeface="Arial-Rounded"/>
              <a:ea typeface="Arial-Rounded"/>
              <a:cs typeface="+mn-cs"/>
            </a:endParaRPr>
          </a:p>
          <a:p>
            <a:pPr marL="228594" marR="0" lvl="0" indent="-228594" algn="l" defTabSz="914400" rtl="0" eaLnBrk="1" fontAlgn="auto" latinLnBrk="0" hangingPunct="1">
              <a:lnSpc>
                <a:spcPct val="15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FF0000"/>
                </a:solidFill>
                <a:effectLst/>
                <a:uLnTx/>
                <a:uFillTx/>
                <a:latin typeface="Arial-Rounded"/>
                <a:ea typeface="Arial-Rounded"/>
                <a:cs typeface="+mn-cs"/>
              </a:rPr>
              <a:t>Bê</a:t>
            </a:r>
            <a:r>
              <a:rPr kumimoji="0" lang="en-US" sz="2800" b="0" i="0" u="none" strike="noStrike" kern="1200" cap="none" spc="0" normalizeH="0" baseline="0" noProof="0" dirty="0">
                <a:ln>
                  <a:noFill/>
                </a:ln>
                <a:solidFill>
                  <a:srgbClr val="FF0000"/>
                </a:solidFill>
                <a:effectLst/>
                <a:uLnTx/>
                <a:uFillTx/>
                <a:latin typeface="Arial-Rounded"/>
                <a:ea typeface="Arial-Rounded"/>
                <a:cs typeface="+mn-cs"/>
              </a:rPr>
              <a:t> </a:t>
            </a:r>
            <a:r>
              <a:rPr kumimoji="0" lang="en-US" sz="2800" b="0" i="0" u="none" strike="noStrike" kern="1200" cap="none" spc="0" normalizeH="0" baseline="0" noProof="0" dirty="0" err="1">
                <a:ln>
                  <a:noFill/>
                </a:ln>
                <a:solidFill>
                  <a:srgbClr val="FF0000"/>
                </a:solidFill>
                <a:effectLst/>
                <a:uLnTx/>
                <a:uFillTx/>
                <a:latin typeface="Arial-Rounded"/>
                <a:ea typeface="Arial-Rounded"/>
                <a:cs typeface="+mn-cs"/>
              </a:rPr>
              <a:t>vàng</a:t>
            </a:r>
            <a:endParaRPr kumimoji="0" lang="en-US" sz="2800" b="0"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4" name="TextBox 3">
            <a:extLst>
              <a:ext uri="{FF2B5EF4-FFF2-40B4-BE49-F238E27FC236}">
                <a16:creationId xmlns:a16="http://schemas.microsoft.com/office/drawing/2014/main" id="{852DAFA9-979C-4CE3-9308-54E4075F5D3A}"/>
              </a:ext>
            </a:extLst>
          </p:cNvPr>
          <p:cNvSpPr txBox="1"/>
          <p:nvPr/>
        </p:nvSpPr>
        <p:spPr>
          <a:xfrm>
            <a:off x="5921406" y="1015035"/>
            <a:ext cx="3249228" cy="769441"/>
          </a:xfrm>
          <a:prstGeom prst="rect">
            <a:avLst/>
          </a:prstGeom>
          <a:noFill/>
        </p:spPr>
        <p:txBody>
          <a:bodyPr wrap="square" rtlCol="0">
            <a:spAutoFit/>
          </a:bodyPr>
          <a:lstStyle/>
          <a:p>
            <a:r>
              <a:rPr lang="en-US" sz="4400" dirty="0" err="1"/>
              <a:t>Đáp</a:t>
            </a:r>
            <a:r>
              <a:rPr lang="en-US" sz="4400" dirty="0"/>
              <a:t> </a:t>
            </a:r>
            <a:r>
              <a:rPr lang="en-US" sz="4400" dirty="0" err="1"/>
              <a:t>án</a:t>
            </a:r>
            <a:endParaRPr lang="en-US" sz="4400" dirty="0"/>
          </a:p>
        </p:txBody>
      </p:sp>
    </p:spTree>
    <p:custDataLst>
      <p:tags r:id="rId1"/>
    </p:custDataLst>
    <p:extLst>
      <p:ext uri="{BB962C8B-B14F-4D97-AF65-F5344CB8AC3E}">
        <p14:creationId xmlns:p14="http://schemas.microsoft.com/office/powerpoint/2010/main" val="341856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 y="448"/>
            <a:ext cx="12190413" cy="6857107"/>
          </a:xfrm>
          <a:prstGeom prst="rect">
            <a:avLst/>
          </a:prstGeom>
        </p:spPr>
      </p:pic>
      <p:sp>
        <p:nvSpPr>
          <p:cNvPr id="3" name="TextBox 2"/>
          <p:cNvSpPr txBox="1"/>
          <p:nvPr/>
        </p:nvSpPr>
        <p:spPr>
          <a:xfrm>
            <a:off x="388675" y="831616"/>
            <a:ext cx="11677859" cy="4849148"/>
          </a:xfrm>
          <a:prstGeom prst="rect">
            <a:avLst/>
          </a:prstGeom>
          <a:noFill/>
        </p:spPr>
        <p:txBody>
          <a:bodyPr wrap="square" rtlCol="0">
            <a:spAutoFit/>
          </a:bodyPr>
          <a:lstStyle/>
          <a:p>
            <a:pPr marL="0" marR="0" lvl="0" indent="0" algn="l" defTabSz="914400" rtl="0" eaLnBrk="1" fontAlgn="auto" latinLnBrk="0" hangingPunct="1">
              <a:lnSpc>
                <a:spcPct val="138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HP001 4 hàng" panose="020B0603050302020204" pitchFamily="34" charset="0"/>
                <a:ea typeface="Arial-Rounded"/>
                <a:cs typeface="+mn-cs"/>
              </a:rPr>
              <a:t>Bài 2:  </a:t>
            </a:r>
          </a:p>
          <a:p>
            <a:pPr marL="457200" marR="0" lvl="0" indent="-457200" algn="l" defTabSz="914400" rtl="0" eaLnBrk="1" fontAlgn="auto" latinLnBrk="0" hangingPunct="1">
              <a:lnSpc>
                <a:spcPct val="138000"/>
              </a:lnSpc>
              <a:spcBef>
                <a:spcPts val="0"/>
              </a:spcBef>
              <a:spcAft>
                <a:spcPts val="0"/>
              </a:spcAft>
              <a:buClrTx/>
              <a:buSzTx/>
              <a:buFontTx/>
              <a:buChar char="-"/>
              <a:tabLst/>
              <a:defRPr/>
            </a:pPr>
            <a:r>
              <a:rPr lang="en-US" sz="3200" b="1" smtClean="0">
                <a:solidFill>
                  <a:prstClr val="white"/>
                </a:solidFill>
                <a:latin typeface="HP001 4 hàng" panose="020B0603050302020204" pitchFamily="34" charset="0"/>
                <a:ea typeface="Arial-Rounded"/>
              </a:rPr>
              <a:t>Từ chỉ người: chị Nết, em Na, trẻ em, bà, cháu, ông,</a:t>
            </a:r>
          </a:p>
          <a:p>
            <a:pPr marL="457200" marR="0" lvl="0" indent="-457200" algn="l" defTabSz="914400" rtl="0" eaLnBrk="1" fontAlgn="auto" latinLnBrk="0" hangingPunct="1">
              <a:lnSpc>
                <a:spcPct val="138000"/>
              </a:lnSpc>
              <a:spcBef>
                <a:spcPts val="0"/>
              </a:spcBef>
              <a:spcAft>
                <a:spcPts val="0"/>
              </a:spcAft>
              <a:buClrTx/>
              <a:buSzTx/>
              <a:buFontTx/>
              <a:buChar char="-"/>
              <a:tabLst/>
              <a:defRPr/>
            </a:pPr>
            <a:r>
              <a:rPr lang="en-US" sz="3200" b="1" smtClean="0">
                <a:solidFill>
                  <a:prstClr val="white"/>
                </a:solidFill>
                <a:latin typeface="HP001 4 hàng" panose="020B0603050302020204" pitchFamily="34" charset="0"/>
                <a:ea typeface="Arial-Rounded"/>
              </a:rPr>
              <a:t>Từ chỉ vật: nhà, cây hoa tỉ muội, kiến, sóc, dòng suối, cây, mây, bầu trời, bê vàng, dê trắng, rừng, bờ đê, cánh diều, đồng lúa, cánh cửa, then cửa, nhím nâu, nhím trắng, giỏ, quyển sách, chữ cái, cây cau, cái gậy, quả bóng, quần, áo, dép, hàng rào… </a:t>
            </a:r>
            <a:endPar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Arial-Rounded"/>
              <a:cs typeface="+mn-cs"/>
            </a:endParaRPr>
          </a:p>
        </p:txBody>
      </p:sp>
    </p:spTree>
    <p:extLst>
      <p:ext uri="{BB962C8B-B14F-4D97-AF65-F5344CB8AC3E}">
        <p14:creationId xmlns:p14="http://schemas.microsoft.com/office/powerpoint/2010/main" val="22021662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220D4-1501-4FFE-B08F-7EAE3EA15370}"/>
              </a:ext>
            </a:extLst>
          </p:cNvPr>
          <p:cNvPicPr>
            <a:picLocks noChangeAspect="1"/>
          </p:cNvPicPr>
          <p:nvPr/>
        </p:nvPicPr>
        <p:blipFill>
          <a:blip r:embed="rId3"/>
          <a:stretch>
            <a:fillRect/>
          </a:stretch>
        </p:blipFill>
        <p:spPr>
          <a:xfrm>
            <a:off x="1810140" y="2468505"/>
            <a:ext cx="8571719" cy="3640959"/>
          </a:xfrm>
          <a:prstGeom prst="rect">
            <a:avLst/>
          </a:prstGeom>
        </p:spPr>
      </p:pic>
      <p:sp>
        <p:nvSpPr>
          <p:cNvPr id="4" name="TextBox 3">
            <a:extLst>
              <a:ext uri="{FF2B5EF4-FFF2-40B4-BE49-F238E27FC236}">
                <a16:creationId xmlns:a16="http://schemas.microsoft.com/office/drawing/2014/main" id="{6231A9EE-88C7-43A5-B0CA-352EC47952B1}"/>
              </a:ext>
            </a:extLst>
          </p:cNvPr>
          <p:cNvSpPr txBox="1"/>
          <p:nvPr/>
        </p:nvSpPr>
        <p:spPr>
          <a:xfrm>
            <a:off x="1395665" y="748536"/>
            <a:ext cx="9174408" cy="14688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50000"/>
                  </a:srgbClr>
                </a:solidFill>
                <a:effectLst/>
                <a:uLnTx/>
                <a:uFillTx/>
                <a:latin typeface="Arial-Rounded"/>
                <a:ea typeface="Arial-Rounded"/>
                <a:cs typeface="+mn-cs"/>
              </a:rPr>
              <a:t>3. </a:t>
            </a:r>
            <a:r>
              <a:rPr kumimoji="0" lang="en-US" sz="3200" b="1" i="0" u="none" strike="noStrike" kern="1200" cap="none" spc="0" normalizeH="0" baseline="0" noProof="0" dirty="0" err="1">
                <a:ln>
                  <a:noFill/>
                </a:ln>
                <a:solidFill>
                  <a:srgbClr val="FFC000">
                    <a:lumMod val="50000"/>
                  </a:srgbClr>
                </a:solidFill>
                <a:effectLst/>
                <a:uLnTx/>
                <a:uFillTx/>
                <a:latin typeface="Arial-Rounded"/>
                <a:ea typeface="Arial-Rounded"/>
                <a:cs typeface="+mn-cs"/>
              </a:rPr>
              <a:t>Đọc</a:t>
            </a:r>
            <a:r>
              <a:rPr kumimoji="0" lang="en-US" sz="3200" b="1" i="0" u="none" strike="noStrike" kern="1200" cap="none" spc="0" normalizeH="0" baseline="0" noProof="0" dirty="0">
                <a:ln>
                  <a:noFill/>
                </a:ln>
                <a:solidFill>
                  <a:srgbClr val="FFC000">
                    <a:lumMod val="50000"/>
                  </a:srgbClr>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Arial-Rounded"/>
                <a:ea typeface="Arial-Rounded"/>
                <a:cs typeface="+mn-cs"/>
              </a:rPr>
              <a:t>lại</a:t>
            </a:r>
            <a:r>
              <a:rPr kumimoji="0" lang="en-US" sz="3200" b="1" i="0" u="none" strike="noStrike" kern="1200" cap="none" spc="0" normalizeH="0" baseline="0" noProof="0" dirty="0">
                <a:ln>
                  <a:noFill/>
                </a:ln>
                <a:solidFill>
                  <a:srgbClr val="FFC000">
                    <a:lumMod val="50000"/>
                  </a:srgbClr>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Arial-Rounded"/>
                <a:ea typeface="Arial-Rounded"/>
                <a:cs typeface="+mn-cs"/>
              </a:rPr>
              <a:t>một</a:t>
            </a:r>
            <a:r>
              <a:rPr kumimoji="0" lang="en-US" sz="3200" b="1" i="0" u="none" strike="noStrike" kern="1200" cap="none" spc="0" normalizeH="0" baseline="0" noProof="0" dirty="0">
                <a:ln>
                  <a:noFill/>
                </a:ln>
                <a:solidFill>
                  <a:srgbClr val="FFC000">
                    <a:lumMod val="50000"/>
                  </a:srgbClr>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Arial-Rounded"/>
                <a:ea typeface="Arial-Rounded"/>
                <a:cs typeface="+mn-cs"/>
              </a:rPr>
              <a:t>bài</a:t>
            </a:r>
            <a:r>
              <a:rPr kumimoji="0" lang="en-US" sz="3200" b="1" i="0" u="none" strike="noStrike" kern="1200" cap="none" spc="0" normalizeH="0" baseline="0" noProof="0" dirty="0">
                <a:ln>
                  <a:noFill/>
                </a:ln>
                <a:solidFill>
                  <a:srgbClr val="FFC000">
                    <a:lumMod val="50000"/>
                  </a:srgbClr>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Arial-Rounded"/>
                <a:ea typeface="Arial-Rounded"/>
                <a:cs typeface="+mn-cs"/>
              </a:rPr>
              <a:t>đọc</a:t>
            </a:r>
            <a:r>
              <a:rPr kumimoji="0" lang="en-US" sz="3200" b="1" i="0" u="none" strike="noStrike" kern="1200" cap="none" spc="0" normalizeH="0" baseline="0" noProof="0" dirty="0">
                <a:ln>
                  <a:noFill/>
                </a:ln>
                <a:solidFill>
                  <a:srgbClr val="FFC000">
                    <a:lumMod val="50000"/>
                  </a:srgbClr>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Arial-Rounded"/>
                <a:ea typeface="Arial-Rounded"/>
                <a:cs typeface="+mn-cs"/>
              </a:rPr>
              <a:t>em</a:t>
            </a:r>
            <a:r>
              <a:rPr kumimoji="0" lang="en-US" sz="3200" b="1" i="0" u="none" strike="noStrike" kern="1200" cap="none" spc="0" normalizeH="0" baseline="0" noProof="0" dirty="0">
                <a:ln>
                  <a:noFill/>
                </a:ln>
                <a:solidFill>
                  <a:srgbClr val="FFC000">
                    <a:lumMod val="50000"/>
                  </a:srgbClr>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Arial-Rounded"/>
                <a:ea typeface="Arial-Rounded"/>
                <a:cs typeface="+mn-cs"/>
              </a:rPr>
              <a:t>thích</a:t>
            </a:r>
            <a:r>
              <a:rPr kumimoji="0" lang="en-US" sz="3200" b="1" i="0" u="none" strike="noStrike" kern="1200" cap="none" spc="0" normalizeH="0" baseline="0" noProof="0" dirty="0">
                <a:ln>
                  <a:noFill/>
                </a:ln>
                <a:solidFill>
                  <a:srgbClr val="FFC000">
                    <a:lumMod val="50000"/>
                  </a:srgbClr>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Arial-Rounded"/>
                <a:ea typeface="Arial-Rounded"/>
                <a:cs typeface="+mn-cs"/>
              </a:rPr>
              <a:t>nêu</a:t>
            </a:r>
            <a:r>
              <a:rPr kumimoji="0" lang="en-US" sz="3200" b="1" i="0" u="none" strike="noStrike" kern="1200" cap="none" spc="0" normalizeH="0" baseline="0" noProof="0" dirty="0">
                <a:ln>
                  <a:noFill/>
                </a:ln>
                <a:solidFill>
                  <a:srgbClr val="FFC000">
                    <a:lumMod val="50000"/>
                  </a:srgbClr>
                </a:solidFill>
                <a:effectLst/>
                <a:uLnTx/>
                <a:uFillTx/>
                <a:latin typeface="Arial-Rounded"/>
                <a:ea typeface="Arial-Rounded"/>
                <a:cs typeface="+mn-cs"/>
              </a:rPr>
              <a:t> chi </a:t>
            </a:r>
            <a:r>
              <a:rPr kumimoji="0" lang="en-US" sz="3200" b="1" i="0" u="none" strike="noStrike" kern="1200" cap="none" spc="0" normalizeH="0" baseline="0" noProof="0" dirty="0" err="1">
                <a:ln>
                  <a:noFill/>
                </a:ln>
                <a:solidFill>
                  <a:srgbClr val="FFC000">
                    <a:lumMod val="50000"/>
                  </a:srgbClr>
                </a:solidFill>
                <a:effectLst/>
                <a:uLnTx/>
                <a:uFillTx/>
                <a:latin typeface="Arial-Rounded"/>
                <a:ea typeface="Arial-Rounded"/>
                <a:cs typeface="+mn-cs"/>
              </a:rPr>
              <a:t>tiết</a:t>
            </a:r>
            <a:r>
              <a:rPr kumimoji="0" lang="en-US" sz="3200" b="1" i="0" u="none" strike="noStrike" kern="1200" cap="none" spc="0" normalizeH="0" baseline="0" noProof="0" dirty="0">
                <a:ln>
                  <a:noFill/>
                </a:ln>
                <a:solidFill>
                  <a:srgbClr val="FFC000">
                    <a:lumMod val="50000"/>
                  </a:srgbClr>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Arial-Rounded"/>
                <a:ea typeface="Arial-Rounded"/>
                <a:cs typeface="+mn-cs"/>
              </a:rPr>
              <a:t>nhân</a:t>
            </a:r>
            <a:r>
              <a:rPr kumimoji="0" lang="en-US" sz="3200" b="1" i="0" u="none" strike="noStrike" kern="1200" cap="none" spc="0" normalizeH="0" baseline="0" noProof="0" dirty="0">
                <a:ln>
                  <a:noFill/>
                </a:ln>
                <a:solidFill>
                  <a:srgbClr val="FFC000">
                    <a:lumMod val="50000"/>
                  </a:srgbClr>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Arial-Rounded"/>
                <a:ea typeface="Arial-Rounded"/>
                <a:cs typeface="+mn-cs"/>
              </a:rPr>
              <a:t>vật</a:t>
            </a:r>
            <a:r>
              <a:rPr kumimoji="0" lang="en-US" sz="3200" b="1" i="0" u="none" strike="noStrike" kern="1200" cap="none" spc="0" normalizeH="0" baseline="0" noProof="0" dirty="0">
                <a:ln>
                  <a:noFill/>
                </a:ln>
                <a:solidFill>
                  <a:srgbClr val="FFC000">
                    <a:lumMod val="50000"/>
                  </a:srgbClr>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Arial-Rounded"/>
                <a:ea typeface="Arial-Rounded"/>
                <a:cs typeface="+mn-cs"/>
              </a:rPr>
              <a:t>hoặc</a:t>
            </a:r>
            <a:r>
              <a:rPr kumimoji="0" lang="en-US" sz="3200" b="1" i="0" u="none" strike="noStrike" kern="1200" cap="none" spc="0" normalizeH="0" baseline="0" noProof="0" dirty="0">
                <a:ln>
                  <a:noFill/>
                </a:ln>
                <a:solidFill>
                  <a:srgbClr val="FFC000">
                    <a:lumMod val="50000"/>
                  </a:srgbClr>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Arial-Rounded"/>
                <a:ea typeface="Arial-Rounded"/>
                <a:cs typeface="+mn-cs"/>
              </a:rPr>
              <a:t>hình</a:t>
            </a:r>
            <a:r>
              <a:rPr kumimoji="0" lang="en-US" sz="3200" b="1" i="0" u="none" strike="noStrike" kern="1200" cap="none" spc="0" normalizeH="0" baseline="0" noProof="0" dirty="0">
                <a:ln>
                  <a:noFill/>
                </a:ln>
                <a:solidFill>
                  <a:srgbClr val="FFC000">
                    <a:lumMod val="50000"/>
                  </a:srgbClr>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Arial-Rounded"/>
                <a:ea typeface="Arial-Rounded"/>
                <a:cs typeface="+mn-cs"/>
              </a:rPr>
              <a:t>ảnh</a:t>
            </a:r>
            <a:r>
              <a:rPr kumimoji="0" lang="en-US" sz="3200" b="1" i="0" u="none" strike="noStrike" kern="1200" cap="none" spc="0" normalizeH="0" baseline="0" noProof="0" dirty="0">
                <a:ln>
                  <a:noFill/>
                </a:ln>
                <a:solidFill>
                  <a:srgbClr val="FFC000">
                    <a:lumMod val="50000"/>
                  </a:srgbClr>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Arial-Rounded"/>
                <a:ea typeface="Arial-Rounded"/>
                <a:cs typeface="+mn-cs"/>
              </a:rPr>
              <a:t>trong</a:t>
            </a:r>
            <a:r>
              <a:rPr kumimoji="0" lang="en-US" sz="3200" b="1" i="0" u="none" strike="noStrike" kern="1200" cap="none" spc="0" normalizeH="0" baseline="0" noProof="0" dirty="0">
                <a:ln>
                  <a:noFill/>
                </a:ln>
                <a:solidFill>
                  <a:srgbClr val="FFC000">
                    <a:lumMod val="50000"/>
                  </a:srgbClr>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Arial-Rounded"/>
                <a:ea typeface="Arial-Rounded"/>
                <a:cs typeface="+mn-cs"/>
              </a:rPr>
              <a:t>bài</a:t>
            </a:r>
            <a:r>
              <a:rPr kumimoji="0" lang="en-US" sz="3200" b="1" i="0" u="none" strike="noStrike" kern="1200" cap="none" spc="0" normalizeH="0" baseline="0" noProof="0" dirty="0">
                <a:ln>
                  <a:noFill/>
                </a:ln>
                <a:solidFill>
                  <a:srgbClr val="FFC000">
                    <a:lumMod val="50000"/>
                  </a:srgbClr>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Arial-Rounded"/>
                <a:ea typeface="Arial-Rounded"/>
                <a:cs typeface="+mn-cs"/>
              </a:rPr>
              <a:t>khiến</a:t>
            </a:r>
            <a:r>
              <a:rPr kumimoji="0" lang="en-US" sz="3200" b="1" i="0" u="none" strike="noStrike" kern="1200" cap="none" spc="0" normalizeH="0" baseline="0" noProof="0" dirty="0">
                <a:ln>
                  <a:noFill/>
                </a:ln>
                <a:solidFill>
                  <a:srgbClr val="FFC000">
                    <a:lumMod val="50000"/>
                  </a:srgbClr>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Arial-Rounded"/>
                <a:ea typeface="Arial-Rounded"/>
                <a:cs typeface="+mn-cs"/>
              </a:rPr>
              <a:t>em</a:t>
            </a:r>
            <a:r>
              <a:rPr kumimoji="0" lang="en-US" sz="3200" b="1" i="0" u="none" strike="noStrike" kern="1200" cap="none" spc="0" normalizeH="0" baseline="0" noProof="0" dirty="0">
                <a:ln>
                  <a:noFill/>
                </a:ln>
                <a:solidFill>
                  <a:srgbClr val="FFC000">
                    <a:lumMod val="50000"/>
                  </a:srgbClr>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Arial-Rounded"/>
                <a:ea typeface="Arial-Rounded"/>
                <a:cs typeface="+mn-cs"/>
              </a:rPr>
              <a:t>nhớ</a:t>
            </a:r>
            <a:r>
              <a:rPr kumimoji="0" lang="en-US" sz="3200" b="1" i="0" u="none" strike="noStrike" kern="1200" cap="none" spc="0" normalizeH="0" baseline="0" noProof="0" dirty="0">
                <a:ln>
                  <a:noFill/>
                </a:ln>
                <a:solidFill>
                  <a:srgbClr val="FFC000">
                    <a:lumMod val="50000"/>
                  </a:srgbClr>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FFC000">
                    <a:lumMod val="50000"/>
                  </a:srgbClr>
                </a:solidFill>
                <a:effectLst/>
                <a:uLnTx/>
                <a:uFillTx/>
                <a:latin typeface="Arial-Rounded"/>
                <a:ea typeface="Arial-Rounded"/>
                <a:cs typeface="+mn-cs"/>
              </a:rPr>
              <a:t>nhất</a:t>
            </a:r>
            <a:r>
              <a:rPr kumimoji="0" lang="en-US" sz="3200" b="1" i="0" u="none" strike="noStrike" kern="1200" cap="none" spc="0" normalizeH="0" baseline="0" noProof="0" dirty="0">
                <a:ln>
                  <a:noFill/>
                </a:ln>
                <a:solidFill>
                  <a:srgbClr val="FFC000">
                    <a:lumMod val="50000"/>
                  </a:srgbClr>
                </a:solidFill>
                <a:effectLst/>
                <a:uLnTx/>
                <a:uFillTx/>
                <a:latin typeface="Arial-Rounded"/>
                <a:ea typeface="Arial-Rounded"/>
                <a:cs typeface="+mn-cs"/>
              </a:rPr>
              <a:t>.</a:t>
            </a:r>
          </a:p>
        </p:txBody>
      </p:sp>
    </p:spTree>
    <p:custDataLst>
      <p:tags r:id="rId1"/>
    </p:custDataLst>
    <p:extLst>
      <p:ext uri="{BB962C8B-B14F-4D97-AF65-F5344CB8AC3E}">
        <p14:creationId xmlns:p14="http://schemas.microsoft.com/office/powerpoint/2010/main" val="8741877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11" name="图片 10">
            <a:extLst>
              <a:ext uri="{FF2B5EF4-FFF2-40B4-BE49-F238E27FC236}">
                <a16:creationId xmlns:a16="http://schemas.microsoft.com/office/drawing/2014/main" id="{A81FB204-22B9-4566-ABE6-397871846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4" name="图片 23">
            <a:extLst>
              <a:ext uri="{FF2B5EF4-FFF2-40B4-BE49-F238E27FC236}">
                <a16:creationId xmlns:a16="http://schemas.microsoft.com/office/drawing/2014/main" id="{3AF095B3-79C9-45E2-BFF1-9B81F4C37FC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8" name="Rectangle 17">
            <a:extLst>
              <a:ext uri="{FF2B5EF4-FFF2-40B4-BE49-F238E27FC236}">
                <a16:creationId xmlns:a16="http://schemas.microsoft.com/office/drawing/2014/main" id="{F01CDA80-078A-4FCC-9CB8-7B44551BE441}"/>
              </a:ext>
            </a:extLst>
          </p:cNvPr>
          <p:cNvSpPr/>
          <p:nvPr/>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58156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20" name="Rectangle 19"/>
          <p:cNvSpPr/>
          <p:nvPr/>
        </p:nvSpPr>
        <p:spPr>
          <a:xfrm>
            <a:off x="4330422" y="3006461"/>
            <a:ext cx="397271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14"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15">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pic>
        <p:nvPicPr>
          <p:cNvPr id="7" name="Picture 6">
            <a:extLst>
              <a:ext uri="{FF2B5EF4-FFF2-40B4-BE49-F238E27FC236}">
                <a16:creationId xmlns:a16="http://schemas.microsoft.com/office/drawing/2014/main" id="{A54C3F12-C796-43C9-A1D2-7BBDD7BCE92C}"/>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947817" y="1688280"/>
            <a:ext cx="6619737" cy="3177474"/>
          </a:xfrm>
          <a:prstGeom prst="rect">
            <a:avLst/>
          </a:prstGeom>
        </p:spPr>
      </p:pic>
      <p:pic>
        <p:nvPicPr>
          <p:cNvPr id="20" name="1a">
            <a:hlinkClick r:id="rId17" action="ppaction://hlinksldjump"/>
            <a:extLst>
              <a:ext uri="{FF2B5EF4-FFF2-40B4-BE49-F238E27FC236}">
                <a16:creationId xmlns:a16="http://schemas.microsoft.com/office/drawing/2014/main" id="{1D755C37-7225-46B6-AECB-63145FE021F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85658" y="803167"/>
            <a:ext cx="3449389" cy="2384680"/>
          </a:xfrm>
          <a:prstGeom prst="rect">
            <a:avLst/>
          </a:prstGeom>
        </p:spPr>
      </p:pic>
      <p:pic>
        <p:nvPicPr>
          <p:cNvPr id="22" name="2a">
            <a:hlinkClick r:id="rId19" action="ppaction://hlinksldjump"/>
            <a:extLst>
              <a:ext uri="{FF2B5EF4-FFF2-40B4-BE49-F238E27FC236}">
                <a16:creationId xmlns:a16="http://schemas.microsoft.com/office/drawing/2014/main" id="{E6388EE3-A630-4AAD-8615-8FA7CF881B6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19808" y="736218"/>
            <a:ext cx="3309905" cy="2437320"/>
          </a:xfrm>
          <a:prstGeom prst="rect">
            <a:avLst/>
          </a:prstGeom>
        </p:spPr>
      </p:pic>
      <p:pic>
        <p:nvPicPr>
          <p:cNvPr id="23" name="3a">
            <a:hlinkClick r:id="rId14" action="ppaction://hlinksldjump"/>
            <a:extLst>
              <a:ext uri="{FF2B5EF4-FFF2-40B4-BE49-F238E27FC236}">
                <a16:creationId xmlns:a16="http://schemas.microsoft.com/office/drawing/2014/main" id="{92318311-7088-4865-B336-5759C85325C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05276" y="3005504"/>
            <a:ext cx="3414530" cy="2601079"/>
          </a:xfrm>
          <a:prstGeom prst="rect">
            <a:avLst/>
          </a:prstGeom>
        </p:spPr>
      </p:pic>
      <p:pic>
        <p:nvPicPr>
          <p:cNvPr id="24" name="4a">
            <a:hlinkClick r:id="rId22" action="ppaction://hlinksldjump"/>
            <a:extLst>
              <a:ext uri="{FF2B5EF4-FFF2-40B4-BE49-F238E27FC236}">
                <a16:creationId xmlns:a16="http://schemas.microsoft.com/office/drawing/2014/main" id="{89768423-E81D-4E09-86F4-B6A0DBF3AB2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19806" y="2985757"/>
            <a:ext cx="3294993" cy="2677705"/>
          </a:xfrm>
          <a:prstGeom prst="rect">
            <a:avLst/>
          </a:prstGeom>
        </p:spPr>
      </p:pic>
      <p:sp>
        <p:nvSpPr>
          <p:cNvPr id="2" name="Rectangle: Rounded Corners 1">
            <a:hlinkClick r:id="rId22" action="ppaction://hlinksldjump"/>
            <a:extLst>
              <a:ext uri="{FF2B5EF4-FFF2-40B4-BE49-F238E27FC236}">
                <a16:creationId xmlns:a16="http://schemas.microsoft.com/office/drawing/2014/main" id="{3BEDCA5A-31C8-4C0C-BA2E-43F44F05321B}"/>
              </a:ext>
            </a:extLst>
          </p:cNvPr>
          <p:cNvSpPr/>
          <p:nvPr/>
        </p:nvSpPr>
        <p:spPr>
          <a:xfrm>
            <a:off x="9410330" y="6219825"/>
            <a:ext cx="1961965" cy="5323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Đến</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bài</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mới</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1250066" y="1354238"/>
            <a:ext cx="854272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trước</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1250066" y="3300714"/>
            <a:ext cx="762901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Chơi</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chong</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chóng</a:t>
            </a:r>
            <a:endPar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1037002" y="1327605"/>
            <a:ext cx="104855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Chong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chóng</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thường</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bằng</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06D634D9-AB63-4CB6-AA06-E200A0D86A17}"/>
              </a:ext>
            </a:extLst>
          </p:cNvPr>
          <p:cNvSpPr txBox="1"/>
          <p:nvPr/>
        </p:nvSpPr>
        <p:spPr>
          <a:xfrm>
            <a:off x="1250066" y="3300714"/>
            <a:ext cx="372409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giấy</a:t>
            </a:r>
            <a:endPar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250066" y="1354238"/>
            <a:ext cx="7915950" cy="23083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Thân dài đầu nhọn có bi, </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Nếu đè lên giấy chữ thì ra ngay</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Là cái gì?</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BA46285-AC70-4F24-87DC-EF5358B6E211}"/>
              </a:ext>
            </a:extLst>
          </p:cNvPr>
          <p:cNvSpPr txBox="1"/>
          <p:nvPr/>
        </p:nvSpPr>
        <p:spPr>
          <a:xfrm>
            <a:off x="3487239" y="3886640"/>
            <a:ext cx="406393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bút</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1250066" y="1354238"/>
            <a:ext cx="5270995" cy="2554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Thân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hình</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chữ</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nhật</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Chữ</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nghĩa</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đầy</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mình</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Ai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muốn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giỏi</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Sẽ</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phải</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nhìn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tôi</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F6E535D8-67EC-45C9-8FD9-E06670C45FE9}"/>
              </a:ext>
            </a:extLst>
          </p:cNvPr>
          <p:cNvSpPr txBox="1"/>
          <p:nvPr/>
        </p:nvSpPr>
        <p:spPr>
          <a:xfrm>
            <a:off x="4019899" y="4001018"/>
            <a:ext cx="433003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Quyển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sách</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5351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BD84CBEF-7A99-426D-B7A1-A1BD95071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277" y="453652"/>
            <a:ext cx="1715388" cy="171538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BF0CF65-A182-4156-8553-577D8EFC3F50}"/>
              </a:ext>
            </a:extLst>
          </p:cNvPr>
          <p:cNvGrpSpPr/>
          <p:nvPr/>
        </p:nvGrpSpPr>
        <p:grpSpPr>
          <a:xfrm>
            <a:off x="3381154" y="2424223"/>
            <a:ext cx="6069223" cy="4249470"/>
            <a:chOff x="1144267" y="1390819"/>
            <a:chExt cx="4894120" cy="3440874"/>
          </a:xfrm>
        </p:grpSpPr>
        <p:grpSp>
          <p:nvGrpSpPr>
            <p:cNvPr id="5" name="Group 4">
              <a:extLst>
                <a:ext uri="{FF2B5EF4-FFF2-40B4-BE49-F238E27FC236}">
                  <a16:creationId xmlns:a16="http://schemas.microsoft.com/office/drawing/2014/main" id="{A81D1C3B-F1FB-483B-B442-6D805D3D79D1}"/>
                </a:ext>
              </a:extLst>
            </p:cNvPr>
            <p:cNvGrpSpPr/>
            <p:nvPr/>
          </p:nvGrpSpPr>
          <p:grpSpPr>
            <a:xfrm>
              <a:off x="1144267" y="1390819"/>
              <a:ext cx="4405927" cy="3318271"/>
              <a:chOff x="1417547" y="1264224"/>
              <a:chExt cx="4405927" cy="3318271"/>
            </a:xfrm>
          </p:grpSpPr>
          <p:pic>
            <p:nvPicPr>
              <p:cNvPr id="7" name="Picture 6">
                <a:extLst>
                  <a:ext uri="{FF2B5EF4-FFF2-40B4-BE49-F238E27FC236}">
                    <a16:creationId xmlns:a16="http://schemas.microsoft.com/office/drawing/2014/main" id="{A09C7053-079D-4AEA-9008-D7366BA2092D}"/>
                  </a:ext>
                </a:extLst>
              </p:cNvPr>
              <p:cNvPicPr>
                <a:picLocks noChangeAspect="1"/>
              </p:cNvPicPr>
              <p:nvPr/>
            </p:nvPicPr>
            <p:blipFill>
              <a:blip r:embed="rId4">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9" name="TextBox 8">
                <a:extLst>
                  <a:ext uri="{FF2B5EF4-FFF2-40B4-BE49-F238E27FC236}">
                    <a16:creationId xmlns:a16="http://schemas.microsoft.com/office/drawing/2014/main" id="{C7CE439D-833B-4F05-A321-AEE8496F575C}"/>
                  </a:ext>
                </a:extLst>
              </p:cNvPr>
              <p:cNvSpPr txBox="1"/>
              <p:nvPr/>
            </p:nvSpPr>
            <p:spPr>
              <a:xfrm>
                <a:off x="2397373" y="2923359"/>
                <a:ext cx="3041009" cy="63690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733" b="1" i="0" u="none" strike="noStrike" kern="1200" cap="none" spc="0" normalizeH="0" baseline="0" noProof="0" dirty="0">
                    <a:ln>
                      <a:noFill/>
                    </a:ln>
                    <a:solidFill>
                      <a:srgbClr val="4472C4">
                        <a:lumMod val="50000"/>
                      </a:srgbClr>
                    </a:solidFill>
                    <a:effectLst/>
                    <a:uLnTx/>
                    <a:uFillTx/>
                    <a:latin typeface="Arial-Rounded"/>
                    <a:ea typeface="Arial-Rounded"/>
                    <a:cs typeface="+mn-cs"/>
                  </a:rPr>
                  <a:t>TIẾT 1 – 2</a:t>
                </a:r>
                <a:endParaRPr kumimoji="0" lang="en-US" sz="3733" b="1" i="0" u="none" strike="noStrike" kern="1200" cap="none" spc="0" normalizeH="0" baseline="0" noProof="0" dirty="0">
                  <a:ln>
                    <a:noFill/>
                  </a:ln>
                  <a:solidFill>
                    <a:srgbClr val="4472C4">
                      <a:lumMod val="50000"/>
                    </a:srgbClr>
                  </a:solidFill>
                  <a:effectLst/>
                  <a:uLnTx/>
                  <a:uFillTx/>
                  <a:latin typeface="Arial-Rounded"/>
                  <a:ea typeface="Arial-Rounded"/>
                  <a:cs typeface="+mn-cs"/>
                </a:endParaRPr>
              </a:p>
            </p:txBody>
          </p:sp>
        </p:grpSp>
        <p:pic>
          <p:nvPicPr>
            <p:cNvPr id="6" name="Picture 4">
              <a:extLst>
                <a:ext uri="{FF2B5EF4-FFF2-40B4-BE49-F238E27FC236}">
                  <a16:creationId xmlns:a16="http://schemas.microsoft.com/office/drawing/2014/main" id="{CC393BDE-3CFD-4F16-9311-E55F4B439E7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C62EDA07-4929-41F0-B513-1B8227BD308C}"/>
              </a:ext>
            </a:extLst>
          </p:cNvPr>
          <p:cNvSpPr txBox="1"/>
          <p:nvPr/>
        </p:nvSpPr>
        <p:spPr>
          <a:xfrm>
            <a:off x="3653555" y="1170499"/>
            <a:ext cx="5656541" cy="14874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D7D31"/>
                </a:solidFill>
                <a:effectLst/>
                <a:uLnTx/>
                <a:uFillTx/>
                <a:latin typeface="Arial-Rounded"/>
                <a:ea typeface="Arial-Rounded"/>
                <a:cs typeface="+mn-cs"/>
              </a:rPr>
              <a:t>ÔN TẬP VÀ ĐÁNH GIÁ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D7D31"/>
                </a:solidFill>
                <a:effectLst/>
                <a:uLnTx/>
                <a:uFillTx/>
                <a:latin typeface="Arial-Rounded"/>
                <a:ea typeface="Arial-Rounded"/>
                <a:cs typeface="+mn-cs"/>
              </a:rPr>
              <a:t>CUỐI HỌC KÌ I</a:t>
            </a:r>
          </a:p>
        </p:txBody>
      </p:sp>
    </p:spTree>
    <p:custDataLst>
      <p:tags r:id="rId1"/>
    </p:custDataLst>
    <p:extLst>
      <p:ext uri="{BB962C8B-B14F-4D97-AF65-F5344CB8AC3E}">
        <p14:creationId xmlns:p14="http://schemas.microsoft.com/office/powerpoint/2010/main" val="35196273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 y="448"/>
            <a:ext cx="12190413" cy="6857107"/>
          </a:xfrm>
          <a:prstGeom prst="rect">
            <a:avLst/>
          </a:prstGeom>
        </p:spPr>
      </p:pic>
      <p:sp>
        <p:nvSpPr>
          <p:cNvPr id="3" name="TextBox 2"/>
          <p:cNvSpPr txBox="1"/>
          <p:nvPr/>
        </p:nvSpPr>
        <p:spPr>
          <a:xfrm>
            <a:off x="388675" y="831616"/>
            <a:ext cx="11677859" cy="2810513"/>
          </a:xfrm>
          <a:prstGeom prst="rect">
            <a:avLst/>
          </a:prstGeom>
          <a:noFill/>
        </p:spPr>
        <p:txBody>
          <a:bodyPr wrap="square" rtlCol="0">
            <a:spAutoFit/>
          </a:bodyPr>
          <a:lstStyle/>
          <a:p>
            <a:pPr>
              <a:lnSpc>
                <a:spcPct val="138000"/>
              </a:lnSpc>
            </a:pPr>
            <a:r>
              <a:rPr lang="en-US" sz="3200" b="1" dirty="0">
                <a:solidFill>
                  <a:schemeClr val="bg1"/>
                </a:solidFill>
                <a:latin typeface="HP001 4 hàng" panose="020B0603050302020204" pitchFamily="34" charset="0"/>
              </a:rPr>
              <a:t>    </a:t>
            </a:r>
            <a:r>
              <a:rPr lang="en-US" sz="3200" b="1">
                <a:solidFill>
                  <a:schemeClr val="bg1"/>
                </a:solidFill>
                <a:latin typeface="HP001 4 hàng" panose="020B0603050302020204" pitchFamily="34" charset="0"/>
              </a:rPr>
              <a:t>Thứ ba ngày 4 tháng 1 năm 2022</a:t>
            </a:r>
            <a:endParaRPr lang="en-US" sz="3200" b="1" dirty="0">
              <a:solidFill>
                <a:schemeClr val="bg1"/>
              </a:solidFill>
              <a:latin typeface="HP001 4 hàng" panose="020B0603050302020204" pitchFamily="34" charset="0"/>
            </a:endParaRPr>
          </a:p>
          <a:p>
            <a:pPr>
              <a:lnSpc>
                <a:spcPct val="138000"/>
              </a:lnSpc>
            </a:pPr>
            <a:r>
              <a:rPr lang="en-US" sz="3200" b="1">
                <a:solidFill>
                  <a:schemeClr val="bg1"/>
                </a:solidFill>
                <a:latin typeface="HP001 4 hàng" panose="020B0603050302020204" pitchFamily="34" charset="0"/>
              </a:rPr>
              <a:t>                </a:t>
            </a:r>
            <a:r>
              <a:rPr lang="en-US" sz="3200" b="1" smtClean="0">
                <a:solidFill>
                  <a:schemeClr val="bg1"/>
                </a:solidFill>
                <a:latin typeface="HP001 4 hàng" panose="020B0603050302020204" pitchFamily="34" charset="0"/>
              </a:rPr>
              <a:t>Tiếng Việt</a:t>
            </a:r>
            <a:endParaRPr lang="en-US" sz="3200" b="1" dirty="0">
              <a:solidFill>
                <a:schemeClr val="bg1"/>
              </a:solidFill>
              <a:latin typeface="HP001 4 hàng" panose="020B0603050302020204" pitchFamily="34" charset="0"/>
            </a:endParaRPr>
          </a:p>
          <a:p>
            <a:pPr>
              <a:lnSpc>
                <a:spcPct val="138000"/>
              </a:lnSpc>
            </a:pPr>
            <a:r>
              <a:rPr lang="en-US" sz="3200" b="1">
                <a:solidFill>
                  <a:srgbClr val="FFFF00"/>
                </a:solidFill>
                <a:latin typeface="HP001 4 hàng" panose="020B0603050302020204" pitchFamily="34" charset="0"/>
              </a:rPr>
              <a:t>            Ôn </a:t>
            </a:r>
            <a:r>
              <a:rPr lang="en-US" sz="3200" b="1" smtClean="0">
                <a:solidFill>
                  <a:srgbClr val="FFFF00"/>
                </a:solidFill>
                <a:latin typeface="HP001 4 hàng" panose="020B0603050302020204" pitchFamily="34" charset="0"/>
              </a:rPr>
              <a:t>tập: Tiết 1 + 2</a:t>
            </a:r>
            <a:endParaRPr lang="en-US" sz="3200" b="1">
              <a:solidFill>
                <a:srgbClr val="FFFF00"/>
              </a:solidFill>
              <a:latin typeface="HP001 4 hàng" panose="020B0603050302020204" pitchFamily="34" charset="0"/>
            </a:endParaRPr>
          </a:p>
          <a:p>
            <a:pPr>
              <a:lnSpc>
                <a:spcPct val="138000"/>
              </a:lnSpc>
            </a:pPr>
            <a:r>
              <a:rPr lang="en-US" sz="3200" b="1">
                <a:solidFill>
                  <a:schemeClr val="bg1"/>
                </a:solidFill>
                <a:latin typeface="HP001 4 hàng" panose="020B0603050302020204" pitchFamily="34" charset="0"/>
              </a:rPr>
              <a:t>Bài </a:t>
            </a:r>
            <a:r>
              <a:rPr lang="en-US" sz="3200" b="1" smtClean="0">
                <a:solidFill>
                  <a:schemeClr val="bg1"/>
                </a:solidFill>
                <a:latin typeface="HP001 4 hàng" panose="020B0603050302020204" pitchFamily="34" charset="0"/>
              </a:rPr>
              <a:t>2:  </a:t>
            </a:r>
            <a:endParaRPr lang="en-US" sz="3200" b="1" dirty="0">
              <a:solidFill>
                <a:schemeClr val="bg1"/>
              </a:solidFill>
              <a:latin typeface="HP001 4 hàng" panose="020B0603050302020204" pitchFamily="34" charset="0"/>
            </a:endParaRPr>
          </a:p>
        </p:txBody>
      </p:sp>
    </p:spTree>
    <p:extLst>
      <p:ext uri="{BB962C8B-B14F-4D97-AF65-F5344CB8AC3E}">
        <p14:creationId xmlns:p14="http://schemas.microsoft.com/office/powerpoint/2010/main" val="310922466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ock.potx" id="{882FFEF1-8C63-4EB7-8554-90837DCFEF4E}" vid="{2273FF64-F892-47CB-82C5-253E36FE4F9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441</Words>
  <Application>Microsoft Office PowerPoint</Application>
  <PresentationFormat>Widescreen</PresentationFormat>
  <Paragraphs>69</Paragraphs>
  <Slides>17</Slides>
  <Notes>4</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17</vt:i4>
      </vt:variant>
    </vt:vector>
  </HeadingPairs>
  <TitlesOfParts>
    <vt:vector size="36" baseType="lpstr">
      <vt:lpstr>宋体</vt:lpstr>
      <vt:lpstr>Arial</vt:lpstr>
      <vt:lpstr>Arial-Rounded</vt:lpstr>
      <vt:lpstr>Calibri</vt:lpstr>
      <vt:lpstr>Calibri Light</vt:lpstr>
      <vt:lpstr>DengXian</vt:lpstr>
      <vt:lpstr>DengXian</vt:lpstr>
      <vt:lpstr>等线 Light</vt:lpstr>
      <vt:lpstr>HP001 4 hàng</vt:lpstr>
      <vt:lpstr>Raleway</vt:lpstr>
      <vt:lpstr>Times New Roman</vt:lpstr>
      <vt:lpstr>UTM Avo</vt:lpstr>
      <vt:lpstr>思源黑体 CN Regular</vt:lpstr>
      <vt:lpstr>1_Office Theme</vt:lpstr>
      <vt:lpstr>1_Office 主题​​</vt:lpstr>
      <vt:lpstr>3_Office Theme</vt:lpstr>
      <vt:lpstr>2_Office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8</cp:revision>
  <dcterms:created xsi:type="dcterms:W3CDTF">2021-07-27T00:59:40Z</dcterms:created>
  <dcterms:modified xsi:type="dcterms:W3CDTF">2022-01-04T02:41:06Z</dcterms:modified>
</cp:coreProperties>
</file>