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8" r:id="rId3"/>
    <p:sldMasterId id="2147483716" r:id="rId4"/>
    <p:sldMasterId id="2147483728" r:id="rId5"/>
  </p:sldMasterIdLst>
  <p:notesMasterIdLst>
    <p:notesMasterId r:id="rId23"/>
  </p:notesMasterIdLst>
  <p:sldIdLst>
    <p:sldId id="256" r:id="rId6"/>
    <p:sldId id="383" r:id="rId7"/>
    <p:sldId id="509" r:id="rId8"/>
    <p:sldId id="265" r:id="rId9"/>
    <p:sldId id="4268" r:id="rId10"/>
    <p:sldId id="354" r:id="rId11"/>
    <p:sldId id="2007577096" r:id="rId12"/>
    <p:sldId id="299" r:id="rId13"/>
    <p:sldId id="507" r:id="rId14"/>
    <p:sldId id="508" r:id="rId15"/>
    <p:sldId id="2007577097" r:id="rId16"/>
    <p:sldId id="510" r:id="rId17"/>
    <p:sldId id="359" r:id="rId18"/>
    <p:sldId id="360" r:id="rId19"/>
    <p:sldId id="511" r:id="rId20"/>
    <p:sldId id="257" r:id="rId21"/>
    <p:sldId id="5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83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75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84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0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31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51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38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48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42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9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72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01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9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9C4C1-7100-4ACB-B145-8A6FD55A9387}"/>
              </a:ext>
            </a:extLst>
          </p:cNvPr>
          <p:cNvSpPr txBox="1"/>
          <p:nvPr userDrawn="1"/>
        </p:nvSpPr>
        <p:spPr>
          <a:xfrm>
            <a:off x="9015227" y="29978"/>
            <a:ext cx="31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35871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6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84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83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97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15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70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4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4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009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846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971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475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1158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43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544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7946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21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41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198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954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0153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760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493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62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26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5508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5914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8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40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883D1-46A6-46F2-BDEE-DE9C92271585}"/>
              </a:ext>
            </a:extLst>
          </p:cNvPr>
          <p:cNvSpPr txBox="1"/>
          <p:nvPr userDrawn="1"/>
        </p:nvSpPr>
        <p:spPr>
          <a:xfrm>
            <a:off x="9015227" y="29978"/>
            <a:ext cx="31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865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0166-7329-4FD7-AA7B-F8522373EC7F}"/>
              </a:ext>
            </a:extLst>
          </p:cNvPr>
          <p:cNvSpPr txBox="1"/>
          <p:nvPr userDrawn="1"/>
        </p:nvSpPr>
        <p:spPr>
          <a:xfrm>
            <a:off x="9015227" y="29978"/>
            <a:ext cx="31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6712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3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6720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38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3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51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BB2B1E0A-9272-412A-9C64-B2A8C0249F34}"/>
              </a:ext>
            </a:extLst>
          </p:cNvPr>
          <p:cNvSpPr/>
          <p:nvPr/>
        </p:nvSpPr>
        <p:spPr>
          <a:xfrm>
            <a:off x="7823455" y="483801"/>
            <a:ext cx="3854065" cy="532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B8AC8-E168-4639-89A6-739E5B0C1B7E}"/>
              </a:ext>
            </a:extLst>
          </p:cNvPr>
          <p:cNvSpPr txBox="1"/>
          <p:nvPr/>
        </p:nvSpPr>
        <p:spPr>
          <a:xfrm>
            <a:off x="8054108" y="464933"/>
            <a:ext cx="3392760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ĐỌC NỐI TIẾP ĐOẠN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892844" y="310708"/>
            <a:ext cx="385406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1081523"/>
            <a:ext cx="112372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yêu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gắn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mỏng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xinh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lần</a:t>
            </a:r>
            <a:r>
              <a:rPr lang="en-US" sz="2800" dirty="0">
                <a:latin typeface="+mj-lt"/>
              </a:rPr>
              <a:t> quay, </a:t>
            </a:r>
            <a:r>
              <a:rPr lang="en-US" sz="2800" dirty="0" err="1">
                <a:latin typeface="+mj-lt"/>
              </a:rPr>
              <a:t>nó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bao </a:t>
            </a:r>
            <a:r>
              <a:rPr lang="en-US" sz="2800" dirty="0" err="1">
                <a:latin typeface="+mj-lt"/>
              </a:rPr>
              <a:t>nhiêu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hức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thật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ngừng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lướt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tạo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u </a:t>
            </a:r>
            <a:r>
              <a:rPr lang="en-US" sz="2800" dirty="0" err="1">
                <a:latin typeface="+mj-lt"/>
              </a:rPr>
              <a:t>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</a:t>
            </a:r>
            <a:r>
              <a:rPr lang="en-US" sz="2800" dirty="0">
                <a:latin typeface="+mj-lt"/>
              </a:rPr>
              <a:t>.</a:t>
            </a:r>
          </a:p>
          <a:p>
            <a:pPr indent="618051" algn="just"/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thường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xem</a:t>
            </a:r>
            <a:r>
              <a:rPr lang="en-US" sz="2800" dirty="0">
                <a:latin typeface="+mj-lt"/>
              </a:rPr>
              <a:t> ai </a:t>
            </a:r>
            <a:r>
              <a:rPr lang="en-US" sz="2800" dirty="0" err="1">
                <a:latin typeface="+mj-lt"/>
              </a:rPr>
              <a:t>thắng</a:t>
            </a:r>
            <a:r>
              <a:rPr lang="en-US" sz="2800" dirty="0">
                <a:latin typeface="+mj-lt"/>
              </a:rPr>
              <a:t>. Hai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quay, </a:t>
            </a:r>
            <a:r>
              <a:rPr lang="en-US" sz="2800" dirty="0" err="1">
                <a:latin typeface="+mj-lt"/>
              </a:rPr>
              <a:t>rồi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. Chong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ai </a:t>
            </a:r>
            <a:r>
              <a:rPr lang="en-US" sz="2800" dirty="0" err="1">
                <a:latin typeface="+mj-lt"/>
              </a:rPr>
              <a:t>dừng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thua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lâu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. Thua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, Mai </a:t>
            </a:r>
            <a:r>
              <a:rPr lang="en-US" sz="2800" dirty="0" err="1">
                <a:latin typeface="+mj-lt"/>
              </a:rPr>
              <a:t>buồn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thiu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quay. Mai </a:t>
            </a:r>
            <a:r>
              <a:rPr lang="en-US" sz="2800" dirty="0" err="1">
                <a:latin typeface="+mj-lt"/>
              </a:rPr>
              <a:t>cười</a:t>
            </a:r>
            <a:r>
              <a:rPr lang="en-US" sz="2800" dirty="0">
                <a:latin typeface="+mj-lt"/>
              </a:rPr>
              <a:t> toe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Bây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giờ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, Mai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.</a:t>
            </a:r>
          </a:p>
          <a:p>
            <a:pPr indent="618051" algn="r"/>
            <a:r>
              <a:rPr lang="en-US" sz="2800" dirty="0">
                <a:latin typeface="+mj-lt"/>
              </a:rPr>
              <a:t>( </a:t>
            </a:r>
            <a:r>
              <a:rPr lang="en-US" sz="2800" i="1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Tuệ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</a:t>
            </a:r>
            <a:r>
              <a:rPr lang="en-US" sz="2800" dirty="0">
                <a:latin typeface="+mj-lt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EEF6E-A98B-4656-B098-EB872C66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4" y="1081523"/>
            <a:ext cx="457957" cy="43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B99FE-DABD-4DA7-B344-DC2F248075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3" y="3296842"/>
            <a:ext cx="432758" cy="432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277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BB2B1E0A-9272-412A-9C64-B2A8C0249F34}"/>
              </a:ext>
            </a:extLst>
          </p:cNvPr>
          <p:cNvSpPr/>
          <p:nvPr/>
        </p:nvSpPr>
        <p:spPr>
          <a:xfrm>
            <a:off x="7823455" y="483801"/>
            <a:ext cx="3854065" cy="532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B8AC8-E168-4639-89A6-739E5B0C1B7E}"/>
              </a:ext>
            </a:extLst>
          </p:cNvPr>
          <p:cNvSpPr txBox="1"/>
          <p:nvPr/>
        </p:nvSpPr>
        <p:spPr>
          <a:xfrm>
            <a:off x="8054108" y="464933"/>
            <a:ext cx="3392760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</a:rPr>
              <a:t>Đọc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</a:rPr>
              <a:t>theo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892844" y="310708"/>
            <a:ext cx="385406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1081523"/>
            <a:ext cx="112372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61805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61805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Chong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Thua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quay.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618051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EEF6E-A98B-4656-B098-EB872C66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4" y="1081523"/>
            <a:ext cx="457957" cy="43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B99FE-DABD-4DA7-B344-DC2F248075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3" y="3296842"/>
            <a:ext cx="432758" cy="432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39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BB2B1E0A-9272-412A-9C64-B2A8C0249F34}"/>
              </a:ext>
            </a:extLst>
          </p:cNvPr>
          <p:cNvSpPr/>
          <p:nvPr/>
        </p:nvSpPr>
        <p:spPr>
          <a:xfrm>
            <a:off x="7823455" y="483801"/>
            <a:ext cx="3854065" cy="53299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B8AC8-E168-4639-89A6-739E5B0C1B7E}"/>
              </a:ext>
            </a:extLst>
          </p:cNvPr>
          <p:cNvSpPr txBox="1"/>
          <p:nvPr/>
        </p:nvSpPr>
        <p:spPr>
          <a:xfrm>
            <a:off x="8018013" y="446065"/>
            <a:ext cx="3392760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ĐỌC TOÀN BÀI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892844" y="310708"/>
            <a:ext cx="385406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1081523"/>
            <a:ext cx="112372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yêu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gắn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mỏng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xinh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lần</a:t>
            </a:r>
            <a:r>
              <a:rPr lang="en-US" sz="2800" dirty="0">
                <a:latin typeface="+mj-lt"/>
              </a:rPr>
              <a:t> quay, </a:t>
            </a:r>
            <a:r>
              <a:rPr lang="en-US" sz="2800" dirty="0" err="1">
                <a:latin typeface="+mj-lt"/>
              </a:rPr>
              <a:t>nó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bao </a:t>
            </a:r>
            <a:r>
              <a:rPr lang="en-US" sz="2800" dirty="0" err="1">
                <a:latin typeface="+mj-lt"/>
              </a:rPr>
              <a:t>nhiêu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hức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thật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ngừng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lướt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tạo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u </a:t>
            </a:r>
            <a:r>
              <a:rPr lang="en-US" sz="2800" dirty="0" err="1">
                <a:latin typeface="+mj-lt"/>
              </a:rPr>
              <a:t>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</a:t>
            </a:r>
            <a:r>
              <a:rPr lang="en-US" sz="2800" dirty="0">
                <a:latin typeface="+mj-lt"/>
              </a:rPr>
              <a:t>.</a:t>
            </a:r>
          </a:p>
          <a:p>
            <a:pPr indent="618051" algn="just"/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thường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xem</a:t>
            </a:r>
            <a:r>
              <a:rPr lang="en-US" sz="2800" dirty="0">
                <a:latin typeface="+mj-lt"/>
              </a:rPr>
              <a:t> ai </a:t>
            </a:r>
            <a:r>
              <a:rPr lang="en-US" sz="2800" dirty="0" err="1">
                <a:latin typeface="+mj-lt"/>
              </a:rPr>
              <a:t>thắng</a:t>
            </a:r>
            <a:r>
              <a:rPr lang="en-US" sz="2800" dirty="0">
                <a:latin typeface="+mj-lt"/>
              </a:rPr>
              <a:t>. Hai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quay, </a:t>
            </a:r>
            <a:r>
              <a:rPr lang="en-US" sz="2800" dirty="0" err="1">
                <a:latin typeface="+mj-lt"/>
              </a:rPr>
              <a:t>rồi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. Chong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ai </a:t>
            </a:r>
            <a:r>
              <a:rPr lang="en-US" sz="2800" dirty="0" err="1">
                <a:latin typeface="+mj-lt"/>
              </a:rPr>
              <a:t>dừng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thua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lâu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. Thua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, Mai </a:t>
            </a:r>
            <a:r>
              <a:rPr lang="en-US" sz="2800" dirty="0" err="1">
                <a:latin typeface="+mj-lt"/>
              </a:rPr>
              <a:t>buồn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thiu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quay. Mai </a:t>
            </a:r>
            <a:r>
              <a:rPr lang="en-US" sz="2800" dirty="0" err="1">
                <a:latin typeface="+mj-lt"/>
              </a:rPr>
              <a:t>cười</a:t>
            </a:r>
            <a:r>
              <a:rPr lang="en-US" sz="2800" dirty="0">
                <a:latin typeface="+mj-lt"/>
              </a:rPr>
              <a:t> toe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Bây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giờ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, Mai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.</a:t>
            </a:r>
          </a:p>
          <a:p>
            <a:pPr indent="618051" algn="r"/>
            <a:r>
              <a:rPr lang="en-US" sz="2800" dirty="0">
                <a:latin typeface="+mj-lt"/>
              </a:rPr>
              <a:t>( </a:t>
            </a:r>
            <a:r>
              <a:rPr lang="en-US" sz="2800" i="1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Tuệ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</a:t>
            </a:r>
            <a:r>
              <a:rPr lang="en-US" sz="2800" dirty="0">
                <a:latin typeface="+mj-lt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38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8EB22-4AF3-485B-A7B0-962A67C797D5}"/>
              </a:ext>
            </a:extLst>
          </p:cNvPr>
          <p:cNvSpPr txBox="1"/>
          <p:nvPr/>
        </p:nvSpPr>
        <p:spPr>
          <a:xfrm>
            <a:off x="3353784" y="1478415"/>
            <a:ext cx="6026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CBFB7-D78B-4AEF-BD96-C6C974534C5B}"/>
              </a:ext>
            </a:extLst>
          </p:cNvPr>
          <p:cNvSpPr txBox="1"/>
          <p:nvPr/>
        </p:nvSpPr>
        <p:spPr>
          <a:xfrm>
            <a:off x="1183450" y="2340189"/>
            <a:ext cx="9825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chi </a:t>
            </a:r>
            <a:r>
              <a:rPr lang="en-US" sz="3200" dirty="0" err="1">
                <a:latin typeface="+mj-lt"/>
              </a:rPr>
              <a:t>tiết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An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chóng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F8F50C-C97C-4349-A17B-5AE82F862291}"/>
              </a:ext>
            </a:extLst>
          </p:cNvPr>
          <p:cNvSpPr txBox="1"/>
          <p:nvPr/>
        </p:nvSpPr>
        <p:spPr>
          <a:xfrm>
            <a:off x="1058779" y="2924964"/>
            <a:ext cx="9825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thích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chiếc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giấy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*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thích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chạy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nhanh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quay.</a:t>
            </a:r>
          </a:p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* Hai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đều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mê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138E5-B917-4439-B9A7-7B5BCF330C34}"/>
              </a:ext>
            </a:extLst>
          </p:cNvPr>
          <p:cNvSpPr txBox="1"/>
          <p:nvPr/>
        </p:nvSpPr>
        <p:spPr>
          <a:xfrm>
            <a:off x="1183450" y="4377474"/>
            <a:ext cx="10197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Vì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sao</a:t>
            </a:r>
            <a:r>
              <a:rPr lang="en-US" sz="3200" dirty="0">
                <a:latin typeface="+mj-lt"/>
              </a:rPr>
              <a:t> An </a:t>
            </a:r>
            <a:r>
              <a:rPr lang="en-US" sz="3200" dirty="0" err="1">
                <a:latin typeface="+mj-lt"/>
              </a:rPr>
              <a:t>luôn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Mai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B96AA-00C9-4A51-AA04-5211CBAF95A3}"/>
              </a:ext>
            </a:extLst>
          </p:cNvPr>
          <p:cNvSpPr txBox="1"/>
          <p:nvPr/>
        </p:nvSpPr>
        <p:spPr>
          <a:xfrm>
            <a:off x="1058779" y="5406564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chạy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nhanh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quay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lâu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F3926-16C3-461C-A43D-C32DFE446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866" r="15464"/>
          <a:stretch/>
        </p:blipFill>
        <p:spPr>
          <a:xfrm>
            <a:off x="324853" y="240632"/>
            <a:ext cx="2683042" cy="2042045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1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D5C9A7-C941-412E-BDED-5E049DD69C8F}"/>
              </a:ext>
            </a:extLst>
          </p:cNvPr>
          <p:cNvSpPr txBox="1"/>
          <p:nvPr/>
        </p:nvSpPr>
        <p:spPr>
          <a:xfrm>
            <a:off x="878304" y="887998"/>
            <a:ext cx="9647924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nghĩ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9C59-1271-4C11-9E47-58C6E309ED0A}"/>
              </a:ext>
            </a:extLst>
          </p:cNvPr>
          <p:cNvSpPr txBox="1"/>
          <p:nvPr/>
        </p:nvSpPr>
        <p:spPr>
          <a:xfrm>
            <a:off x="878304" y="1744954"/>
            <a:ext cx="1012786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Mai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buồn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thua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An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An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máy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còn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thổi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quay.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AF61BC-7500-465C-A7A6-8FE552D44D13}"/>
              </a:ext>
            </a:extLst>
          </p:cNvPr>
          <p:cNvSpPr txBox="1"/>
          <p:nvPr/>
        </p:nvSpPr>
        <p:spPr>
          <a:xfrm>
            <a:off x="878305" y="3688115"/>
            <a:ext cx="105970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Qua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An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C7FFC-A6F4-4940-9D89-4326C075D00A}"/>
              </a:ext>
            </a:extLst>
          </p:cNvPr>
          <p:cNvSpPr txBox="1"/>
          <p:nvPr/>
        </p:nvSpPr>
        <p:spPr>
          <a:xfrm>
            <a:off x="878305" y="4428362"/>
            <a:ext cx="1012786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Anh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An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đoàn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nhịn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lẫn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3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BB2B1E0A-9272-412A-9C64-B2A8C0249F34}"/>
              </a:ext>
            </a:extLst>
          </p:cNvPr>
          <p:cNvSpPr/>
          <p:nvPr/>
        </p:nvSpPr>
        <p:spPr>
          <a:xfrm>
            <a:off x="7823455" y="483801"/>
            <a:ext cx="3854065" cy="53299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B8AC8-E168-4639-89A6-739E5B0C1B7E}"/>
              </a:ext>
            </a:extLst>
          </p:cNvPr>
          <p:cNvSpPr txBox="1"/>
          <p:nvPr/>
        </p:nvSpPr>
        <p:spPr>
          <a:xfrm>
            <a:off x="8018013" y="446065"/>
            <a:ext cx="3392760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LUYỆN ĐỌC LẠI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892844" y="310708"/>
            <a:ext cx="385406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1081523"/>
            <a:ext cx="112372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yêu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gắn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mỏng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xinh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lần</a:t>
            </a:r>
            <a:r>
              <a:rPr lang="en-US" sz="2800" dirty="0">
                <a:latin typeface="+mj-lt"/>
              </a:rPr>
              <a:t> quay, </a:t>
            </a:r>
            <a:r>
              <a:rPr lang="en-US" sz="2800" dirty="0" err="1">
                <a:latin typeface="+mj-lt"/>
              </a:rPr>
              <a:t>nó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bao </a:t>
            </a:r>
            <a:r>
              <a:rPr lang="en-US" sz="2800" dirty="0" err="1">
                <a:latin typeface="+mj-lt"/>
              </a:rPr>
              <a:t>nhiêu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hức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thật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ngừng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lướt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tạo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u </a:t>
            </a:r>
            <a:r>
              <a:rPr lang="en-US" sz="2800" dirty="0" err="1">
                <a:latin typeface="+mj-lt"/>
              </a:rPr>
              <a:t>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</a:t>
            </a:r>
            <a:r>
              <a:rPr lang="en-US" sz="2800" dirty="0">
                <a:latin typeface="+mj-lt"/>
              </a:rPr>
              <a:t>.</a:t>
            </a:r>
          </a:p>
          <a:p>
            <a:pPr indent="618051" algn="just"/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thường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xem</a:t>
            </a:r>
            <a:r>
              <a:rPr lang="en-US" sz="2800" dirty="0">
                <a:latin typeface="+mj-lt"/>
              </a:rPr>
              <a:t> ai </a:t>
            </a:r>
            <a:r>
              <a:rPr lang="en-US" sz="2800" dirty="0" err="1">
                <a:latin typeface="+mj-lt"/>
              </a:rPr>
              <a:t>thắng</a:t>
            </a:r>
            <a:r>
              <a:rPr lang="en-US" sz="2800" dirty="0">
                <a:latin typeface="+mj-lt"/>
              </a:rPr>
              <a:t>. Hai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quay, </a:t>
            </a:r>
            <a:r>
              <a:rPr lang="en-US" sz="2800" dirty="0" err="1">
                <a:latin typeface="+mj-lt"/>
              </a:rPr>
              <a:t>rồi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. Chong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ai </a:t>
            </a:r>
            <a:r>
              <a:rPr lang="en-US" sz="2800" dirty="0" err="1">
                <a:latin typeface="+mj-lt"/>
              </a:rPr>
              <a:t>dừng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thua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lâu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. Thua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, Mai </a:t>
            </a:r>
            <a:r>
              <a:rPr lang="en-US" sz="2800" dirty="0" err="1">
                <a:latin typeface="+mj-lt"/>
              </a:rPr>
              <a:t>buồn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thiu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quay. Mai </a:t>
            </a:r>
            <a:r>
              <a:rPr lang="en-US" sz="2800" dirty="0" err="1">
                <a:latin typeface="+mj-lt"/>
              </a:rPr>
              <a:t>cười</a:t>
            </a:r>
            <a:r>
              <a:rPr lang="en-US" sz="2800" dirty="0">
                <a:latin typeface="+mj-lt"/>
              </a:rPr>
              <a:t> toe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Bây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giờ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, Mai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.</a:t>
            </a:r>
          </a:p>
          <a:p>
            <a:pPr indent="618051" algn="r"/>
            <a:r>
              <a:rPr lang="en-US" sz="2800" dirty="0">
                <a:latin typeface="+mj-lt"/>
              </a:rPr>
              <a:t>( </a:t>
            </a:r>
            <a:r>
              <a:rPr lang="en-US" sz="2800" i="1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Tuệ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</a:t>
            </a:r>
            <a:r>
              <a:rPr lang="en-US" sz="2800" dirty="0">
                <a:latin typeface="+mj-lt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775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7319A5-9B38-4A15-A52A-9D4011B5B2BA}"/>
              </a:ext>
            </a:extLst>
          </p:cNvPr>
          <p:cNvGrpSpPr/>
          <p:nvPr/>
        </p:nvGrpSpPr>
        <p:grpSpPr>
          <a:xfrm>
            <a:off x="1600200" y="1258022"/>
            <a:ext cx="3001718" cy="974332"/>
            <a:chOff x="447922" y="421233"/>
            <a:chExt cx="2087016" cy="9743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0AEAA4-511F-4E79-B8B7-0C5B893F9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7922" y="421233"/>
              <a:ext cx="605979" cy="97433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182925-9374-4AFA-B5CE-8908E3AB1AD7}"/>
                </a:ext>
              </a:extLst>
            </p:cNvPr>
            <p:cNvSpPr txBox="1"/>
            <p:nvPr/>
          </p:nvSpPr>
          <p:spPr>
            <a:xfrm>
              <a:off x="811018" y="483818"/>
              <a:ext cx="1723920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1DC1A9B-9B65-4AA0-8386-23D0B344EB29}"/>
              </a:ext>
            </a:extLst>
          </p:cNvPr>
          <p:cNvSpPr txBox="1"/>
          <p:nvPr/>
        </p:nvSpPr>
        <p:spPr>
          <a:xfrm>
            <a:off x="1600200" y="2134360"/>
            <a:ext cx="11250251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13FB0-D472-4010-BE84-AC7A80DC76E0}"/>
              </a:ext>
            </a:extLst>
          </p:cNvPr>
          <p:cNvSpPr txBox="1"/>
          <p:nvPr/>
        </p:nvSpPr>
        <p:spPr>
          <a:xfrm>
            <a:off x="2090119" y="4341179"/>
            <a:ext cx="1125025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Mai,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sẽ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An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7" name="Picture 2" descr="Propeller Pinwheel Vector Illustration">
            <a:extLst>
              <a:ext uri="{FF2B5EF4-FFF2-40B4-BE49-F238E27FC236}">
                <a16:creationId xmlns:a16="http://schemas.microsoft.com/office/drawing/2014/main" id="{8DC975CD-9BD4-4D05-8A96-ED234FDB7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6" t="9555" r="31687" b="9468"/>
          <a:stretch/>
        </p:blipFill>
        <p:spPr bwMode="auto">
          <a:xfrm rot="537660">
            <a:off x="9511949" y="1883835"/>
            <a:ext cx="1909252" cy="16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5B682-2D62-4AC2-9A05-DEAE4C575FB6}"/>
              </a:ext>
            </a:extLst>
          </p:cNvPr>
          <p:cNvSpPr txBox="1"/>
          <p:nvPr/>
        </p:nvSpPr>
        <p:spPr>
          <a:xfrm>
            <a:off x="1475295" y="3020408"/>
            <a:ext cx="956969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dài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gắn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4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mỏng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xinh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9DD1CC4-DF1D-472A-8017-15215C750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47010" y="4317238"/>
            <a:ext cx="1049587" cy="6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60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836798" y="812423"/>
            <a:ext cx="2196687" cy="869948"/>
            <a:chOff x="335475" y="617893"/>
            <a:chExt cx="1647515" cy="6524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35475" y="647106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3763542" y="1248472"/>
            <a:ext cx="759166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>
                <a:solidFill>
                  <a:schemeClr val="accent2"/>
                </a:solidFill>
                <a:latin typeface="UTM Cookies" panose="02040603050506020204" pitchFamily="18" charset="0"/>
              </a:rPr>
              <a:t>CHƠI CHONG CHÓNG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C83AC-A06A-4D71-981F-A1C573FAE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0919" y="2309235"/>
            <a:ext cx="8030163" cy="389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511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081463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Đọc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0F7DD2-655A-471C-A747-7DE8B0B0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93" y="367309"/>
            <a:ext cx="10389795" cy="3635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sp>
        <p:nvSpPr>
          <p:cNvPr id="7" name="MH_Entry_1">
            <a:hlinkClick r:id="" action="ppaction://noaction"/>
            <a:extLst>
              <a:ext uri="{FF2B5EF4-FFF2-40B4-BE49-F238E27FC236}">
                <a16:creationId xmlns:a16="http://schemas.microsoft.com/office/drawing/2014/main" id="{31E7BAAD-1AE9-4BDF-BF6D-DB8B0CF9B13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64538" y="498996"/>
            <a:ext cx="5048909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Mục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tiêu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969" cy="11250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7F781D6-A66E-4F8A-9955-1EBA15A12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257" y="1503747"/>
            <a:ext cx="1647567" cy="3975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74D57E-E818-4D32-A404-0A093922A954}"/>
              </a:ext>
            </a:extLst>
          </p:cNvPr>
          <p:cNvSpPr txBox="1"/>
          <p:nvPr/>
        </p:nvSpPr>
        <p:spPr>
          <a:xfrm>
            <a:off x="3562824" y="1949702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BFA14-2D8D-4C33-92DE-410ADE4475DB}"/>
              </a:ext>
            </a:extLst>
          </p:cNvPr>
          <p:cNvSpPr txBox="1"/>
          <p:nvPr/>
        </p:nvSpPr>
        <p:spPr>
          <a:xfrm>
            <a:off x="3562824" y="2980432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1D65B-CB3C-4E20-B7AF-D32FA85F8315}"/>
              </a:ext>
            </a:extLst>
          </p:cNvPr>
          <p:cNvSpPr txBox="1"/>
          <p:nvPr/>
        </p:nvSpPr>
        <p:spPr>
          <a:xfrm>
            <a:off x="3661958" y="3892613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Hiểu nội dung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2EEF4F-21C6-460A-8923-B40C1EEDB5DE}"/>
              </a:ext>
            </a:extLst>
          </p:cNvPr>
          <p:cNvGrpSpPr/>
          <p:nvPr/>
        </p:nvGrpSpPr>
        <p:grpSpPr>
          <a:xfrm>
            <a:off x="8819684" y="402181"/>
            <a:ext cx="2799439" cy="730200"/>
            <a:chOff x="5862936" y="327176"/>
            <a:chExt cx="2060690" cy="6219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BB8AC8-E168-4639-89A6-739E5B0C1B7E}"/>
                </a:ext>
              </a:extLst>
            </p:cNvPr>
            <p:cNvSpPr txBox="1"/>
            <p:nvPr/>
          </p:nvSpPr>
          <p:spPr>
            <a:xfrm>
              <a:off x="5862936" y="327176"/>
              <a:ext cx="1514357" cy="621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 MẪU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42F187-538F-413A-9285-76BE07332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7341318" y="380624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4010138" y="431024"/>
            <a:ext cx="385406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1081523"/>
            <a:ext cx="112372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yêu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gắn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mỏng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xinh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lần</a:t>
            </a:r>
            <a:r>
              <a:rPr lang="en-US" sz="2800" dirty="0">
                <a:latin typeface="+mj-lt"/>
              </a:rPr>
              <a:t> quay, </a:t>
            </a:r>
            <a:r>
              <a:rPr lang="en-US" sz="2800" dirty="0" err="1">
                <a:latin typeface="+mj-lt"/>
              </a:rPr>
              <a:t>nó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bao </a:t>
            </a:r>
            <a:r>
              <a:rPr lang="en-US" sz="2800" dirty="0" err="1">
                <a:latin typeface="+mj-lt"/>
              </a:rPr>
              <a:t>nhiêu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hức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thật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ngừng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lướt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tạo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u </a:t>
            </a:r>
            <a:r>
              <a:rPr lang="en-US" sz="2800" dirty="0" err="1">
                <a:latin typeface="+mj-lt"/>
              </a:rPr>
              <a:t>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</a:t>
            </a:r>
            <a:r>
              <a:rPr lang="en-US" sz="2800" dirty="0">
                <a:latin typeface="+mj-lt"/>
              </a:rPr>
              <a:t>.</a:t>
            </a:r>
          </a:p>
          <a:p>
            <a:pPr indent="618051" algn="just"/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thường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xem</a:t>
            </a:r>
            <a:r>
              <a:rPr lang="en-US" sz="2800" dirty="0">
                <a:latin typeface="+mj-lt"/>
              </a:rPr>
              <a:t> ai </a:t>
            </a:r>
            <a:r>
              <a:rPr lang="en-US" sz="2800" dirty="0" err="1">
                <a:latin typeface="+mj-lt"/>
              </a:rPr>
              <a:t>thắng</a:t>
            </a:r>
            <a:r>
              <a:rPr lang="en-US" sz="2800" dirty="0">
                <a:latin typeface="+mj-lt"/>
              </a:rPr>
              <a:t>. Hai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quay, </a:t>
            </a:r>
            <a:r>
              <a:rPr lang="en-US" sz="2800" dirty="0" err="1">
                <a:latin typeface="+mj-lt"/>
              </a:rPr>
              <a:t>rồi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. Chong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ai </a:t>
            </a:r>
            <a:r>
              <a:rPr lang="en-US" sz="2800" dirty="0" err="1">
                <a:latin typeface="+mj-lt"/>
              </a:rPr>
              <a:t>dừng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thua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lâu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. Thua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, Mai </a:t>
            </a:r>
            <a:r>
              <a:rPr lang="en-US" sz="2800" dirty="0" err="1">
                <a:latin typeface="+mj-lt"/>
              </a:rPr>
              <a:t>buồn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thiu</a:t>
            </a:r>
            <a:r>
              <a:rPr lang="en-US" sz="2800" dirty="0">
                <a:latin typeface="+mj-lt"/>
              </a:rPr>
              <a:t>. An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quay. Mai </a:t>
            </a:r>
            <a:r>
              <a:rPr lang="en-US" sz="2800" dirty="0" err="1">
                <a:latin typeface="+mj-lt"/>
              </a:rPr>
              <a:t>cười</a:t>
            </a:r>
            <a:r>
              <a:rPr lang="en-US" sz="2800" dirty="0">
                <a:latin typeface="+mj-lt"/>
              </a:rPr>
              <a:t> toe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Bây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giờ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, Mai </a:t>
            </a:r>
            <a:r>
              <a:rPr lang="en-US" sz="2800" dirty="0" err="1">
                <a:latin typeface="+mj-lt"/>
              </a:rPr>
              <a:t>cũng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.</a:t>
            </a:r>
          </a:p>
          <a:p>
            <a:pPr indent="618051" algn="r"/>
            <a:r>
              <a:rPr lang="en-US" sz="2800" dirty="0">
                <a:latin typeface="+mj-lt"/>
              </a:rPr>
              <a:t>( </a:t>
            </a:r>
            <a:r>
              <a:rPr lang="en-US" sz="2800" i="1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Tuệ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</a:t>
            </a:r>
            <a:r>
              <a:rPr lang="en-US" sz="2800" dirty="0">
                <a:latin typeface="+mj-lt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219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4062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842836" y="1096314"/>
            <a:ext cx="6916420" cy="2098675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3245" y="1293268"/>
              <a:ext cx="1954115" cy="113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toe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Cười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khuôn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miệng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mở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rộng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sang 2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hiện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sự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thú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0A300-027B-4D17-ABE2-DFC205C78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710" y="3059389"/>
            <a:ext cx="5415587" cy="3384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1684" y="576358"/>
            <a:ext cx="10515600" cy="1325562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33131" y="2024469"/>
            <a:ext cx="9310047" cy="1511300"/>
          </a:xfrm>
        </p:spPr>
        <p:txBody>
          <a:bodyPr/>
          <a:lstStyle/>
          <a:p>
            <a:pPr marL="0" indent="0">
              <a:buNone/>
            </a:pP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chiếc chong chóng chỉ có một cái cán nhỏ và dài, một đầu gắn bốn cánh giấy mỏng, xinh như một bông hoa.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CC942-4904-42EC-8315-AC216255006C}"/>
              </a:ext>
            </a:extLst>
          </p:cNvPr>
          <p:cNvCxnSpPr/>
          <p:nvPr/>
        </p:nvCxnSpPr>
        <p:spPr>
          <a:xfrm flipH="1">
            <a:off x="5266535" y="20244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458BA-260F-40A4-A4DC-1D68A1C2A3B1}"/>
              </a:ext>
            </a:extLst>
          </p:cNvPr>
          <p:cNvCxnSpPr/>
          <p:nvPr/>
        </p:nvCxnSpPr>
        <p:spPr>
          <a:xfrm flipH="1">
            <a:off x="6311954" y="24258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9703662" y="20104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55C1C-BD74-49AB-9F09-71646DA083C2}"/>
              </a:ext>
            </a:extLst>
          </p:cNvPr>
          <p:cNvCxnSpPr/>
          <p:nvPr/>
        </p:nvCxnSpPr>
        <p:spPr>
          <a:xfrm flipH="1">
            <a:off x="2412138" y="245049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834BE3-E4A0-495D-9534-EDC724992594}"/>
              </a:ext>
            </a:extLst>
          </p:cNvPr>
          <p:cNvCxnSpPr/>
          <p:nvPr/>
        </p:nvCxnSpPr>
        <p:spPr>
          <a:xfrm flipH="1">
            <a:off x="10006535" y="24321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DEE752-6176-455C-AA6B-AA6C8F606079}"/>
              </a:ext>
            </a:extLst>
          </p:cNvPr>
          <p:cNvCxnSpPr/>
          <p:nvPr/>
        </p:nvCxnSpPr>
        <p:spPr>
          <a:xfrm flipH="1">
            <a:off x="9904006" y="247749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1367</Words>
  <Application>Microsoft Office PowerPoint</Application>
  <PresentationFormat>Widescreen</PresentationFormat>
  <Paragraphs>66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Arial</vt:lpstr>
      <vt:lpstr>Arial-Rounded</vt:lpstr>
      <vt:lpstr>Calibri</vt:lpstr>
      <vt:lpstr>Calibri Light</vt:lpstr>
      <vt:lpstr>UTM Cookies</vt:lpstr>
      <vt:lpstr>字魂59号-创粗黑</vt:lpstr>
      <vt:lpstr>Office Theme</vt:lpstr>
      <vt:lpstr>5_Office Theme</vt:lpstr>
      <vt:lpstr>1_Office Theme</vt:lpstr>
      <vt:lpstr>1_Office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ren sora mitsutake</cp:lastModifiedBy>
  <cp:revision>21</cp:revision>
  <dcterms:created xsi:type="dcterms:W3CDTF">2021-07-20T01:55:21Z</dcterms:created>
  <dcterms:modified xsi:type="dcterms:W3CDTF">2022-01-04T05:23:23Z</dcterms:modified>
</cp:coreProperties>
</file>