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700" r:id="rId2"/>
  </p:sldMasterIdLst>
  <p:notesMasterIdLst>
    <p:notesMasterId r:id="rId12"/>
  </p:notesMasterIdLst>
  <p:sldIdLst>
    <p:sldId id="279" r:id="rId3"/>
    <p:sldId id="282" r:id="rId4"/>
    <p:sldId id="264" r:id="rId5"/>
    <p:sldId id="274" r:id="rId6"/>
    <p:sldId id="266" r:id="rId7"/>
    <p:sldId id="272" r:id="rId8"/>
    <p:sldId id="280" r:id="rId9"/>
    <p:sldId id="281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3BB09-F367-42CF-BFE3-FEF134845992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6729A-8F83-4E6D-9074-8956CD14B4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1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DE6227-B10E-4882-A793-B21190A691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35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DE6227-B10E-4882-A793-B21190A691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3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B1FE6B-B0ED-4DE8-9573-4B5BBB222A1B}" type="datetimeFigureOut">
              <a:rPr lang="en-US" smtClean="0"/>
              <a:pPr/>
              <a:t>1/10/2022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204D77-A11F-4C15-ACC7-32316784333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AutoShape 4"/>
          <p:cNvSpPr>
            <a:spLocks noChangeArrowheads="1"/>
          </p:cNvSpPr>
          <p:nvPr/>
        </p:nvSpPr>
        <p:spPr bwMode="auto">
          <a:xfrm>
            <a:off x="2438400" y="4876800"/>
            <a:ext cx="457200" cy="4381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1" name="TextBox 670"/>
          <p:cNvSpPr txBox="1"/>
          <p:nvPr/>
        </p:nvSpPr>
        <p:spPr>
          <a:xfrm>
            <a:off x="228600" y="1295400"/>
            <a:ext cx="8915400" cy="138499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12: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200400"/>
            <a:ext cx="4572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7543800" cy="17526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I,T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U, 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057423"/>
            <a:ext cx="1676400" cy="1800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63689" y="5040489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1752600" cy="1555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7405512" y="-62089"/>
            <a:ext cx="1676400" cy="1800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57200" y="762000"/>
            <a:ext cx="8229600" cy="107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3" rIns="91427" bIns="45713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I,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80921" y="1905000"/>
            <a:ext cx="8077279" cy="6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3" rIns="91427" bIns="45713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I,T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I,T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 ,T 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1000" y="2753394"/>
            <a:ext cx="8229600" cy="6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3" rIns="91427" bIns="45713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 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 ,T.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1000" y="3657600"/>
            <a:ext cx="8001000" cy="6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3" rIns="91427" bIns="45713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I,T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 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457200" y="1066800"/>
            <a:ext cx="3733800" cy="449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914400" y="17526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533400" y="1066800"/>
            <a:ext cx="3657600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I, 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103449" name="Group 25"/>
          <p:cNvGraphicFramePr>
            <a:graphicFrameLocks noGrp="1"/>
          </p:cNvGraphicFramePr>
          <p:nvPr>
            <p:ph sz="half" idx="1"/>
          </p:nvPr>
        </p:nvGraphicFramePr>
        <p:xfrm>
          <a:off x="762000" y="2743200"/>
          <a:ext cx="5334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3677" name="Group 253"/>
          <p:cNvGraphicFramePr>
            <a:graphicFrameLocks noGrp="1"/>
          </p:cNvGraphicFramePr>
          <p:nvPr>
            <p:ph sz="quarter" idx="2"/>
          </p:nvPr>
        </p:nvGraphicFramePr>
        <p:xfrm>
          <a:off x="1676400" y="2743200"/>
          <a:ext cx="457200" cy="2576514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3450" name="Line 26"/>
          <p:cNvSpPr>
            <a:spLocks noChangeShapeType="1"/>
          </p:cNvSpPr>
          <p:nvPr/>
        </p:nvSpPr>
        <p:spPr bwMode="auto">
          <a:xfrm flipH="1">
            <a:off x="304800" y="2743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1" name="Line 27"/>
          <p:cNvSpPr>
            <a:spLocks noChangeShapeType="1"/>
          </p:cNvSpPr>
          <p:nvPr/>
        </p:nvSpPr>
        <p:spPr bwMode="auto">
          <a:xfrm flipH="1">
            <a:off x="304800" y="533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2" name="Line 28"/>
          <p:cNvSpPr>
            <a:spLocks noChangeShapeType="1"/>
          </p:cNvSpPr>
          <p:nvPr/>
        </p:nvSpPr>
        <p:spPr bwMode="auto">
          <a:xfrm flipV="1">
            <a:off x="6858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3" name="Line 29"/>
          <p:cNvSpPr>
            <a:spLocks noChangeShapeType="1"/>
          </p:cNvSpPr>
          <p:nvPr/>
        </p:nvSpPr>
        <p:spPr bwMode="auto">
          <a:xfrm flipV="1">
            <a:off x="12954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4" name="Line 30"/>
          <p:cNvSpPr>
            <a:spLocks noChangeShapeType="1"/>
          </p:cNvSpPr>
          <p:nvPr/>
        </p:nvSpPr>
        <p:spPr bwMode="auto">
          <a:xfrm>
            <a:off x="609600" y="27432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5" name="Text Box 31"/>
          <p:cNvSpPr txBox="1">
            <a:spLocks noChangeArrowheads="1"/>
          </p:cNvSpPr>
          <p:nvPr/>
        </p:nvSpPr>
        <p:spPr bwMode="auto">
          <a:xfrm>
            <a:off x="0" y="36576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5ô </a:t>
            </a:r>
          </a:p>
        </p:txBody>
      </p:sp>
      <p:sp>
        <p:nvSpPr>
          <p:cNvPr id="103456" name="Line 32"/>
          <p:cNvSpPr>
            <a:spLocks noChangeShapeType="1"/>
          </p:cNvSpPr>
          <p:nvPr/>
        </p:nvSpPr>
        <p:spPr bwMode="auto">
          <a:xfrm>
            <a:off x="685800" y="2590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7" name="Text Box 33"/>
          <p:cNvSpPr txBox="1">
            <a:spLocks noChangeArrowheads="1"/>
          </p:cNvSpPr>
          <p:nvPr/>
        </p:nvSpPr>
        <p:spPr bwMode="auto">
          <a:xfrm>
            <a:off x="685800" y="20574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1ô </a:t>
            </a:r>
          </a:p>
        </p:txBody>
      </p:sp>
      <p:sp>
        <p:nvSpPr>
          <p:cNvPr id="103458" name="Line 34"/>
          <p:cNvSpPr>
            <a:spLocks noChangeShapeType="1"/>
          </p:cNvSpPr>
          <p:nvPr/>
        </p:nvSpPr>
        <p:spPr bwMode="auto">
          <a:xfrm>
            <a:off x="685800" y="2743200"/>
            <a:ext cx="53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59" name="Line 35"/>
          <p:cNvSpPr>
            <a:spLocks noChangeShapeType="1"/>
          </p:cNvSpPr>
          <p:nvPr/>
        </p:nvSpPr>
        <p:spPr bwMode="auto">
          <a:xfrm>
            <a:off x="685800" y="5334000"/>
            <a:ext cx="53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0" name="Oval 36"/>
          <p:cNvSpPr>
            <a:spLocks noChangeArrowheads="1"/>
          </p:cNvSpPr>
          <p:nvPr/>
        </p:nvSpPr>
        <p:spPr bwMode="auto">
          <a:xfrm flipH="1">
            <a:off x="685800" y="2667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1" name="Oval 37"/>
          <p:cNvSpPr>
            <a:spLocks noChangeArrowheads="1"/>
          </p:cNvSpPr>
          <p:nvPr/>
        </p:nvSpPr>
        <p:spPr bwMode="auto">
          <a:xfrm flipH="1">
            <a:off x="685800" y="5257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2" name="Oval 38"/>
          <p:cNvSpPr>
            <a:spLocks noChangeArrowheads="1"/>
          </p:cNvSpPr>
          <p:nvPr/>
        </p:nvSpPr>
        <p:spPr bwMode="auto">
          <a:xfrm flipH="1">
            <a:off x="1219200" y="2667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3" name="Oval 39"/>
          <p:cNvSpPr>
            <a:spLocks noChangeArrowheads="1"/>
          </p:cNvSpPr>
          <p:nvPr/>
        </p:nvSpPr>
        <p:spPr bwMode="auto">
          <a:xfrm flipH="1">
            <a:off x="1219200" y="5257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4" name="Line 40"/>
          <p:cNvSpPr>
            <a:spLocks noChangeShapeType="1"/>
          </p:cNvSpPr>
          <p:nvPr/>
        </p:nvSpPr>
        <p:spPr bwMode="auto">
          <a:xfrm>
            <a:off x="1295400" y="2819400"/>
            <a:ext cx="0" cy="2438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65" name="Line 41"/>
          <p:cNvSpPr>
            <a:spLocks noChangeShapeType="1"/>
          </p:cNvSpPr>
          <p:nvPr/>
        </p:nvSpPr>
        <p:spPr bwMode="auto">
          <a:xfrm>
            <a:off x="762000" y="2819400"/>
            <a:ext cx="0" cy="2438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80" name="Rectangle 56"/>
          <p:cNvSpPr>
            <a:spLocks noChangeArrowheads="1"/>
          </p:cNvSpPr>
          <p:nvPr/>
        </p:nvSpPr>
        <p:spPr bwMode="auto">
          <a:xfrm>
            <a:off x="4648200" y="914400"/>
            <a:ext cx="3886200" cy="2819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7086600" y="1600200"/>
            <a:ext cx="1143000" cy="1981200"/>
            <a:chOff x="3072" y="1584"/>
            <a:chExt cx="1440" cy="2160"/>
          </a:xfrm>
        </p:grpSpPr>
        <p:sp>
          <p:nvSpPr>
            <p:cNvPr id="103482" name="Rectangle 58"/>
            <p:cNvSpPr>
              <a:spLocks noChangeArrowheads="1"/>
            </p:cNvSpPr>
            <p:nvPr/>
          </p:nvSpPr>
          <p:spPr bwMode="auto">
            <a:xfrm>
              <a:off x="3552" y="3312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3" name="Rectangle 59"/>
            <p:cNvSpPr>
              <a:spLocks noChangeArrowheads="1"/>
            </p:cNvSpPr>
            <p:nvPr/>
          </p:nvSpPr>
          <p:spPr bwMode="auto">
            <a:xfrm>
              <a:off x="3552" y="2880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4" name="Rectangle 60"/>
            <p:cNvSpPr>
              <a:spLocks noChangeArrowheads="1"/>
            </p:cNvSpPr>
            <p:nvPr/>
          </p:nvSpPr>
          <p:spPr bwMode="auto">
            <a:xfrm>
              <a:off x="3552" y="2448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5" name="Rectangle 61"/>
            <p:cNvSpPr>
              <a:spLocks noChangeArrowheads="1"/>
            </p:cNvSpPr>
            <p:nvPr/>
          </p:nvSpPr>
          <p:spPr bwMode="auto">
            <a:xfrm>
              <a:off x="3552" y="2016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6" name="Rectangle 62"/>
            <p:cNvSpPr>
              <a:spLocks noChangeArrowheads="1"/>
            </p:cNvSpPr>
            <p:nvPr/>
          </p:nvSpPr>
          <p:spPr bwMode="auto">
            <a:xfrm>
              <a:off x="355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7" name="Rectangle 63"/>
            <p:cNvSpPr>
              <a:spLocks noChangeArrowheads="1"/>
            </p:cNvSpPr>
            <p:nvPr/>
          </p:nvSpPr>
          <p:spPr bwMode="auto">
            <a:xfrm>
              <a:off x="403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88" name="Rectangle 64"/>
            <p:cNvSpPr>
              <a:spLocks noChangeArrowheads="1"/>
            </p:cNvSpPr>
            <p:nvPr/>
          </p:nvSpPr>
          <p:spPr bwMode="auto">
            <a:xfrm>
              <a:off x="307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89" name="Text Box 65"/>
          <p:cNvSpPr txBox="1">
            <a:spLocks noChangeArrowheads="1"/>
          </p:cNvSpPr>
          <p:nvPr/>
        </p:nvSpPr>
        <p:spPr bwMode="auto">
          <a:xfrm>
            <a:off x="4495800" y="16002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490" name="Text Box 66"/>
          <p:cNvSpPr txBox="1">
            <a:spLocks noChangeArrowheads="1"/>
          </p:cNvSpPr>
          <p:nvPr/>
        </p:nvSpPr>
        <p:spPr bwMode="auto">
          <a:xfrm>
            <a:off x="4953000" y="990600"/>
            <a:ext cx="3581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 dirty="0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5029200" y="1600200"/>
            <a:ext cx="609600" cy="2057400"/>
            <a:chOff x="1392" y="1680"/>
            <a:chExt cx="720" cy="2160"/>
          </a:xfrm>
          <a:solidFill>
            <a:srgbClr val="FF0000"/>
          </a:solidFill>
        </p:grpSpPr>
        <p:sp>
          <p:nvSpPr>
            <p:cNvPr id="103492" name="Rectangle 68"/>
            <p:cNvSpPr>
              <a:spLocks noChangeArrowheads="1"/>
            </p:cNvSpPr>
            <p:nvPr/>
          </p:nvSpPr>
          <p:spPr bwMode="auto">
            <a:xfrm>
              <a:off x="1632" y="1680"/>
              <a:ext cx="48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93" name="Rectangle 69"/>
            <p:cNvSpPr>
              <a:spLocks noChangeArrowheads="1"/>
            </p:cNvSpPr>
            <p:nvPr/>
          </p:nvSpPr>
          <p:spPr bwMode="auto">
            <a:xfrm>
              <a:off x="1392" y="1680"/>
              <a:ext cx="24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94" name="Rectangle 70"/>
            <p:cNvSpPr>
              <a:spLocks noChangeArrowheads="1"/>
            </p:cNvSpPr>
            <p:nvPr/>
          </p:nvSpPr>
          <p:spPr bwMode="auto">
            <a:xfrm>
              <a:off x="1392" y="2112"/>
              <a:ext cx="24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95" name="Rectangle 71"/>
            <p:cNvSpPr>
              <a:spLocks noChangeArrowheads="1"/>
            </p:cNvSpPr>
            <p:nvPr/>
          </p:nvSpPr>
          <p:spPr bwMode="auto">
            <a:xfrm>
              <a:off x="1392" y="2544"/>
              <a:ext cx="24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96" name="Rectangle 72"/>
            <p:cNvSpPr>
              <a:spLocks noChangeArrowheads="1"/>
            </p:cNvSpPr>
            <p:nvPr/>
          </p:nvSpPr>
          <p:spPr bwMode="auto">
            <a:xfrm>
              <a:off x="1392" y="2976"/>
              <a:ext cx="24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497" name="Rectangle 73"/>
            <p:cNvSpPr>
              <a:spLocks noChangeArrowheads="1"/>
            </p:cNvSpPr>
            <p:nvPr/>
          </p:nvSpPr>
          <p:spPr bwMode="auto">
            <a:xfrm>
              <a:off x="1392" y="3408"/>
              <a:ext cx="240" cy="432"/>
            </a:xfrm>
            <a:prstGeom prst="rect">
              <a:avLst/>
            </a:prstGeom>
            <a:grp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5257800" y="1981200"/>
            <a:ext cx="381000" cy="1676400"/>
            <a:chOff x="1632" y="2112"/>
            <a:chExt cx="480" cy="1728"/>
          </a:xfrm>
          <a:solidFill>
            <a:schemeClr val="bg1">
              <a:lumMod val="95000"/>
            </a:schemeClr>
          </a:solidFill>
        </p:grpSpPr>
        <p:sp>
          <p:nvSpPr>
            <p:cNvPr id="103499" name="Rectangle 75"/>
            <p:cNvSpPr>
              <a:spLocks noChangeArrowheads="1"/>
            </p:cNvSpPr>
            <p:nvPr/>
          </p:nvSpPr>
          <p:spPr bwMode="auto">
            <a:xfrm>
              <a:off x="1632" y="2112"/>
              <a:ext cx="480" cy="432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500" name="Rectangle 76"/>
            <p:cNvSpPr>
              <a:spLocks noChangeArrowheads="1"/>
            </p:cNvSpPr>
            <p:nvPr/>
          </p:nvSpPr>
          <p:spPr bwMode="auto">
            <a:xfrm>
              <a:off x="1632" y="2544"/>
              <a:ext cx="480" cy="432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501" name="Rectangle 77"/>
            <p:cNvSpPr>
              <a:spLocks noChangeArrowheads="1"/>
            </p:cNvSpPr>
            <p:nvPr/>
          </p:nvSpPr>
          <p:spPr bwMode="auto">
            <a:xfrm>
              <a:off x="1632" y="2976"/>
              <a:ext cx="480" cy="432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502" name="Rectangle 78"/>
            <p:cNvSpPr>
              <a:spLocks noChangeArrowheads="1"/>
            </p:cNvSpPr>
            <p:nvPr/>
          </p:nvSpPr>
          <p:spPr bwMode="auto">
            <a:xfrm>
              <a:off x="1632" y="3408"/>
              <a:ext cx="480" cy="432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577" name="Text Box 153"/>
          <p:cNvSpPr txBox="1">
            <a:spLocks noChangeArrowheads="1"/>
          </p:cNvSpPr>
          <p:nvPr/>
        </p:nvSpPr>
        <p:spPr bwMode="auto">
          <a:xfrm>
            <a:off x="6172200" y="2057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593" name="Rectangle 169"/>
          <p:cNvSpPr>
            <a:spLocks noChangeArrowheads="1"/>
          </p:cNvSpPr>
          <p:nvPr/>
        </p:nvSpPr>
        <p:spPr bwMode="auto">
          <a:xfrm>
            <a:off x="4495800" y="4267200"/>
            <a:ext cx="4191000" cy="259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595" name="Text Box 171"/>
          <p:cNvSpPr txBox="1">
            <a:spLocks noChangeArrowheads="1"/>
          </p:cNvSpPr>
          <p:nvPr/>
        </p:nvSpPr>
        <p:spPr bwMode="auto">
          <a:xfrm>
            <a:off x="4495800" y="4267200"/>
            <a:ext cx="3886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I, 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 i="1" dirty="0">
              <a:solidFill>
                <a:srgbClr val="002060"/>
              </a:solidFill>
            </a:endParaRPr>
          </a:p>
        </p:txBody>
      </p:sp>
      <p:grpSp>
        <p:nvGrpSpPr>
          <p:cNvPr id="6" name="Group 180"/>
          <p:cNvGrpSpPr>
            <a:grpSpLocks/>
          </p:cNvGrpSpPr>
          <p:nvPr/>
        </p:nvGrpSpPr>
        <p:grpSpPr bwMode="auto">
          <a:xfrm>
            <a:off x="5562600" y="4876800"/>
            <a:ext cx="457200" cy="1838632"/>
            <a:chOff x="1200" y="1584"/>
            <a:chExt cx="480" cy="2160"/>
          </a:xfrm>
          <a:solidFill>
            <a:srgbClr val="FF0000"/>
          </a:solidFill>
        </p:grpSpPr>
        <p:sp>
          <p:nvSpPr>
            <p:cNvPr id="103605" name="Rectangle 181"/>
            <p:cNvSpPr>
              <a:spLocks noChangeArrowheads="1"/>
            </p:cNvSpPr>
            <p:nvPr/>
          </p:nvSpPr>
          <p:spPr bwMode="auto">
            <a:xfrm>
              <a:off x="1200" y="3312"/>
              <a:ext cx="480" cy="432"/>
            </a:xfrm>
            <a:prstGeom prst="rect">
              <a:avLst/>
            </a:prstGeom>
            <a:grpFill/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606" name="Rectangle 182"/>
            <p:cNvSpPr>
              <a:spLocks noChangeArrowheads="1"/>
            </p:cNvSpPr>
            <p:nvPr/>
          </p:nvSpPr>
          <p:spPr bwMode="auto">
            <a:xfrm>
              <a:off x="1200" y="2880"/>
              <a:ext cx="480" cy="432"/>
            </a:xfrm>
            <a:prstGeom prst="rect">
              <a:avLst/>
            </a:prstGeom>
            <a:grpFill/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607" name="Rectangle 183"/>
            <p:cNvSpPr>
              <a:spLocks noChangeArrowheads="1"/>
            </p:cNvSpPr>
            <p:nvPr/>
          </p:nvSpPr>
          <p:spPr bwMode="auto">
            <a:xfrm>
              <a:off x="1200" y="2448"/>
              <a:ext cx="480" cy="432"/>
            </a:xfrm>
            <a:prstGeom prst="rect">
              <a:avLst/>
            </a:prstGeom>
            <a:grpFill/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608" name="Rectangle 184"/>
            <p:cNvSpPr>
              <a:spLocks noChangeArrowheads="1"/>
            </p:cNvSpPr>
            <p:nvPr/>
          </p:nvSpPr>
          <p:spPr bwMode="auto">
            <a:xfrm>
              <a:off x="1200" y="2016"/>
              <a:ext cx="480" cy="432"/>
            </a:xfrm>
            <a:prstGeom prst="rect">
              <a:avLst/>
            </a:prstGeom>
            <a:grpFill/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609" name="Rectangle 185"/>
            <p:cNvSpPr>
              <a:spLocks noChangeArrowheads="1"/>
            </p:cNvSpPr>
            <p:nvPr/>
          </p:nvSpPr>
          <p:spPr bwMode="auto">
            <a:xfrm>
              <a:off x="1200" y="1584"/>
              <a:ext cx="480" cy="432"/>
            </a:xfrm>
            <a:prstGeom prst="rect">
              <a:avLst/>
            </a:prstGeom>
            <a:grpFill/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611" name="Line 187"/>
          <p:cNvSpPr>
            <a:spLocks noChangeShapeType="1"/>
          </p:cNvSpPr>
          <p:nvPr/>
        </p:nvSpPr>
        <p:spPr bwMode="auto">
          <a:xfrm>
            <a:off x="3124200" y="2895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28" name="Rectangle 204"/>
          <p:cNvSpPr>
            <a:spLocks noChangeArrowheads="1"/>
          </p:cNvSpPr>
          <p:nvPr/>
        </p:nvSpPr>
        <p:spPr bwMode="auto">
          <a:xfrm>
            <a:off x="2133600" y="2743200"/>
            <a:ext cx="6096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3629" name="Line 205"/>
          <p:cNvSpPr>
            <a:spLocks noChangeShapeType="1"/>
          </p:cNvSpPr>
          <p:nvPr/>
        </p:nvSpPr>
        <p:spPr bwMode="auto">
          <a:xfrm>
            <a:off x="2133600" y="3276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0" name="Line 206"/>
          <p:cNvSpPr>
            <a:spLocks noChangeShapeType="1"/>
          </p:cNvSpPr>
          <p:nvPr/>
        </p:nvSpPr>
        <p:spPr bwMode="auto">
          <a:xfrm>
            <a:off x="21336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1" name="Line 207"/>
          <p:cNvSpPr>
            <a:spLocks noChangeShapeType="1"/>
          </p:cNvSpPr>
          <p:nvPr/>
        </p:nvSpPr>
        <p:spPr bwMode="auto">
          <a:xfrm>
            <a:off x="2133600" y="4343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2" name="Line 208"/>
          <p:cNvSpPr>
            <a:spLocks noChangeShapeType="1"/>
          </p:cNvSpPr>
          <p:nvPr/>
        </p:nvSpPr>
        <p:spPr bwMode="auto">
          <a:xfrm>
            <a:off x="2057400" y="4876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3" name="Rectangle 209"/>
          <p:cNvSpPr>
            <a:spLocks noChangeArrowheads="1"/>
          </p:cNvSpPr>
          <p:nvPr/>
        </p:nvSpPr>
        <p:spPr bwMode="auto">
          <a:xfrm>
            <a:off x="2590800" y="2743200"/>
            <a:ext cx="3810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3634" name="Line 210"/>
          <p:cNvSpPr>
            <a:spLocks noChangeShapeType="1"/>
          </p:cNvSpPr>
          <p:nvPr/>
        </p:nvSpPr>
        <p:spPr bwMode="auto">
          <a:xfrm>
            <a:off x="27432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5" name="Line 211"/>
          <p:cNvSpPr>
            <a:spLocks noChangeShapeType="1"/>
          </p:cNvSpPr>
          <p:nvPr/>
        </p:nvSpPr>
        <p:spPr bwMode="auto">
          <a:xfrm>
            <a:off x="2590800" y="3810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6" name="Line 212"/>
          <p:cNvSpPr>
            <a:spLocks noChangeShapeType="1"/>
          </p:cNvSpPr>
          <p:nvPr/>
        </p:nvSpPr>
        <p:spPr bwMode="auto">
          <a:xfrm>
            <a:off x="2590800" y="4343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7" name="Line 213"/>
          <p:cNvSpPr>
            <a:spLocks noChangeShapeType="1"/>
          </p:cNvSpPr>
          <p:nvPr/>
        </p:nvSpPr>
        <p:spPr bwMode="auto">
          <a:xfrm>
            <a:off x="2590800" y="4876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8" name="Line 214"/>
          <p:cNvSpPr>
            <a:spLocks noChangeShapeType="1"/>
          </p:cNvSpPr>
          <p:nvPr/>
        </p:nvSpPr>
        <p:spPr bwMode="auto">
          <a:xfrm>
            <a:off x="2362200" y="27432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39" name="Line 215"/>
          <p:cNvSpPr>
            <a:spLocks noChangeShapeType="1"/>
          </p:cNvSpPr>
          <p:nvPr/>
        </p:nvSpPr>
        <p:spPr bwMode="auto">
          <a:xfrm>
            <a:off x="30480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0" name="Line 216"/>
          <p:cNvSpPr>
            <a:spLocks noChangeShapeType="1"/>
          </p:cNvSpPr>
          <p:nvPr/>
        </p:nvSpPr>
        <p:spPr bwMode="auto">
          <a:xfrm>
            <a:off x="2971800" y="533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1" name="Text Box 217"/>
          <p:cNvSpPr txBox="1">
            <a:spLocks noChangeArrowheads="1"/>
          </p:cNvSpPr>
          <p:nvPr/>
        </p:nvSpPr>
        <p:spPr bwMode="auto">
          <a:xfrm>
            <a:off x="3200400" y="3581400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5ô </a:t>
            </a:r>
          </a:p>
        </p:txBody>
      </p:sp>
      <p:sp>
        <p:nvSpPr>
          <p:cNvPr id="103642" name="Line 218"/>
          <p:cNvSpPr>
            <a:spLocks noChangeShapeType="1"/>
          </p:cNvSpPr>
          <p:nvPr/>
        </p:nvSpPr>
        <p:spPr bwMode="auto">
          <a:xfrm flipV="1">
            <a:off x="1600200" y="228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3" name="Line 219"/>
          <p:cNvSpPr>
            <a:spLocks noChangeShapeType="1"/>
          </p:cNvSpPr>
          <p:nvPr/>
        </p:nvSpPr>
        <p:spPr bwMode="auto">
          <a:xfrm flipV="1">
            <a:off x="3124200" y="2209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5" name="Text Box 221"/>
          <p:cNvSpPr txBox="1">
            <a:spLocks noChangeArrowheads="1"/>
          </p:cNvSpPr>
          <p:nvPr/>
        </p:nvSpPr>
        <p:spPr bwMode="auto">
          <a:xfrm>
            <a:off x="1981200" y="21336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3ô </a:t>
            </a:r>
          </a:p>
        </p:txBody>
      </p:sp>
      <p:sp>
        <p:nvSpPr>
          <p:cNvPr id="103646" name="Line 222"/>
          <p:cNvSpPr>
            <a:spLocks noChangeShapeType="1"/>
          </p:cNvSpPr>
          <p:nvPr/>
        </p:nvSpPr>
        <p:spPr bwMode="auto">
          <a:xfrm>
            <a:off x="1524000" y="2590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7" name="Line 223"/>
          <p:cNvSpPr>
            <a:spLocks noChangeShapeType="1"/>
          </p:cNvSpPr>
          <p:nvPr/>
        </p:nvSpPr>
        <p:spPr bwMode="auto">
          <a:xfrm flipH="1">
            <a:off x="1676400" y="2743200"/>
            <a:ext cx="1295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8" name="Line 224"/>
          <p:cNvSpPr>
            <a:spLocks noChangeShapeType="1"/>
          </p:cNvSpPr>
          <p:nvPr/>
        </p:nvSpPr>
        <p:spPr bwMode="auto">
          <a:xfrm>
            <a:off x="1676400" y="2743200"/>
            <a:ext cx="0" cy="457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49" name="Line 225"/>
          <p:cNvSpPr>
            <a:spLocks noChangeShapeType="1"/>
          </p:cNvSpPr>
          <p:nvPr/>
        </p:nvSpPr>
        <p:spPr bwMode="auto">
          <a:xfrm>
            <a:off x="2971800" y="2819400"/>
            <a:ext cx="0" cy="457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50" name="Line 226"/>
          <p:cNvSpPr>
            <a:spLocks noChangeShapeType="1"/>
          </p:cNvSpPr>
          <p:nvPr/>
        </p:nvSpPr>
        <p:spPr bwMode="auto">
          <a:xfrm>
            <a:off x="2133600" y="5334000"/>
            <a:ext cx="4572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51" name="Line 227"/>
          <p:cNvSpPr>
            <a:spLocks noChangeShapeType="1"/>
          </p:cNvSpPr>
          <p:nvPr/>
        </p:nvSpPr>
        <p:spPr bwMode="auto">
          <a:xfrm>
            <a:off x="1676400" y="3276600"/>
            <a:ext cx="4572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52" name="Line 228"/>
          <p:cNvSpPr>
            <a:spLocks noChangeShapeType="1"/>
          </p:cNvSpPr>
          <p:nvPr/>
        </p:nvSpPr>
        <p:spPr bwMode="auto">
          <a:xfrm>
            <a:off x="2133600" y="3276600"/>
            <a:ext cx="0" cy="2057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54" name="Line 230"/>
          <p:cNvSpPr>
            <a:spLocks noChangeShapeType="1"/>
          </p:cNvSpPr>
          <p:nvPr/>
        </p:nvSpPr>
        <p:spPr bwMode="auto">
          <a:xfrm>
            <a:off x="2590800" y="3352800"/>
            <a:ext cx="0" cy="1981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55" name="Line 231"/>
          <p:cNvSpPr>
            <a:spLocks noChangeShapeType="1"/>
          </p:cNvSpPr>
          <p:nvPr/>
        </p:nvSpPr>
        <p:spPr bwMode="auto">
          <a:xfrm flipV="1">
            <a:off x="2590800" y="3276600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69" name="Oval 245"/>
          <p:cNvSpPr>
            <a:spLocks noChangeArrowheads="1"/>
          </p:cNvSpPr>
          <p:nvPr/>
        </p:nvSpPr>
        <p:spPr bwMode="auto">
          <a:xfrm flipH="1">
            <a:off x="1600200" y="2667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0" name="Oval 246"/>
          <p:cNvSpPr>
            <a:spLocks noChangeArrowheads="1"/>
          </p:cNvSpPr>
          <p:nvPr/>
        </p:nvSpPr>
        <p:spPr bwMode="auto">
          <a:xfrm flipH="1">
            <a:off x="2895600" y="2667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1" name="Oval 247"/>
          <p:cNvSpPr>
            <a:spLocks noChangeArrowheads="1"/>
          </p:cNvSpPr>
          <p:nvPr/>
        </p:nvSpPr>
        <p:spPr bwMode="auto">
          <a:xfrm flipH="1">
            <a:off x="1600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2" name="Oval 248"/>
          <p:cNvSpPr>
            <a:spLocks noChangeArrowheads="1"/>
          </p:cNvSpPr>
          <p:nvPr/>
        </p:nvSpPr>
        <p:spPr bwMode="auto">
          <a:xfrm flipH="1">
            <a:off x="2057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3" name="Oval 249"/>
          <p:cNvSpPr>
            <a:spLocks noChangeArrowheads="1"/>
          </p:cNvSpPr>
          <p:nvPr/>
        </p:nvSpPr>
        <p:spPr bwMode="auto">
          <a:xfrm flipH="1">
            <a:off x="25146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4" name="Oval 250"/>
          <p:cNvSpPr>
            <a:spLocks noChangeArrowheads="1"/>
          </p:cNvSpPr>
          <p:nvPr/>
        </p:nvSpPr>
        <p:spPr bwMode="auto">
          <a:xfrm flipH="1">
            <a:off x="28956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5" name="Oval 251"/>
          <p:cNvSpPr>
            <a:spLocks noChangeArrowheads="1"/>
          </p:cNvSpPr>
          <p:nvPr/>
        </p:nvSpPr>
        <p:spPr bwMode="auto">
          <a:xfrm flipH="1">
            <a:off x="2057400" y="5257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676" name="Oval 252"/>
          <p:cNvSpPr>
            <a:spLocks noChangeArrowheads="1"/>
          </p:cNvSpPr>
          <p:nvPr/>
        </p:nvSpPr>
        <p:spPr bwMode="auto">
          <a:xfrm flipH="1">
            <a:off x="2514600" y="5257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0" name="Group 57"/>
          <p:cNvGrpSpPr>
            <a:grpSpLocks/>
          </p:cNvGrpSpPr>
          <p:nvPr/>
        </p:nvGrpSpPr>
        <p:grpSpPr bwMode="auto">
          <a:xfrm>
            <a:off x="7010400" y="4800600"/>
            <a:ext cx="1143000" cy="1981200"/>
            <a:chOff x="3072" y="1584"/>
            <a:chExt cx="1440" cy="2160"/>
          </a:xfrm>
        </p:grpSpPr>
        <p:sp>
          <p:nvSpPr>
            <p:cNvPr id="101" name="Rectangle 58"/>
            <p:cNvSpPr>
              <a:spLocks noChangeArrowheads="1"/>
            </p:cNvSpPr>
            <p:nvPr/>
          </p:nvSpPr>
          <p:spPr bwMode="auto">
            <a:xfrm>
              <a:off x="3552" y="3312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" name="Rectangle 59"/>
            <p:cNvSpPr>
              <a:spLocks noChangeArrowheads="1"/>
            </p:cNvSpPr>
            <p:nvPr/>
          </p:nvSpPr>
          <p:spPr bwMode="auto">
            <a:xfrm>
              <a:off x="3552" y="2880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" name="Rectangle 60"/>
            <p:cNvSpPr>
              <a:spLocks noChangeArrowheads="1"/>
            </p:cNvSpPr>
            <p:nvPr/>
          </p:nvSpPr>
          <p:spPr bwMode="auto">
            <a:xfrm>
              <a:off x="3552" y="2448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4" name="Rectangle 61"/>
            <p:cNvSpPr>
              <a:spLocks noChangeArrowheads="1"/>
            </p:cNvSpPr>
            <p:nvPr/>
          </p:nvSpPr>
          <p:spPr bwMode="auto">
            <a:xfrm>
              <a:off x="3552" y="2016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" name="Rectangle 62"/>
            <p:cNvSpPr>
              <a:spLocks noChangeArrowheads="1"/>
            </p:cNvSpPr>
            <p:nvPr/>
          </p:nvSpPr>
          <p:spPr bwMode="auto">
            <a:xfrm>
              <a:off x="355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6" name="Rectangle 63"/>
            <p:cNvSpPr>
              <a:spLocks noChangeArrowheads="1"/>
            </p:cNvSpPr>
            <p:nvPr/>
          </p:nvSpPr>
          <p:spPr bwMode="auto">
            <a:xfrm>
              <a:off x="403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7" name="Rectangle 64"/>
            <p:cNvSpPr>
              <a:spLocks noChangeArrowheads="1"/>
            </p:cNvSpPr>
            <p:nvPr/>
          </p:nvSpPr>
          <p:spPr bwMode="auto">
            <a:xfrm>
              <a:off x="3072" y="1584"/>
              <a:ext cx="48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5257800" y="6780212"/>
            <a:ext cx="30480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76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2288307"/>
            <a:ext cx="6553200" cy="70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 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U;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H, 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" y="2971800"/>
            <a:ext cx="6705600" cy="70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U;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38200" y="3657600"/>
            <a:ext cx="7534275" cy="139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U;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U;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H, U 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9144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H, U ?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54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Group 4"/>
          <p:cNvGraphicFramePr>
            <a:graphicFrameLocks noGrp="1"/>
          </p:cNvGraphicFramePr>
          <p:nvPr/>
        </p:nvGraphicFramePr>
        <p:xfrm>
          <a:off x="1169988" y="509588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14" name="Oval 30"/>
          <p:cNvSpPr>
            <a:spLocks noChangeArrowheads="1"/>
          </p:cNvSpPr>
          <p:nvPr/>
        </p:nvSpPr>
        <p:spPr bwMode="auto">
          <a:xfrm>
            <a:off x="1143000" y="4714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1676400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16" name="Oval 32"/>
          <p:cNvSpPr>
            <a:spLocks noChangeArrowheads="1"/>
          </p:cNvSpPr>
          <p:nvPr/>
        </p:nvSpPr>
        <p:spPr bwMode="auto">
          <a:xfrm>
            <a:off x="2214563" y="4794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2740025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1143000" y="30575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1682750" y="306546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>
            <a:off x="2214563" y="306546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2738438" y="306546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2" name="Oval 38"/>
          <p:cNvSpPr>
            <a:spLocks noChangeArrowheads="1"/>
          </p:cNvSpPr>
          <p:nvPr/>
        </p:nvSpPr>
        <p:spPr bwMode="auto">
          <a:xfrm>
            <a:off x="1685925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2209800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1681163" y="20288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25" name="Oval 41"/>
          <p:cNvSpPr>
            <a:spLocks noChangeArrowheads="1"/>
          </p:cNvSpPr>
          <p:nvPr/>
        </p:nvSpPr>
        <p:spPr bwMode="auto">
          <a:xfrm>
            <a:off x="2209800" y="20288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6426" name="Group 42"/>
          <p:cNvGraphicFramePr>
            <a:graphicFrameLocks noGrp="1"/>
          </p:cNvGraphicFramePr>
          <p:nvPr/>
        </p:nvGraphicFramePr>
        <p:xfrm>
          <a:off x="1162050" y="511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1155700" y="520700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3" name="Line 69"/>
          <p:cNvSpPr>
            <a:spLocks noChangeShapeType="1"/>
          </p:cNvSpPr>
          <p:nvPr/>
        </p:nvSpPr>
        <p:spPr bwMode="auto">
          <a:xfrm>
            <a:off x="2762250" y="5048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4" name="Line 70"/>
          <p:cNvSpPr>
            <a:spLocks noChangeShapeType="1"/>
          </p:cNvSpPr>
          <p:nvPr/>
        </p:nvSpPr>
        <p:spPr bwMode="auto">
          <a:xfrm>
            <a:off x="1162050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5" name="Line 71"/>
          <p:cNvSpPr>
            <a:spLocks noChangeShapeType="1"/>
          </p:cNvSpPr>
          <p:nvPr/>
        </p:nvSpPr>
        <p:spPr bwMode="auto">
          <a:xfrm>
            <a:off x="2228850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6" name="Line 72"/>
          <p:cNvSpPr>
            <a:spLocks noChangeShapeType="1"/>
          </p:cNvSpPr>
          <p:nvPr/>
        </p:nvSpPr>
        <p:spPr bwMode="auto">
          <a:xfrm>
            <a:off x="1162050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7" name="Line 73"/>
          <p:cNvSpPr>
            <a:spLocks noChangeShapeType="1"/>
          </p:cNvSpPr>
          <p:nvPr/>
        </p:nvSpPr>
        <p:spPr bwMode="auto">
          <a:xfrm>
            <a:off x="2228850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8" name="Line 74"/>
          <p:cNvSpPr>
            <a:spLocks noChangeShapeType="1"/>
          </p:cNvSpPr>
          <p:nvPr/>
        </p:nvSpPr>
        <p:spPr bwMode="auto">
          <a:xfrm>
            <a:off x="1695450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9" name="Line 75"/>
          <p:cNvSpPr>
            <a:spLocks noChangeShapeType="1"/>
          </p:cNvSpPr>
          <p:nvPr/>
        </p:nvSpPr>
        <p:spPr bwMode="auto">
          <a:xfrm>
            <a:off x="2228850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0" name="Line 76"/>
          <p:cNvSpPr>
            <a:spLocks noChangeShapeType="1"/>
          </p:cNvSpPr>
          <p:nvPr/>
        </p:nvSpPr>
        <p:spPr bwMode="auto">
          <a:xfrm>
            <a:off x="1695450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1" name="Line 77"/>
          <p:cNvSpPr>
            <a:spLocks noChangeShapeType="1"/>
          </p:cNvSpPr>
          <p:nvPr/>
        </p:nvSpPr>
        <p:spPr bwMode="auto">
          <a:xfrm>
            <a:off x="2228850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2" name="Line 78"/>
          <p:cNvSpPr>
            <a:spLocks noChangeShapeType="1"/>
          </p:cNvSpPr>
          <p:nvPr/>
        </p:nvSpPr>
        <p:spPr bwMode="auto">
          <a:xfrm>
            <a:off x="1695450" y="1527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3" name="Line 79"/>
          <p:cNvSpPr>
            <a:spLocks noChangeShapeType="1"/>
          </p:cNvSpPr>
          <p:nvPr/>
        </p:nvSpPr>
        <p:spPr bwMode="auto">
          <a:xfrm>
            <a:off x="1695450" y="2041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4" name="Line 80"/>
          <p:cNvSpPr>
            <a:spLocks noChangeShapeType="1"/>
          </p:cNvSpPr>
          <p:nvPr/>
        </p:nvSpPr>
        <p:spPr bwMode="auto">
          <a:xfrm>
            <a:off x="1960563" y="393700"/>
            <a:ext cx="0" cy="2844800"/>
          </a:xfrm>
          <a:prstGeom prst="line">
            <a:avLst/>
          </a:prstGeom>
          <a:noFill/>
          <a:ln w="9525">
            <a:solidFill>
              <a:srgbClr val="F71919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465" name="Group 81"/>
          <p:cNvGraphicFramePr>
            <a:graphicFrameLocks noGrp="1"/>
          </p:cNvGraphicFramePr>
          <p:nvPr/>
        </p:nvGraphicFramePr>
        <p:xfrm>
          <a:off x="3881438" y="482600"/>
          <a:ext cx="1620837" cy="2590800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91" name="Oval 107"/>
          <p:cNvSpPr>
            <a:spLocks noChangeArrowheads="1"/>
          </p:cNvSpPr>
          <p:nvPr/>
        </p:nvSpPr>
        <p:spPr bwMode="auto">
          <a:xfrm>
            <a:off x="3854450" y="4540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2" name="Oval 108"/>
          <p:cNvSpPr>
            <a:spLocks noChangeArrowheads="1"/>
          </p:cNvSpPr>
          <p:nvPr/>
        </p:nvSpPr>
        <p:spPr bwMode="auto">
          <a:xfrm>
            <a:off x="4394200" y="4556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3" name="Oval 109"/>
          <p:cNvSpPr>
            <a:spLocks noChangeArrowheads="1"/>
          </p:cNvSpPr>
          <p:nvPr/>
        </p:nvSpPr>
        <p:spPr bwMode="auto">
          <a:xfrm>
            <a:off x="4941888" y="4556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4" name="Oval 110"/>
          <p:cNvSpPr>
            <a:spLocks noChangeArrowheads="1"/>
          </p:cNvSpPr>
          <p:nvPr/>
        </p:nvSpPr>
        <p:spPr bwMode="auto">
          <a:xfrm>
            <a:off x="5473700" y="45243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5" name="Oval 111"/>
          <p:cNvSpPr>
            <a:spLocks noChangeArrowheads="1"/>
          </p:cNvSpPr>
          <p:nvPr/>
        </p:nvSpPr>
        <p:spPr bwMode="auto">
          <a:xfrm>
            <a:off x="3854450" y="303053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6" name="Oval 112"/>
          <p:cNvSpPr>
            <a:spLocks noChangeArrowheads="1"/>
          </p:cNvSpPr>
          <p:nvPr/>
        </p:nvSpPr>
        <p:spPr bwMode="auto">
          <a:xfrm>
            <a:off x="4227513" y="303847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7" name="Oval 113"/>
          <p:cNvSpPr>
            <a:spLocks noChangeArrowheads="1"/>
          </p:cNvSpPr>
          <p:nvPr/>
        </p:nvSpPr>
        <p:spPr bwMode="auto">
          <a:xfrm>
            <a:off x="5106988" y="30464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8" name="Oval 114"/>
          <p:cNvSpPr>
            <a:spLocks noChangeArrowheads="1"/>
          </p:cNvSpPr>
          <p:nvPr/>
        </p:nvSpPr>
        <p:spPr bwMode="auto">
          <a:xfrm>
            <a:off x="5480050" y="303847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499" name="Oval 115"/>
          <p:cNvSpPr>
            <a:spLocks noChangeArrowheads="1"/>
          </p:cNvSpPr>
          <p:nvPr/>
        </p:nvSpPr>
        <p:spPr bwMode="auto">
          <a:xfrm>
            <a:off x="4394200" y="25257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0" name="Oval 116"/>
          <p:cNvSpPr>
            <a:spLocks noChangeArrowheads="1"/>
          </p:cNvSpPr>
          <p:nvPr/>
        </p:nvSpPr>
        <p:spPr bwMode="auto">
          <a:xfrm>
            <a:off x="4941888" y="2522538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1" name="Oval 117"/>
          <p:cNvSpPr>
            <a:spLocks noChangeArrowheads="1"/>
          </p:cNvSpPr>
          <p:nvPr/>
        </p:nvSpPr>
        <p:spPr bwMode="auto">
          <a:xfrm>
            <a:off x="3854450" y="26939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2" name="Oval 118"/>
          <p:cNvSpPr>
            <a:spLocks noChangeArrowheads="1"/>
          </p:cNvSpPr>
          <p:nvPr/>
        </p:nvSpPr>
        <p:spPr bwMode="auto">
          <a:xfrm>
            <a:off x="5473700" y="26797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3" name="Oval 119"/>
          <p:cNvSpPr>
            <a:spLocks noChangeArrowheads="1"/>
          </p:cNvSpPr>
          <p:nvPr/>
        </p:nvSpPr>
        <p:spPr bwMode="auto">
          <a:xfrm>
            <a:off x="4586288" y="252730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4" name="Oval 120"/>
          <p:cNvSpPr>
            <a:spLocks noChangeArrowheads="1"/>
          </p:cNvSpPr>
          <p:nvPr/>
        </p:nvSpPr>
        <p:spPr bwMode="auto">
          <a:xfrm>
            <a:off x="4778375" y="2527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5" name="Oval 121"/>
          <p:cNvSpPr>
            <a:spLocks noChangeArrowheads="1"/>
          </p:cNvSpPr>
          <p:nvPr/>
        </p:nvSpPr>
        <p:spPr bwMode="auto">
          <a:xfrm>
            <a:off x="4398963" y="23463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6" name="Oval 122"/>
          <p:cNvSpPr>
            <a:spLocks noChangeArrowheads="1"/>
          </p:cNvSpPr>
          <p:nvPr/>
        </p:nvSpPr>
        <p:spPr bwMode="auto">
          <a:xfrm>
            <a:off x="4938713" y="23558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07" name="Line 123"/>
          <p:cNvSpPr>
            <a:spLocks noChangeShapeType="1"/>
          </p:cNvSpPr>
          <p:nvPr/>
        </p:nvSpPr>
        <p:spPr bwMode="auto">
          <a:xfrm>
            <a:off x="3876675" y="4794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08" name="Line 124"/>
          <p:cNvSpPr>
            <a:spLocks noChangeShapeType="1"/>
          </p:cNvSpPr>
          <p:nvPr/>
        </p:nvSpPr>
        <p:spPr bwMode="auto">
          <a:xfrm>
            <a:off x="5495925" y="4794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09" name="Line 125"/>
          <p:cNvSpPr>
            <a:spLocks noChangeShapeType="1"/>
          </p:cNvSpPr>
          <p:nvPr/>
        </p:nvSpPr>
        <p:spPr bwMode="auto">
          <a:xfrm>
            <a:off x="4416425" y="473075"/>
            <a:ext cx="0" cy="2082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0" name="Line 126"/>
          <p:cNvSpPr>
            <a:spLocks noChangeShapeType="1"/>
          </p:cNvSpPr>
          <p:nvPr/>
        </p:nvSpPr>
        <p:spPr bwMode="auto">
          <a:xfrm>
            <a:off x="4962525" y="479425"/>
            <a:ext cx="0" cy="2082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1" name="Line 127"/>
          <p:cNvSpPr>
            <a:spLocks noChangeShapeType="1"/>
          </p:cNvSpPr>
          <p:nvPr/>
        </p:nvSpPr>
        <p:spPr bwMode="auto">
          <a:xfrm>
            <a:off x="3876675" y="3070225"/>
            <a:ext cx="1625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2" name="Line 128"/>
          <p:cNvSpPr>
            <a:spLocks noChangeShapeType="1"/>
          </p:cNvSpPr>
          <p:nvPr/>
        </p:nvSpPr>
        <p:spPr bwMode="auto">
          <a:xfrm>
            <a:off x="3902075" y="4730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3" name="Line 129"/>
          <p:cNvSpPr>
            <a:spLocks noChangeShapeType="1"/>
          </p:cNvSpPr>
          <p:nvPr/>
        </p:nvSpPr>
        <p:spPr bwMode="auto">
          <a:xfrm>
            <a:off x="4968875" y="4730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4" name="Line 130"/>
          <p:cNvSpPr>
            <a:spLocks noChangeShapeType="1"/>
          </p:cNvSpPr>
          <p:nvPr/>
        </p:nvSpPr>
        <p:spPr bwMode="auto">
          <a:xfrm>
            <a:off x="4435475" y="25558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5" name="Line 131"/>
          <p:cNvSpPr>
            <a:spLocks noChangeShapeType="1"/>
          </p:cNvSpPr>
          <p:nvPr/>
        </p:nvSpPr>
        <p:spPr bwMode="auto">
          <a:xfrm rot="-633954">
            <a:off x="4438650" y="2352675"/>
            <a:ext cx="139700" cy="196850"/>
          </a:xfrm>
          <a:prstGeom prst="line">
            <a:avLst/>
          </a:prstGeom>
          <a:noFill/>
          <a:ln w="63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6" name="Line 132"/>
          <p:cNvSpPr>
            <a:spLocks noChangeShapeType="1"/>
          </p:cNvSpPr>
          <p:nvPr/>
        </p:nvSpPr>
        <p:spPr bwMode="auto">
          <a:xfrm rot="-633954">
            <a:off x="3902075" y="2682875"/>
            <a:ext cx="311150" cy="393700"/>
          </a:xfrm>
          <a:prstGeom prst="line">
            <a:avLst/>
          </a:prstGeom>
          <a:noFill/>
          <a:ln w="63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7" name="Line 133"/>
          <p:cNvSpPr>
            <a:spLocks noChangeShapeType="1"/>
          </p:cNvSpPr>
          <p:nvPr/>
        </p:nvSpPr>
        <p:spPr bwMode="auto">
          <a:xfrm rot="4725387">
            <a:off x="4806950" y="2352675"/>
            <a:ext cx="139700" cy="196850"/>
          </a:xfrm>
          <a:prstGeom prst="line">
            <a:avLst/>
          </a:prstGeom>
          <a:noFill/>
          <a:ln w="63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8" name="Line 134"/>
          <p:cNvSpPr>
            <a:spLocks noChangeShapeType="1"/>
          </p:cNvSpPr>
          <p:nvPr/>
        </p:nvSpPr>
        <p:spPr bwMode="auto">
          <a:xfrm rot="5095488">
            <a:off x="5156200" y="2692400"/>
            <a:ext cx="311150" cy="393700"/>
          </a:xfrm>
          <a:prstGeom prst="line">
            <a:avLst/>
          </a:prstGeom>
          <a:noFill/>
          <a:ln w="63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19" name="Arc 135"/>
          <p:cNvSpPr>
            <a:spLocks/>
          </p:cNvSpPr>
          <p:nvPr/>
        </p:nvSpPr>
        <p:spPr bwMode="auto">
          <a:xfrm rot="446616" flipV="1">
            <a:off x="4802188" y="2395538"/>
            <a:ext cx="152400" cy="161925"/>
          </a:xfrm>
          <a:custGeom>
            <a:avLst/>
            <a:gdLst>
              <a:gd name="T0" fmla="*/ 0 w 21600"/>
              <a:gd name="T1" fmla="*/ 0 h 22952"/>
              <a:gd name="T2" fmla="*/ 1073178 w 21600"/>
              <a:gd name="T3" fmla="*/ 1142371 h 22952"/>
              <a:gd name="T4" fmla="*/ 0 w 21600"/>
              <a:gd name="T5" fmla="*/ 1075081 h 22952"/>
              <a:gd name="T6" fmla="*/ 0 60000 65536"/>
              <a:gd name="T7" fmla="*/ 0 60000 65536"/>
              <a:gd name="T8" fmla="*/ 0 60000 65536"/>
              <a:gd name="T9" fmla="*/ 0 w 21600"/>
              <a:gd name="T10" fmla="*/ 0 h 22952"/>
              <a:gd name="T11" fmla="*/ 21600 w 21600"/>
              <a:gd name="T12" fmla="*/ 22952 h 229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9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50"/>
                  <a:pt x="21585" y="22501"/>
                  <a:pt x="21557" y="22951"/>
                </a:cubicBezTo>
              </a:path>
              <a:path w="21600" h="229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50"/>
                  <a:pt x="21585" y="22501"/>
                  <a:pt x="21557" y="22951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20" name="Arc 136"/>
          <p:cNvSpPr>
            <a:spLocks/>
          </p:cNvSpPr>
          <p:nvPr/>
        </p:nvSpPr>
        <p:spPr bwMode="auto">
          <a:xfrm rot="5400000" flipV="1">
            <a:off x="4415631" y="2386807"/>
            <a:ext cx="163513" cy="165100"/>
          </a:xfrm>
          <a:custGeom>
            <a:avLst/>
            <a:gdLst>
              <a:gd name="T0" fmla="*/ 0 w 23089"/>
              <a:gd name="T1" fmla="*/ 2640 h 22952"/>
              <a:gd name="T2" fmla="*/ 1155872 w 23089"/>
              <a:gd name="T3" fmla="*/ 1187609 h 22952"/>
              <a:gd name="T4" fmla="*/ 74678 w 23089"/>
              <a:gd name="T5" fmla="*/ 1117655 h 22952"/>
              <a:gd name="T6" fmla="*/ 0 60000 65536"/>
              <a:gd name="T7" fmla="*/ 0 60000 65536"/>
              <a:gd name="T8" fmla="*/ 0 60000 65536"/>
              <a:gd name="T9" fmla="*/ 0 w 23089"/>
              <a:gd name="T10" fmla="*/ 0 h 22952"/>
              <a:gd name="T11" fmla="*/ 23089 w 23089"/>
              <a:gd name="T12" fmla="*/ 22952 h 229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89" h="22952" fill="none" extrusionOk="0">
                <a:moveTo>
                  <a:pt x="0" y="51"/>
                </a:moveTo>
                <a:cubicBezTo>
                  <a:pt x="495" y="17"/>
                  <a:pt x="992" y="-1"/>
                  <a:pt x="1489" y="0"/>
                </a:cubicBezTo>
                <a:cubicBezTo>
                  <a:pt x="13418" y="0"/>
                  <a:pt x="23089" y="9670"/>
                  <a:pt x="23089" y="21600"/>
                </a:cubicBezTo>
                <a:cubicBezTo>
                  <a:pt x="23089" y="22050"/>
                  <a:pt x="23074" y="22501"/>
                  <a:pt x="23046" y="22951"/>
                </a:cubicBezTo>
              </a:path>
              <a:path w="23089" h="22952" stroke="0" extrusionOk="0">
                <a:moveTo>
                  <a:pt x="0" y="51"/>
                </a:moveTo>
                <a:cubicBezTo>
                  <a:pt x="495" y="17"/>
                  <a:pt x="992" y="-1"/>
                  <a:pt x="1489" y="0"/>
                </a:cubicBezTo>
                <a:cubicBezTo>
                  <a:pt x="13418" y="0"/>
                  <a:pt x="23089" y="9670"/>
                  <a:pt x="23089" y="21600"/>
                </a:cubicBezTo>
                <a:cubicBezTo>
                  <a:pt x="23089" y="22050"/>
                  <a:pt x="23074" y="22501"/>
                  <a:pt x="23046" y="22951"/>
                </a:cubicBezTo>
                <a:lnTo>
                  <a:pt x="1489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21" name="AutoShape 137"/>
          <p:cNvSpPr>
            <a:spLocks noChangeArrowheads="1"/>
          </p:cNvSpPr>
          <p:nvPr/>
        </p:nvSpPr>
        <p:spPr bwMode="auto">
          <a:xfrm rot="-8168303">
            <a:off x="3808413" y="2649538"/>
            <a:ext cx="639762" cy="346075"/>
          </a:xfrm>
          <a:custGeom>
            <a:avLst/>
            <a:gdLst>
              <a:gd name="T0" fmla="*/ 9474431 w 21600"/>
              <a:gd name="T1" fmla="*/ 0 h 21600"/>
              <a:gd name="T2" fmla="*/ 1468550 w 21600"/>
              <a:gd name="T3" fmla="*/ 1490942 h 21600"/>
              <a:gd name="T4" fmla="*/ 9474431 w 21600"/>
              <a:gd name="T5" fmla="*/ 204857 h 21600"/>
              <a:gd name="T6" fmla="*/ 17480313 w 21600"/>
              <a:gd name="T7" fmla="*/ 1490942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4 w 21600"/>
              <a:gd name="T13" fmla="*/ 0 h 21600"/>
              <a:gd name="T14" fmla="*/ 21246 w 21600"/>
              <a:gd name="T15" fmla="*/ 825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25" y="6000"/>
                </a:moveTo>
                <a:cubicBezTo>
                  <a:pt x="3779" y="2792"/>
                  <a:pt x="7144" y="797"/>
                  <a:pt x="10800" y="798"/>
                </a:cubicBezTo>
                <a:cubicBezTo>
                  <a:pt x="14455" y="798"/>
                  <a:pt x="17820" y="2792"/>
                  <a:pt x="19574" y="6000"/>
                </a:cubicBezTo>
                <a:lnTo>
                  <a:pt x="20275" y="5617"/>
                </a:lnTo>
                <a:cubicBezTo>
                  <a:pt x="18380" y="2153"/>
                  <a:pt x="14747" y="-1"/>
                  <a:pt x="10799" y="0"/>
                </a:cubicBezTo>
                <a:cubicBezTo>
                  <a:pt x="6852" y="0"/>
                  <a:pt x="3219" y="2153"/>
                  <a:pt x="1324" y="5617"/>
                </a:cubicBezTo>
                <a:close/>
              </a:path>
            </a:pathLst>
          </a:cu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22" name="AutoShape 138"/>
          <p:cNvSpPr>
            <a:spLocks noChangeArrowheads="1"/>
          </p:cNvSpPr>
          <p:nvPr/>
        </p:nvSpPr>
        <p:spPr bwMode="auto">
          <a:xfrm rot="8245699">
            <a:off x="4922838" y="2652713"/>
            <a:ext cx="639762" cy="346075"/>
          </a:xfrm>
          <a:custGeom>
            <a:avLst/>
            <a:gdLst>
              <a:gd name="T0" fmla="*/ 9474431 w 21600"/>
              <a:gd name="T1" fmla="*/ 0 h 21600"/>
              <a:gd name="T2" fmla="*/ 1468550 w 21600"/>
              <a:gd name="T3" fmla="*/ 1490942 h 21600"/>
              <a:gd name="T4" fmla="*/ 9474431 w 21600"/>
              <a:gd name="T5" fmla="*/ 204857 h 21600"/>
              <a:gd name="T6" fmla="*/ 17480313 w 21600"/>
              <a:gd name="T7" fmla="*/ 1490942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4 w 21600"/>
              <a:gd name="T13" fmla="*/ 0 h 21600"/>
              <a:gd name="T14" fmla="*/ 21246 w 21600"/>
              <a:gd name="T15" fmla="*/ 825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25" y="6000"/>
                </a:moveTo>
                <a:cubicBezTo>
                  <a:pt x="3779" y="2792"/>
                  <a:pt x="7144" y="797"/>
                  <a:pt x="10800" y="798"/>
                </a:cubicBezTo>
                <a:cubicBezTo>
                  <a:pt x="14455" y="798"/>
                  <a:pt x="17820" y="2792"/>
                  <a:pt x="19574" y="6000"/>
                </a:cubicBezTo>
                <a:lnTo>
                  <a:pt x="20275" y="5617"/>
                </a:lnTo>
                <a:cubicBezTo>
                  <a:pt x="18380" y="2153"/>
                  <a:pt x="14747" y="-1"/>
                  <a:pt x="10799" y="0"/>
                </a:cubicBezTo>
                <a:cubicBezTo>
                  <a:pt x="6852" y="0"/>
                  <a:pt x="3219" y="2153"/>
                  <a:pt x="1324" y="5617"/>
                </a:cubicBezTo>
                <a:close/>
              </a:path>
            </a:pathLst>
          </a:cu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6523" name="Group 139"/>
          <p:cNvGraphicFramePr>
            <a:graphicFrameLocks noGrp="1"/>
          </p:cNvGraphicFramePr>
          <p:nvPr/>
        </p:nvGraphicFramePr>
        <p:xfrm>
          <a:off x="6583363" y="485775"/>
          <a:ext cx="1620837" cy="2590800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549" name="AutoShape 165"/>
          <p:cNvSpPr>
            <a:spLocks noChangeArrowheads="1"/>
          </p:cNvSpPr>
          <p:nvPr/>
        </p:nvSpPr>
        <p:spPr bwMode="auto">
          <a:xfrm>
            <a:off x="7135813" y="2501900"/>
            <a:ext cx="46037" cy="46038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550" name="AutoShape 166"/>
          <p:cNvSpPr>
            <a:spLocks noChangeArrowheads="1"/>
          </p:cNvSpPr>
          <p:nvPr/>
        </p:nvSpPr>
        <p:spPr bwMode="auto">
          <a:xfrm rot="5400000" flipH="1" flipV="1">
            <a:off x="7607300" y="2495550"/>
            <a:ext cx="46038" cy="46038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" name="Group 167"/>
          <p:cNvGrpSpPr>
            <a:grpSpLocks/>
          </p:cNvGrpSpPr>
          <p:nvPr/>
        </p:nvGrpSpPr>
        <p:grpSpPr bwMode="auto">
          <a:xfrm>
            <a:off x="6580188" y="482600"/>
            <a:ext cx="1633537" cy="2595563"/>
            <a:chOff x="3160" y="324"/>
            <a:chExt cx="1029" cy="1635"/>
          </a:xfrm>
        </p:grpSpPr>
        <p:grpSp>
          <p:nvGrpSpPr>
            <p:cNvPr id="3" name="Group 168"/>
            <p:cNvGrpSpPr>
              <a:grpSpLocks/>
            </p:cNvGrpSpPr>
            <p:nvPr/>
          </p:nvGrpSpPr>
          <p:grpSpPr bwMode="auto">
            <a:xfrm>
              <a:off x="3160" y="1818"/>
              <a:ext cx="1029" cy="141"/>
              <a:chOff x="3160" y="1818"/>
              <a:chExt cx="1029" cy="141"/>
            </a:xfrm>
          </p:grpSpPr>
          <p:sp>
            <p:nvSpPr>
              <p:cNvPr id="9547" name="Line 169"/>
              <p:cNvSpPr>
                <a:spLocks noChangeShapeType="1"/>
              </p:cNvSpPr>
              <p:nvPr/>
            </p:nvSpPr>
            <p:spPr bwMode="auto">
              <a:xfrm>
                <a:off x="3160" y="1860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8" name="Line 170"/>
              <p:cNvSpPr>
                <a:spLocks noChangeShapeType="1"/>
              </p:cNvSpPr>
              <p:nvPr/>
            </p:nvSpPr>
            <p:spPr bwMode="auto">
              <a:xfrm>
                <a:off x="3168" y="1837"/>
                <a:ext cx="115" cy="115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9" name="Line 171"/>
              <p:cNvSpPr>
                <a:spLocks noChangeShapeType="1"/>
              </p:cNvSpPr>
              <p:nvPr/>
            </p:nvSpPr>
            <p:spPr bwMode="auto">
              <a:xfrm>
                <a:off x="3169" y="1899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0" name="Line 172"/>
              <p:cNvSpPr>
                <a:spLocks noChangeShapeType="1"/>
              </p:cNvSpPr>
              <p:nvPr/>
            </p:nvSpPr>
            <p:spPr bwMode="auto">
              <a:xfrm rot="-5400000">
                <a:off x="4099" y="1869"/>
                <a:ext cx="90" cy="9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1" name="Line 173"/>
              <p:cNvSpPr>
                <a:spLocks noChangeShapeType="1"/>
              </p:cNvSpPr>
              <p:nvPr/>
            </p:nvSpPr>
            <p:spPr bwMode="auto">
              <a:xfrm rot="-5400000">
                <a:off x="4072" y="1848"/>
                <a:ext cx="111" cy="111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2" name="Line 174"/>
              <p:cNvSpPr>
                <a:spLocks noChangeShapeType="1"/>
              </p:cNvSpPr>
              <p:nvPr/>
            </p:nvSpPr>
            <p:spPr bwMode="auto">
              <a:xfrm rot="-5400000">
                <a:off x="4132" y="1905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3" name="Line 175"/>
              <p:cNvSpPr>
                <a:spLocks noChangeShapeType="1"/>
              </p:cNvSpPr>
              <p:nvPr/>
            </p:nvSpPr>
            <p:spPr bwMode="auto">
              <a:xfrm>
                <a:off x="3175" y="1818"/>
                <a:ext cx="127" cy="12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4" name="Line 176"/>
              <p:cNvSpPr>
                <a:spLocks noChangeShapeType="1"/>
              </p:cNvSpPr>
              <p:nvPr/>
            </p:nvSpPr>
            <p:spPr bwMode="auto">
              <a:xfrm rot="-5400000">
                <a:off x="4051" y="1826"/>
                <a:ext cx="127" cy="12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546" name="Rectangle 177" descr="Wide downward diagonal"/>
            <p:cNvSpPr>
              <a:spLocks noChangeArrowheads="1"/>
            </p:cNvSpPr>
            <p:nvPr/>
          </p:nvSpPr>
          <p:spPr bwMode="auto">
            <a:xfrm>
              <a:off x="3513" y="324"/>
              <a:ext cx="322" cy="1296"/>
            </a:xfrm>
            <a:prstGeom prst="rect">
              <a:avLst/>
            </a:prstGeom>
            <a:pattFill prst="wdDnDiag">
              <a:fgClr>
                <a:schemeClr val="accent2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" name="Group 178"/>
          <p:cNvGrpSpPr>
            <a:grpSpLocks/>
          </p:cNvGrpSpPr>
          <p:nvPr/>
        </p:nvGrpSpPr>
        <p:grpSpPr bwMode="auto">
          <a:xfrm>
            <a:off x="6513513" y="444500"/>
            <a:ext cx="1716087" cy="2686050"/>
            <a:chOff x="3120" y="302"/>
            <a:chExt cx="1081" cy="1692"/>
          </a:xfrm>
        </p:grpSpPr>
        <p:grpSp>
          <p:nvGrpSpPr>
            <p:cNvPr id="5" name="Group 179"/>
            <p:cNvGrpSpPr>
              <a:grpSpLocks/>
            </p:cNvGrpSpPr>
            <p:nvPr/>
          </p:nvGrpSpPr>
          <p:grpSpPr bwMode="auto">
            <a:xfrm>
              <a:off x="3148" y="302"/>
              <a:ext cx="1053" cy="1668"/>
              <a:chOff x="3148" y="302"/>
              <a:chExt cx="1053" cy="1668"/>
            </a:xfrm>
          </p:grpSpPr>
          <p:grpSp>
            <p:nvGrpSpPr>
              <p:cNvPr id="6" name="Group 180"/>
              <p:cNvGrpSpPr>
                <a:grpSpLocks/>
              </p:cNvGrpSpPr>
              <p:nvPr/>
            </p:nvGrpSpPr>
            <p:grpSpPr bwMode="auto">
              <a:xfrm>
                <a:off x="3148" y="302"/>
                <a:ext cx="1049" cy="36"/>
                <a:chOff x="3148" y="302"/>
                <a:chExt cx="1049" cy="36"/>
              </a:xfrm>
            </p:grpSpPr>
            <p:sp>
              <p:nvSpPr>
                <p:cNvPr id="9541" name="Oval 181"/>
                <p:cNvSpPr>
                  <a:spLocks noChangeArrowheads="1"/>
                </p:cNvSpPr>
                <p:nvPr/>
              </p:nvSpPr>
              <p:spPr bwMode="auto">
                <a:xfrm>
                  <a:off x="3148" y="302"/>
                  <a:ext cx="29" cy="29"/>
                </a:xfrm>
                <a:prstGeom prst="ellipse">
                  <a:avLst/>
                </a:prstGeom>
                <a:solidFill>
                  <a:srgbClr val="520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42" name="Oval 182"/>
                <p:cNvSpPr>
                  <a:spLocks noChangeArrowheads="1"/>
                </p:cNvSpPr>
                <p:nvPr/>
              </p:nvSpPr>
              <p:spPr bwMode="auto">
                <a:xfrm>
                  <a:off x="3488" y="309"/>
                  <a:ext cx="29" cy="29"/>
                </a:xfrm>
                <a:prstGeom prst="ellipse">
                  <a:avLst/>
                </a:prstGeom>
                <a:solidFill>
                  <a:srgbClr val="520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43" name="Oval 183"/>
                <p:cNvSpPr>
                  <a:spLocks noChangeArrowheads="1"/>
                </p:cNvSpPr>
                <p:nvPr/>
              </p:nvSpPr>
              <p:spPr bwMode="auto">
                <a:xfrm>
                  <a:off x="3833" y="309"/>
                  <a:ext cx="29" cy="29"/>
                </a:xfrm>
                <a:prstGeom prst="ellipse">
                  <a:avLst/>
                </a:prstGeom>
                <a:solidFill>
                  <a:srgbClr val="520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44" name="Oval 184"/>
                <p:cNvSpPr>
                  <a:spLocks noChangeArrowheads="1"/>
                </p:cNvSpPr>
                <p:nvPr/>
              </p:nvSpPr>
              <p:spPr bwMode="auto">
                <a:xfrm>
                  <a:off x="4168" y="307"/>
                  <a:ext cx="29" cy="29"/>
                </a:xfrm>
                <a:prstGeom prst="ellipse">
                  <a:avLst/>
                </a:prstGeom>
                <a:solidFill>
                  <a:srgbClr val="520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7" name="Group 185"/>
              <p:cNvGrpSpPr>
                <a:grpSpLocks/>
              </p:cNvGrpSpPr>
              <p:nvPr/>
            </p:nvGrpSpPr>
            <p:grpSpPr bwMode="auto">
              <a:xfrm>
                <a:off x="3148" y="1500"/>
                <a:ext cx="1053" cy="470"/>
                <a:chOff x="3148" y="1500"/>
                <a:chExt cx="1053" cy="470"/>
              </a:xfrm>
            </p:grpSpPr>
            <p:grpSp>
              <p:nvGrpSpPr>
                <p:cNvPr id="8" name="Group 186"/>
                <p:cNvGrpSpPr>
                  <a:grpSpLocks/>
                </p:cNvGrpSpPr>
                <p:nvPr/>
              </p:nvGrpSpPr>
              <p:grpSpPr bwMode="auto">
                <a:xfrm>
                  <a:off x="3148" y="1710"/>
                  <a:ext cx="1053" cy="260"/>
                  <a:chOff x="3148" y="1710"/>
                  <a:chExt cx="1053" cy="260"/>
                </a:xfrm>
              </p:grpSpPr>
              <p:sp>
                <p:nvSpPr>
                  <p:cNvPr id="9535" name="Oval 187"/>
                  <p:cNvSpPr>
                    <a:spLocks noChangeArrowheads="1"/>
                  </p:cNvSpPr>
                  <p:nvPr/>
                </p:nvSpPr>
                <p:spPr bwMode="auto">
                  <a:xfrm>
                    <a:off x="3148" y="1931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6" name="Oval 188"/>
                  <p:cNvSpPr>
                    <a:spLocks noChangeArrowheads="1"/>
                  </p:cNvSpPr>
                  <p:nvPr/>
                </p:nvSpPr>
                <p:spPr bwMode="auto">
                  <a:xfrm>
                    <a:off x="3383" y="1936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7" name="Oval 189"/>
                  <p:cNvSpPr>
                    <a:spLocks noChangeArrowheads="1"/>
                  </p:cNvSpPr>
                  <p:nvPr/>
                </p:nvSpPr>
                <p:spPr bwMode="auto">
                  <a:xfrm>
                    <a:off x="3937" y="1941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8" name="Oval 190"/>
                  <p:cNvSpPr>
                    <a:spLocks noChangeArrowheads="1"/>
                  </p:cNvSpPr>
                  <p:nvPr/>
                </p:nvSpPr>
                <p:spPr bwMode="auto">
                  <a:xfrm>
                    <a:off x="4172" y="1936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9" name="Oval 191"/>
                  <p:cNvSpPr>
                    <a:spLocks noChangeArrowheads="1"/>
                  </p:cNvSpPr>
                  <p:nvPr/>
                </p:nvSpPr>
                <p:spPr bwMode="auto">
                  <a:xfrm>
                    <a:off x="3148" y="1719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40" name="Oval 192"/>
                  <p:cNvSpPr>
                    <a:spLocks noChangeArrowheads="1"/>
                  </p:cNvSpPr>
                  <p:nvPr/>
                </p:nvSpPr>
                <p:spPr bwMode="auto">
                  <a:xfrm>
                    <a:off x="4168" y="1710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9" name="Group 193"/>
                <p:cNvGrpSpPr>
                  <a:grpSpLocks/>
                </p:cNvGrpSpPr>
                <p:nvPr/>
              </p:nvGrpSpPr>
              <p:grpSpPr bwMode="auto">
                <a:xfrm>
                  <a:off x="3488" y="1500"/>
                  <a:ext cx="374" cy="143"/>
                  <a:chOff x="3488" y="1500"/>
                  <a:chExt cx="374" cy="143"/>
                </a:xfrm>
              </p:grpSpPr>
              <p:sp>
                <p:nvSpPr>
                  <p:cNvPr id="9529" name="Oval 194"/>
                  <p:cNvSpPr>
                    <a:spLocks noChangeArrowheads="1"/>
                  </p:cNvSpPr>
                  <p:nvPr/>
                </p:nvSpPr>
                <p:spPr bwMode="auto">
                  <a:xfrm>
                    <a:off x="3488" y="1613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0" name="Oval 195"/>
                  <p:cNvSpPr>
                    <a:spLocks noChangeArrowheads="1"/>
                  </p:cNvSpPr>
                  <p:nvPr/>
                </p:nvSpPr>
                <p:spPr bwMode="auto">
                  <a:xfrm>
                    <a:off x="3833" y="1611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1" name="Oval 196"/>
                  <p:cNvSpPr>
                    <a:spLocks noChangeArrowheads="1"/>
                  </p:cNvSpPr>
                  <p:nvPr/>
                </p:nvSpPr>
                <p:spPr bwMode="auto">
                  <a:xfrm>
                    <a:off x="3609" y="1614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2" name="Oval 197"/>
                  <p:cNvSpPr>
                    <a:spLocks noChangeArrowheads="1"/>
                  </p:cNvSpPr>
                  <p:nvPr/>
                </p:nvSpPr>
                <p:spPr bwMode="auto">
                  <a:xfrm>
                    <a:off x="3730" y="1614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3" name="Oval 198"/>
                  <p:cNvSpPr>
                    <a:spLocks noChangeArrowheads="1"/>
                  </p:cNvSpPr>
                  <p:nvPr/>
                </p:nvSpPr>
                <p:spPr bwMode="auto">
                  <a:xfrm>
                    <a:off x="3491" y="1500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9534" name="Oval 199"/>
                  <p:cNvSpPr>
                    <a:spLocks noChangeArrowheads="1"/>
                  </p:cNvSpPr>
                  <p:nvPr/>
                </p:nvSpPr>
                <p:spPr bwMode="auto">
                  <a:xfrm>
                    <a:off x="3831" y="1506"/>
                    <a:ext cx="29" cy="29"/>
                  </a:xfrm>
                  <a:prstGeom prst="ellipse">
                    <a:avLst/>
                  </a:prstGeom>
                  <a:solidFill>
                    <a:srgbClr val="520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</p:grpSp>
        </p:grpSp>
        <p:grpSp>
          <p:nvGrpSpPr>
            <p:cNvPr id="10" name="Group 200"/>
            <p:cNvGrpSpPr>
              <a:grpSpLocks/>
            </p:cNvGrpSpPr>
            <p:nvPr/>
          </p:nvGrpSpPr>
          <p:grpSpPr bwMode="auto">
            <a:xfrm>
              <a:off x="3120" y="320"/>
              <a:ext cx="1066" cy="1674"/>
              <a:chOff x="3120" y="320"/>
              <a:chExt cx="1066" cy="1674"/>
            </a:xfrm>
          </p:grpSpPr>
          <p:sp>
            <p:nvSpPr>
              <p:cNvPr id="9512" name="Line 201"/>
              <p:cNvSpPr>
                <a:spLocks noChangeShapeType="1"/>
              </p:cNvSpPr>
              <p:nvPr/>
            </p:nvSpPr>
            <p:spPr bwMode="auto">
              <a:xfrm>
                <a:off x="3162" y="1956"/>
                <a:ext cx="1024" cy="0"/>
              </a:xfrm>
              <a:prstGeom prst="line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202"/>
              <p:cNvGrpSpPr>
                <a:grpSpLocks/>
              </p:cNvGrpSpPr>
              <p:nvPr/>
            </p:nvGrpSpPr>
            <p:grpSpPr bwMode="auto">
              <a:xfrm>
                <a:off x="3120" y="320"/>
                <a:ext cx="1066" cy="1674"/>
                <a:chOff x="3120" y="320"/>
                <a:chExt cx="1066" cy="1674"/>
              </a:xfrm>
            </p:grpSpPr>
            <p:sp>
              <p:nvSpPr>
                <p:cNvPr id="9514" name="Line 203"/>
                <p:cNvSpPr>
                  <a:spLocks noChangeShapeType="1"/>
                </p:cNvSpPr>
                <p:nvPr/>
              </p:nvSpPr>
              <p:spPr bwMode="auto">
                <a:xfrm>
                  <a:off x="3162" y="324"/>
                  <a:ext cx="0" cy="1632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5" name="Line 204"/>
                <p:cNvSpPr>
                  <a:spLocks noChangeShapeType="1"/>
                </p:cNvSpPr>
                <p:nvPr/>
              </p:nvSpPr>
              <p:spPr bwMode="auto">
                <a:xfrm>
                  <a:off x="4182" y="324"/>
                  <a:ext cx="0" cy="1632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6" name="Line 205"/>
                <p:cNvSpPr>
                  <a:spLocks noChangeShapeType="1"/>
                </p:cNvSpPr>
                <p:nvPr/>
              </p:nvSpPr>
              <p:spPr bwMode="auto">
                <a:xfrm>
                  <a:off x="3502" y="320"/>
                  <a:ext cx="0" cy="1312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7" name="Line 206"/>
                <p:cNvSpPr>
                  <a:spLocks noChangeShapeType="1"/>
                </p:cNvSpPr>
                <p:nvPr/>
              </p:nvSpPr>
              <p:spPr bwMode="auto">
                <a:xfrm>
                  <a:off x="3846" y="324"/>
                  <a:ext cx="0" cy="1312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8" name="Line 207"/>
                <p:cNvSpPr>
                  <a:spLocks noChangeShapeType="1"/>
                </p:cNvSpPr>
                <p:nvPr/>
              </p:nvSpPr>
              <p:spPr bwMode="auto">
                <a:xfrm>
                  <a:off x="3178" y="320"/>
                  <a:ext cx="336" cy="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9" name="Line 208"/>
                <p:cNvSpPr>
                  <a:spLocks noChangeShapeType="1"/>
                </p:cNvSpPr>
                <p:nvPr/>
              </p:nvSpPr>
              <p:spPr bwMode="auto">
                <a:xfrm>
                  <a:off x="3850" y="320"/>
                  <a:ext cx="336" cy="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20" name="Line 209"/>
                <p:cNvSpPr>
                  <a:spLocks noChangeShapeType="1"/>
                </p:cNvSpPr>
                <p:nvPr/>
              </p:nvSpPr>
              <p:spPr bwMode="auto">
                <a:xfrm>
                  <a:off x="3514" y="1632"/>
                  <a:ext cx="336" cy="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21" name="AutoShape 210"/>
                <p:cNvSpPr>
                  <a:spLocks noChangeArrowheads="1"/>
                </p:cNvSpPr>
                <p:nvPr/>
              </p:nvSpPr>
              <p:spPr bwMode="auto">
                <a:xfrm rot="-8168303">
                  <a:off x="3120" y="1690"/>
                  <a:ext cx="403" cy="218"/>
                </a:xfrm>
                <a:custGeom>
                  <a:avLst/>
                  <a:gdLst>
                    <a:gd name="T0" fmla="*/ 4 w 21600"/>
                    <a:gd name="T1" fmla="*/ 0 h 21600"/>
                    <a:gd name="T2" fmla="*/ 1 w 21600"/>
                    <a:gd name="T3" fmla="*/ 1 h 21600"/>
                    <a:gd name="T4" fmla="*/ 4 w 21600"/>
                    <a:gd name="T5" fmla="*/ 0 h 21600"/>
                    <a:gd name="T6" fmla="*/ 7 w 21600"/>
                    <a:gd name="T7" fmla="*/ 1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75 w 21600"/>
                    <a:gd name="T13" fmla="*/ 0 h 21600"/>
                    <a:gd name="T14" fmla="*/ 21225 w 21600"/>
                    <a:gd name="T15" fmla="*/ 8224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2025" y="6000"/>
                      </a:moveTo>
                      <a:cubicBezTo>
                        <a:pt x="3779" y="2792"/>
                        <a:pt x="7144" y="797"/>
                        <a:pt x="10800" y="798"/>
                      </a:cubicBezTo>
                      <a:cubicBezTo>
                        <a:pt x="14455" y="798"/>
                        <a:pt x="17820" y="2792"/>
                        <a:pt x="19574" y="6000"/>
                      </a:cubicBezTo>
                      <a:lnTo>
                        <a:pt x="20275" y="5617"/>
                      </a:lnTo>
                      <a:cubicBezTo>
                        <a:pt x="18380" y="2153"/>
                        <a:pt x="14747" y="-1"/>
                        <a:pt x="10799" y="0"/>
                      </a:cubicBezTo>
                      <a:cubicBezTo>
                        <a:pt x="6852" y="0"/>
                        <a:pt x="3219" y="2153"/>
                        <a:pt x="1324" y="5617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12700">
                  <a:solidFill>
                    <a:srgbClr val="0066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22" name="AutoShape 211"/>
                <p:cNvSpPr>
                  <a:spLocks noChangeArrowheads="1"/>
                </p:cNvSpPr>
                <p:nvPr/>
              </p:nvSpPr>
              <p:spPr bwMode="auto">
                <a:xfrm rot="7770998">
                  <a:off x="3832" y="1684"/>
                  <a:ext cx="403" cy="218"/>
                </a:xfrm>
                <a:custGeom>
                  <a:avLst/>
                  <a:gdLst>
                    <a:gd name="T0" fmla="*/ 4 w 21600"/>
                    <a:gd name="T1" fmla="*/ 0 h 21600"/>
                    <a:gd name="T2" fmla="*/ 1 w 21600"/>
                    <a:gd name="T3" fmla="*/ 1 h 21600"/>
                    <a:gd name="T4" fmla="*/ 4 w 21600"/>
                    <a:gd name="T5" fmla="*/ 0 h 21600"/>
                    <a:gd name="T6" fmla="*/ 7 w 21600"/>
                    <a:gd name="T7" fmla="*/ 1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75 w 21600"/>
                    <a:gd name="T13" fmla="*/ 0 h 21600"/>
                    <a:gd name="T14" fmla="*/ 21225 w 21600"/>
                    <a:gd name="T15" fmla="*/ 8224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2025" y="6000"/>
                      </a:moveTo>
                      <a:cubicBezTo>
                        <a:pt x="3779" y="2792"/>
                        <a:pt x="7144" y="797"/>
                        <a:pt x="10800" y="798"/>
                      </a:cubicBezTo>
                      <a:cubicBezTo>
                        <a:pt x="14455" y="798"/>
                        <a:pt x="17820" y="2792"/>
                        <a:pt x="19574" y="6000"/>
                      </a:cubicBezTo>
                      <a:lnTo>
                        <a:pt x="20275" y="5617"/>
                      </a:lnTo>
                      <a:cubicBezTo>
                        <a:pt x="18380" y="2153"/>
                        <a:pt x="14747" y="-1"/>
                        <a:pt x="10799" y="0"/>
                      </a:cubicBezTo>
                      <a:cubicBezTo>
                        <a:pt x="6852" y="0"/>
                        <a:pt x="3219" y="2153"/>
                        <a:pt x="1324" y="5617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12700">
                  <a:solidFill>
                    <a:srgbClr val="0066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23" name="Arc 212"/>
                <p:cNvSpPr>
                  <a:spLocks/>
                </p:cNvSpPr>
                <p:nvPr/>
              </p:nvSpPr>
              <p:spPr bwMode="auto">
                <a:xfrm rot="446616" flipV="1">
                  <a:off x="3744" y="1532"/>
                  <a:ext cx="96" cy="102"/>
                </a:xfrm>
                <a:custGeom>
                  <a:avLst/>
                  <a:gdLst>
                    <a:gd name="T0" fmla="*/ 0 w 21600"/>
                    <a:gd name="T1" fmla="*/ 0 h 22952"/>
                    <a:gd name="T2" fmla="*/ 0 w 21600"/>
                    <a:gd name="T3" fmla="*/ 0 h 22952"/>
                    <a:gd name="T4" fmla="*/ 0 w 21600"/>
                    <a:gd name="T5" fmla="*/ 0 h 22952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2952"/>
                    <a:gd name="T11" fmla="*/ 21600 w 21600"/>
                    <a:gd name="T12" fmla="*/ 22952 h 229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2952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050"/>
                        <a:pt x="21585" y="22501"/>
                        <a:pt x="21557" y="22951"/>
                      </a:cubicBezTo>
                    </a:path>
                    <a:path w="21600" h="22952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050"/>
                        <a:pt x="21585" y="22501"/>
                        <a:pt x="21557" y="22951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9524" name="Arc 213"/>
                <p:cNvSpPr>
                  <a:spLocks/>
                </p:cNvSpPr>
                <p:nvPr/>
              </p:nvSpPr>
              <p:spPr bwMode="auto">
                <a:xfrm rot="5400000" flipV="1">
                  <a:off x="3502" y="1527"/>
                  <a:ext cx="103" cy="104"/>
                </a:xfrm>
                <a:custGeom>
                  <a:avLst/>
                  <a:gdLst>
                    <a:gd name="T0" fmla="*/ 0 w 23089"/>
                    <a:gd name="T1" fmla="*/ 0 h 22952"/>
                    <a:gd name="T2" fmla="*/ 0 w 23089"/>
                    <a:gd name="T3" fmla="*/ 0 h 22952"/>
                    <a:gd name="T4" fmla="*/ 0 w 23089"/>
                    <a:gd name="T5" fmla="*/ 0 h 22952"/>
                    <a:gd name="T6" fmla="*/ 0 60000 65536"/>
                    <a:gd name="T7" fmla="*/ 0 60000 65536"/>
                    <a:gd name="T8" fmla="*/ 0 60000 65536"/>
                    <a:gd name="T9" fmla="*/ 0 w 23089"/>
                    <a:gd name="T10" fmla="*/ 0 h 22952"/>
                    <a:gd name="T11" fmla="*/ 23089 w 23089"/>
                    <a:gd name="T12" fmla="*/ 22952 h 229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3089" h="22952" fill="none" extrusionOk="0">
                      <a:moveTo>
                        <a:pt x="0" y="51"/>
                      </a:moveTo>
                      <a:cubicBezTo>
                        <a:pt x="495" y="17"/>
                        <a:pt x="992" y="-1"/>
                        <a:pt x="1489" y="0"/>
                      </a:cubicBezTo>
                      <a:cubicBezTo>
                        <a:pt x="13418" y="0"/>
                        <a:pt x="23089" y="9670"/>
                        <a:pt x="23089" y="21600"/>
                      </a:cubicBezTo>
                      <a:cubicBezTo>
                        <a:pt x="23089" y="22050"/>
                        <a:pt x="23074" y="22501"/>
                        <a:pt x="23046" y="22951"/>
                      </a:cubicBezTo>
                    </a:path>
                    <a:path w="23089" h="22952" stroke="0" extrusionOk="0">
                      <a:moveTo>
                        <a:pt x="0" y="51"/>
                      </a:moveTo>
                      <a:cubicBezTo>
                        <a:pt x="495" y="17"/>
                        <a:pt x="992" y="-1"/>
                        <a:pt x="1489" y="0"/>
                      </a:cubicBezTo>
                      <a:cubicBezTo>
                        <a:pt x="13418" y="0"/>
                        <a:pt x="23089" y="9670"/>
                        <a:pt x="23089" y="21600"/>
                      </a:cubicBezTo>
                      <a:cubicBezTo>
                        <a:pt x="23089" y="22050"/>
                        <a:pt x="23074" y="22501"/>
                        <a:pt x="23046" y="22951"/>
                      </a:cubicBezTo>
                      <a:lnTo>
                        <a:pt x="1489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</p:grpSp>
      <p:sp>
        <p:nvSpPr>
          <p:cNvPr id="16598" name="Line 214"/>
          <p:cNvSpPr>
            <a:spLocks noChangeShapeType="1"/>
          </p:cNvSpPr>
          <p:nvPr/>
        </p:nvSpPr>
        <p:spPr bwMode="auto">
          <a:xfrm>
            <a:off x="7391400" y="279400"/>
            <a:ext cx="0" cy="3048000"/>
          </a:xfrm>
          <a:prstGeom prst="line">
            <a:avLst/>
          </a:prstGeom>
          <a:noFill/>
          <a:ln w="9525">
            <a:solidFill>
              <a:srgbClr val="F71919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599" name="Group 215"/>
          <p:cNvGraphicFramePr>
            <a:graphicFrameLocks noGrp="1"/>
          </p:cNvGraphicFramePr>
          <p:nvPr/>
        </p:nvGraphicFramePr>
        <p:xfrm>
          <a:off x="554038" y="3813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625" name="Oval 241"/>
          <p:cNvSpPr>
            <a:spLocks noChangeArrowheads="1"/>
          </p:cNvSpPr>
          <p:nvPr/>
        </p:nvSpPr>
        <p:spPr bwMode="auto">
          <a:xfrm>
            <a:off x="533400" y="3781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26" name="Oval 242"/>
          <p:cNvSpPr>
            <a:spLocks noChangeArrowheads="1"/>
          </p:cNvSpPr>
          <p:nvPr/>
        </p:nvSpPr>
        <p:spPr bwMode="auto">
          <a:xfrm>
            <a:off x="1063625" y="37830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27" name="Oval 243"/>
          <p:cNvSpPr>
            <a:spLocks noChangeArrowheads="1"/>
          </p:cNvSpPr>
          <p:nvPr/>
        </p:nvSpPr>
        <p:spPr bwMode="auto">
          <a:xfrm>
            <a:off x="1598613" y="37830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28" name="Oval 244"/>
          <p:cNvSpPr>
            <a:spLocks noChangeArrowheads="1"/>
          </p:cNvSpPr>
          <p:nvPr/>
        </p:nvSpPr>
        <p:spPr bwMode="auto">
          <a:xfrm>
            <a:off x="2124075" y="37830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29" name="Oval 245"/>
          <p:cNvSpPr>
            <a:spLocks noChangeArrowheads="1"/>
          </p:cNvSpPr>
          <p:nvPr/>
        </p:nvSpPr>
        <p:spPr bwMode="auto">
          <a:xfrm>
            <a:off x="533400" y="63738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0" name="Oval 246"/>
          <p:cNvSpPr>
            <a:spLocks noChangeArrowheads="1"/>
          </p:cNvSpPr>
          <p:nvPr/>
        </p:nvSpPr>
        <p:spPr bwMode="auto">
          <a:xfrm>
            <a:off x="1066800" y="636905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1" name="Oval 247"/>
          <p:cNvSpPr>
            <a:spLocks noChangeArrowheads="1"/>
          </p:cNvSpPr>
          <p:nvPr/>
        </p:nvSpPr>
        <p:spPr bwMode="auto">
          <a:xfrm>
            <a:off x="1598613" y="63690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2" name="Oval 248"/>
          <p:cNvSpPr>
            <a:spLocks noChangeArrowheads="1"/>
          </p:cNvSpPr>
          <p:nvPr/>
        </p:nvSpPr>
        <p:spPr bwMode="auto">
          <a:xfrm>
            <a:off x="2122488" y="63690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3" name="Oval 249"/>
          <p:cNvSpPr>
            <a:spLocks noChangeArrowheads="1"/>
          </p:cNvSpPr>
          <p:nvPr/>
        </p:nvSpPr>
        <p:spPr bwMode="auto">
          <a:xfrm>
            <a:off x="1069975" y="48148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4" name="Oval 250"/>
          <p:cNvSpPr>
            <a:spLocks noChangeArrowheads="1"/>
          </p:cNvSpPr>
          <p:nvPr/>
        </p:nvSpPr>
        <p:spPr bwMode="auto">
          <a:xfrm>
            <a:off x="1593850" y="48148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5" name="Oval 251"/>
          <p:cNvSpPr>
            <a:spLocks noChangeArrowheads="1"/>
          </p:cNvSpPr>
          <p:nvPr/>
        </p:nvSpPr>
        <p:spPr bwMode="auto">
          <a:xfrm>
            <a:off x="1065213" y="53324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6" name="Oval 252"/>
          <p:cNvSpPr>
            <a:spLocks noChangeArrowheads="1"/>
          </p:cNvSpPr>
          <p:nvPr/>
        </p:nvSpPr>
        <p:spPr bwMode="auto">
          <a:xfrm>
            <a:off x="1593850" y="53324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37" name="Line 253"/>
          <p:cNvSpPr>
            <a:spLocks noChangeShapeType="1"/>
          </p:cNvSpPr>
          <p:nvPr/>
        </p:nvSpPr>
        <p:spPr bwMode="auto">
          <a:xfrm>
            <a:off x="554038" y="381317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38" name="Line 254"/>
          <p:cNvSpPr>
            <a:spLocks noChangeShapeType="1"/>
          </p:cNvSpPr>
          <p:nvPr/>
        </p:nvSpPr>
        <p:spPr bwMode="auto">
          <a:xfrm>
            <a:off x="2154238" y="381317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39" name="Line 255"/>
          <p:cNvSpPr>
            <a:spLocks noChangeShapeType="1"/>
          </p:cNvSpPr>
          <p:nvPr/>
        </p:nvSpPr>
        <p:spPr bwMode="auto">
          <a:xfrm>
            <a:off x="5540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0" name="Line 256"/>
          <p:cNvSpPr>
            <a:spLocks noChangeShapeType="1"/>
          </p:cNvSpPr>
          <p:nvPr/>
        </p:nvSpPr>
        <p:spPr bwMode="auto">
          <a:xfrm>
            <a:off x="16208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1" name="Line 257"/>
          <p:cNvSpPr>
            <a:spLocks noChangeShapeType="1"/>
          </p:cNvSpPr>
          <p:nvPr/>
        </p:nvSpPr>
        <p:spPr bwMode="auto">
          <a:xfrm>
            <a:off x="5540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2" name="Line 258"/>
          <p:cNvSpPr>
            <a:spLocks noChangeShapeType="1"/>
          </p:cNvSpPr>
          <p:nvPr/>
        </p:nvSpPr>
        <p:spPr bwMode="auto">
          <a:xfrm>
            <a:off x="16208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3" name="Line 259"/>
          <p:cNvSpPr>
            <a:spLocks noChangeShapeType="1"/>
          </p:cNvSpPr>
          <p:nvPr/>
        </p:nvSpPr>
        <p:spPr bwMode="auto">
          <a:xfrm>
            <a:off x="10874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4" name="Line 260"/>
          <p:cNvSpPr>
            <a:spLocks noChangeShapeType="1"/>
          </p:cNvSpPr>
          <p:nvPr/>
        </p:nvSpPr>
        <p:spPr bwMode="auto">
          <a:xfrm>
            <a:off x="16208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5" name="Line 261"/>
          <p:cNvSpPr>
            <a:spLocks noChangeShapeType="1"/>
          </p:cNvSpPr>
          <p:nvPr/>
        </p:nvSpPr>
        <p:spPr bwMode="auto">
          <a:xfrm>
            <a:off x="10874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6" name="Line 262"/>
          <p:cNvSpPr>
            <a:spLocks noChangeShapeType="1"/>
          </p:cNvSpPr>
          <p:nvPr/>
        </p:nvSpPr>
        <p:spPr bwMode="auto">
          <a:xfrm>
            <a:off x="16208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7" name="Line 263"/>
          <p:cNvSpPr>
            <a:spLocks noChangeShapeType="1"/>
          </p:cNvSpPr>
          <p:nvPr/>
        </p:nvSpPr>
        <p:spPr bwMode="auto">
          <a:xfrm>
            <a:off x="1087438" y="4835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8" name="Line 264"/>
          <p:cNvSpPr>
            <a:spLocks noChangeShapeType="1"/>
          </p:cNvSpPr>
          <p:nvPr/>
        </p:nvSpPr>
        <p:spPr bwMode="auto">
          <a:xfrm>
            <a:off x="1087438" y="53498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9" name="Line 265"/>
          <p:cNvSpPr>
            <a:spLocks noChangeShapeType="1"/>
          </p:cNvSpPr>
          <p:nvPr/>
        </p:nvSpPr>
        <p:spPr bwMode="auto">
          <a:xfrm>
            <a:off x="1354138" y="3609975"/>
            <a:ext cx="0" cy="3111500"/>
          </a:xfrm>
          <a:prstGeom prst="line">
            <a:avLst/>
          </a:prstGeom>
          <a:noFill/>
          <a:ln w="9525">
            <a:solidFill>
              <a:srgbClr val="CC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50" name="Rectangle 266"/>
          <p:cNvSpPr>
            <a:spLocks noChangeArrowheads="1"/>
          </p:cNvSpPr>
          <p:nvPr/>
        </p:nvSpPr>
        <p:spPr bwMode="auto">
          <a:xfrm>
            <a:off x="1362075" y="3584575"/>
            <a:ext cx="884238" cy="290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6651" name="Group 267"/>
          <p:cNvGraphicFramePr>
            <a:graphicFrameLocks noGrp="1"/>
          </p:cNvGraphicFramePr>
          <p:nvPr/>
        </p:nvGraphicFramePr>
        <p:xfrm>
          <a:off x="1976438" y="3797300"/>
          <a:ext cx="1620837" cy="2590800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677" name="Oval 293"/>
          <p:cNvSpPr>
            <a:spLocks noChangeArrowheads="1"/>
          </p:cNvSpPr>
          <p:nvPr/>
        </p:nvSpPr>
        <p:spPr bwMode="auto">
          <a:xfrm>
            <a:off x="1949450" y="37592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78" name="Oval 294"/>
          <p:cNvSpPr>
            <a:spLocks noChangeArrowheads="1"/>
          </p:cNvSpPr>
          <p:nvPr/>
        </p:nvSpPr>
        <p:spPr bwMode="auto">
          <a:xfrm>
            <a:off x="2489200" y="37703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79" name="Oval 295"/>
          <p:cNvSpPr>
            <a:spLocks noChangeArrowheads="1"/>
          </p:cNvSpPr>
          <p:nvPr/>
        </p:nvSpPr>
        <p:spPr bwMode="auto">
          <a:xfrm>
            <a:off x="3036888" y="37703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0" name="Oval 296"/>
          <p:cNvSpPr>
            <a:spLocks noChangeArrowheads="1"/>
          </p:cNvSpPr>
          <p:nvPr/>
        </p:nvSpPr>
        <p:spPr bwMode="auto">
          <a:xfrm>
            <a:off x="3568700" y="376713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1" name="Oval 297"/>
          <p:cNvSpPr>
            <a:spLocks noChangeArrowheads="1"/>
          </p:cNvSpPr>
          <p:nvPr/>
        </p:nvSpPr>
        <p:spPr bwMode="auto">
          <a:xfrm>
            <a:off x="1949450" y="634523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2" name="Oval 298"/>
          <p:cNvSpPr>
            <a:spLocks noChangeArrowheads="1"/>
          </p:cNvSpPr>
          <p:nvPr/>
        </p:nvSpPr>
        <p:spPr bwMode="auto">
          <a:xfrm>
            <a:off x="2322513" y="635317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3" name="Oval 299"/>
          <p:cNvSpPr>
            <a:spLocks noChangeArrowheads="1"/>
          </p:cNvSpPr>
          <p:nvPr/>
        </p:nvSpPr>
        <p:spPr bwMode="auto">
          <a:xfrm>
            <a:off x="3201988" y="63611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4" name="Oval 300"/>
          <p:cNvSpPr>
            <a:spLocks noChangeArrowheads="1"/>
          </p:cNvSpPr>
          <p:nvPr/>
        </p:nvSpPr>
        <p:spPr bwMode="auto">
          <a:xfrm>
            <a:off x="3575050" y="635317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5" name="Oval 301"/>
          <p:cNvSpPr>
            <a:spLocks noChangeArrowheads="1"/>
          </p:cNvSpPr>
          <p:nvPr/>
        </p:nvSpPr>
        <p:spPr bwMode="auto">
          <a:xfrm>
            <a:off x="2487613" y="4802188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6" name="Oval 302"/>
          <p:cNvSpPr>
            <a:spLocks noChangeArrowheads="1"/>
          </p:cNvSpPr>
          <p:nvPr/>
        </p:nvSpPr>
        <p:spPr bwMode="auto">
          <a:xfrm>
            <a:off x="3036888" y="48101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7" name="Oval 303"/>
          <p:cNvSpPr>
            <a:spLocks noChangeArrowheads="1"/>
          </p:cNvSpPr>
          <p:nvPr/>
        </p:nvSpPr>
        <p:spPr bwMode="auto">
          <a:xfrm>
            <a:off x="2489200" y="58404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8" name="Oval 304"/>
          <p:cNvSpPr>
            <a:spLocks noChangeArrowheads="1"/>
          </p:cNvSpPr>
          <p:nvPr/>
        </p:nvSpPr>
        <p:spPr bwMode="auto">
          <a:xfrm>
            <a:off x="3036888" y="5837238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89" name="Oval 305"/>
          <p:cNvSpPr>
            <a:spLocks noChangeArrowheads="1"/>
          </p:cNvSpPr>
          <p:nvPr/>
        </p:nvSpPr>
        <p:spPr bwMode="auto">
          <a:xfrm>
            <a:off x="1949450" y="60086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0" name="Oval 306"/>
          <p:cNvSpPr>
            <a:spLocks noChangeArrowheads="1"/>
          </p:cNvSpPr>
          <p:nvPr/>
        </p:nvSpPr>
        <p:spPr bwMode="auto">
          <a:xfrm>
            <a:off x="3568700" y="59944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1" name="Oval 307"/>
          <p:cNvSpPr>
            <a:spLocks noChangeArrowheads="1"/>
          </p:cNvSpPr>
          <p:nvPr/>
        </p:nvSpPr>
        <p:spPr bwMode="auto">
          <a:xfrm>
            <a:off x="2681288" y="584200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2" name="Oval 308"/>
          <p:cNvSpPr>
            <a:spLocks noChangeArrowheads="1"/>
          </p:cNvSpPr>
          <p:nvPr/>
        </p:nvSpPr>
        <p:spPr bwMode="auto">
          <a:xfrm>
            <a:off x="2873375" y="58420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3" name="Oval 309"/>
          <p:cNvSpPr>
            <a:spLocks noChangeArrowheads="1"/>
          </p:cNvSpPr>
          <p:nvPr/>
        </p:nvSpPr>
        <p:spPr bwMode="auto">
          <a:xfrm>
            <a:off x="2493963" y="56610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4" name="Oval 310"/>
          <p:cNvSpPr>
            <a:spLocks noChangeArrowheads="1"/>
          </p:cNvSpPr>
          <p:nvPr/>
        </p:nvSpPr>
        <p:spPr bwMode="auto">
          <a:xfrm>
            <a:off x="3033713" y="56705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695" name="Line 311"/>
          <p:cNvSpPr>
            <a:spLocks noChangeShapeType="1"/>
          </p:cNvSpPr>
          <p:nvPr/>
        </p:nvSpPr>
        <p:spPr bwMode="auto">
          <a:xfrm>
            <a:off x="1971675" y="37941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96" name="Line 312"/>
          <p:cNvSpPr>
            <a:spLocks noChangeShapeType="1"/>
          </p:cNvSpPr>
          <p:nvPr/>
        </p:nvSpPr>
        <p:spPr bwMode="auto">
          <a:xfrm>
            <a:off x="3590925" y="37941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97" name="Line 313"/>
          <p:cNvSpPr>
            <a:spLocks noChangeShapeType="1"/>
          </p:cNvSpPr>
          <p:nvPr/>
        </p:nvSpPr>
        <p:spPr bwMode="auto">
          <a:xfrm>
            <a:off x="2511425" y="3787775"/>
            <a:ext cx="0" cy="2082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98" name="Line 314"/>
          <p:cNvSpPr>
            <a:spLocks noChangeShapeType="1"/>
          </p:cNvSpPr>
          <p:nvPr/>
        </p:nvSpPr>
        <p:spPr bwMode="auto">
          <a:xfrm>
            <a:off x="3057525" y="3794125"/>
            <a:ext cx="0" cy="2082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99" name="Line 315"/>
          <p:cNvSpPr>
            <a:spLocks noChangeShapeType="1"/>
          </p:cNvSpPr>
          <p:nvPr/>
        </p:nvSpPr>
        <p:spPr bwMode="auto">
          <a:xfrm>
            <a:off x="1971675" y="6384925"/>
            <a:ext cx="1625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0" name="Line 316"/>
          <p:cNvSpPr>
            <a:spLocks noChangeShapeType="1"/>
          </p:cNvSpPr>
          <p:nvPr/>
        </p:nvSpPr>
        <p:spPr bwMode="auto">
          <a:xfrm>
            <a:off x="1997075" y="37877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1" name="Line 317"/>
          <p:cNvSpPr>
            <a:spLocks noChangeShapeType="1"/>
          </p:cNvSpPr>
          <p:nvPr/>
        </p:nvSpPr>
        <p:spPr bwMode="auto">
          <a:xfrm>
            <a:off x="3063875" y="37877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2" name="Line 318"/>
          <p:cNvSpPr>
            <a:spLocks noChangeShapeType="1"/>
          </p:cNvSpPr>
          <p:nvPr/>
        </p:nvSpPr>
        <p:spPr bwMode="auto">
          <a:xfrm>
            <a:off x="2530475" y="58705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3" name="Arc 319"/>
          <p:cNvSpPr>
            <a:spLocks/>
          </p:cNvSpPr>
          <p:nvPr/>
        </p:nvSpPr>
        <p:spPr bwMode="auto">
          <a:xfrm rot="446616" flipV="1">
            <a:off x="2895600" y="5711825"/>
            <a:ext cx="152400" cy="161925"/>
          </a:xfrm>
          <a:custGeom>
            <a:avLst/>
            <a:gdLst>
              <a:gd name="T0" fmla="*/ 0 w 21600"/>
              <a:gd name="T1" fmla="*/ 0 h 22952"/>
              <a:gd name="T2" fmla="*/ 1073178 w 21600"/>
              <a:gd name="T3" fmla="*/ 1142371 h 22952"/>
              <a:gd name="T4" fmla="*/ 0 w 21600"/>
              <a:gd name="T5" fmla="*/ 1075081 h 22952"/>
              <a:gd name="T6" fmla="*/ 0 60000 65536"/>
              <a:gd name="T7" fmla="*/ 0 60000 65536"/>
              <a:gd name="T8" fmla="*/ 0 60000 65536"/>
              <a:gd name="T9" fmla="*/ 0 w 21600"/>
              <a:gd name="T10" fmla="*/ 0 h 22952"/>
              <a:gd name="T11" fmla="*/ 21600 w 21600"/>
              <a:gd name="T12" fmla="*/ 22952 h 229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9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50"/>
                  <a:pt x="21585" y="22501"/>
                  <a:pt x="21557" y="22951"/>
                </a:cubicBezTo>
              </a:path>
              <a:path w="21600" h="229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50"/>
                  <a:pt x="21585" y="22501"/>
                  <a:pt x="21557" y="22951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04" name="Arc 320"/>
          <p:cNvSpPr>
            <a:spLocks/>
          </p:cNvSpPr>
          <p:nvPr/>
        </p:nvSpPr>
        <p:spPr bwMode="auto">
          <a:xfrm rot="5400000" flipV="1">
            <a:off x="2512219" y="5703094"/>
            <a:ext cx="163512" cy="165100"/>
          </a:xfrm>
          <a:custGeom>
            <a:avLst/>
            <a:gdLst>
              <a:gd name="T0" fmla="*/ 0 w 23089"/>
              <a:gd name="T1" fmla="*/ 2640 h 22952"/>
              <a:gd name="T2" fmla="*/ 1155858 w 23089"/>
              <a:gd name="T3" fmla="*/ 1187609 h 22952"/>
              <a:gd name="T4" fmla="*/ 74678 w 23089"/>
              <a:gd name="T5" fmla="*/ 1117655 h 22952"/>
              <a:gd name="T6" fmla="*/ 0 60000 65536"/>
              <a:gd name="T7" fmla="*/ 0 60000 65536"/>
              <a:gd name="T8" fmla="*/ 0 60000 65536"/>
              <a:gd name="T9" fmla="*/ 0 w 23089"/>
              <a:gd name="T10" fmla="*/ 0 h 22952"/>
              <a:gd name="T11" fmla="*/ 23089 w 23089"/>
              <a:gd name="T12" fmla="*/ 22952 h 229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89" h="22952" fill="none" extrusionOk="0">
                <a:moveTo>
                  <a:pt x="0" y="51"/>
                </a:moveTo>
                <a:cubicBezTo>
                  <a:pt x="495" y="17"/>
                  <a:pt x="992" y="-1"/>
                  <a:pt x="1489" y="0"/>
                </a:cubicBezTo>
                <a:cubicBezTo>
                  <a:pt x="13418" y="0"/>
                  <a:pt x="23089" y="9670"/>
                  <a:pt x="23089" y="21600"/>
                </a:cubicBezTo>
                <a:cubicBezTo>
                  <a:pt x="23089" y="22050"/>
                  <a:pt x="23074" y="22501"/>
                  <a:pt x="23046" y="22951"/>
                </a:cubicBezTo>
              </a:path>
              <a:path w="23089" h="22952" stroke="0" extrusionOk="0">
                <a:moveTo>
                  <a:pt x="0" y="51"/>
                </a:moveTo>
                <a:cubicBezTo>
                  <a:pt x="495" y="17"/>
                  <a:pt x="992" y="-1"/>
                  <a:pt x="1489" y="0"/>
                </a:cubicBezTo>
                <a:cubicBezTo>
                  <a:pt x="13418" y="0"/>
                  <a:pt x="23089" y="9670"/>
                  <a:pt x="23089" y="21600"/>
                </a:cubicBezTo>
                <a:cubicBezTo>
                  <a:pt x="23089" y="22050"/>
                  <a:pt x="23074" y="22501"/>
                  <a:pt x="23046" y="22951"/>
                </a:cubicBezTo>
                <a:lnTo>
                  <a:pt x="1489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05" name="Line 321"/>
          <p:cNvSpPr>
            <a:spLocks noChangeShapeType="1"/>
          </p:cNvSpPr>
          <p:nvPr/>
        </p:nvSpPr>
        <p:spPr bwMode="auto">
          <a:xfrm>
            <a:off x="2784475" y="3571875"/>
            <a:ext cx="0" cy="3111500"/>
          </a:xfrm>
          <a:prstGeom prst="line">
            <a:avLst/>
          </a:prstGeom>
          <a:noFill/>
          <a:ln w="9525">
            <a:solidFill>
              <a:srgbClr val="CC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6" name="Line 322"/>
          <p:cNvSpPr>
            <a:spLocks noChangeShapeType="1"/>
          </p:cNvSpPr>
          <p:nvPr/>
        </p:nvSpPr>
        <p:spPr bwMode="auto">
          <a:xfrm>
            <a:off x="1968500" y="6232525"/>
            <a:ext cx="1524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7" name="Line 323"/>
          <p:cNvSpPr>
            <a:spLocks noChangeShapeType="1"/>
          </p:cNvSpPr>
          <p:nvPr/>
        </p:nvSpPr>
        <p:spPr bwMode="auto">
          <a:xfrm>
            <a:off x="1981200" y="6196013"/>
            <a:ext cx="182563" cy="182562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8" name="Line 324"/>
          <p:cNvSpPr>
            <a:spLocks noChangeShapeType="1"/>
          </p:cNvSpPr>
          <p:nvPr/>
        </p:nvSpPr>
        <p:spPr bwMode="auto">
          <a:xfrm>
            <a:off x="1982788" y="6294438"/>
            <a:ext cx="76200" cy="762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09" name="Line 325"/>
          <p:cNvSpPr>
            <a:spLocks noChangeShapeType="1"/>
          </p:cNvSpPr>
          <p:nvPr/>
        </p:nvSpPr>
        <p:spPr bwMode="auto">
          <a:xfrm rot="-5400000">
            <a:off x="3459163" y="6246813"/>
            <a:ext cx="142875" cy="1428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10" name="Line 326"/>
          <p:cNvSpPr>
            <a:spLocks noChangeShapeType="1"/>
          </p:cNvSpPr>
          <p:nvPr/>
        </p:nvSpPr>
        <p:spPr bwMode="auto">
          <a:xfrm rot="-5400000">
            <a:off x="3416300" y="6213475"/>
            <a:ext cx="176213" cy="17621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11" name="Line 327"/>
          <p:cNvSpPr>
            <a:spLocks noChangeShapeType="1"/>
          </p:cNvSpPr>
          <p:nvPr/>
        </p:nvSpPr>
        <p:spPr bwMode="auto">
          <a:xfrm rot="-5400000">
            <a:off x="3511550" y="6303963"/>
            <a:ext cx="76200" cy="762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12" name="AutoShape 328"/>
          <p:cNvSpPr>
            <a:spLocks noChangeArrowheads="1"/>
          </p:cNvSpPr>
          <p:nvPr/>
        </p:nvSpPr>
        <p:spPr bwMode="auto">
          <a:xfrm>
            <a:off x="2527300" y="5816600"/>
            <a:ext cx="46038" cy="46038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13" name="AutoShape 329"/>
          <p:cNvSpPr>
            <a:spLocks noChangeArrowheads="1"/>
          </p:cNvSpPr>
          <p:nvPr/>
        </p:nvSpPr>
        <p:spPr bwMode="auto">
          <a:xfrm rot="5400000" flipH="1" flipV="1">
            <a:off x="2998788" y="5810250"/>
            <a:ext cx="46038" cy="46037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14" name="AutoShape 330"/>
          <p:cNvSpPr>
            <a:spLocks noChangeArrowheads="1"/>
          </p:cNvSpPr>
          <p:nvPr/>
        </p:nvSpPr>
        <p:spPr bwMode="auto">
          <a:xfrm rot="-8168303">
            <a:off x="1905000" y="5962650"/>
            <a:ext cx="639763" cy="346075"/>
          </a:xfrm>
          <a:custGeom>
            <a:avLst/>
            <a:gdLst>
              <a:gd name="T0" fmla="*/ 9474476 w 21600"/>
              <a:gd name="T1" fmla="*/ 0 h 21600"/>
              <a:gd name="T2" fmla="*/ 1468552 w 21600"/>
              <a:gd name="T3" fmla="*/ 1490942 h 21600"/>
              <a:gd name="T4" fmla="*/ 9474476 w 21600"/>
              <a:gd name="T5" fmla="*/ 204857 h 21600"/>
              <a:gd name="T6" fmla="*/ 17480370 w 21600"/>
              <a:gd name="T7" fmla="*/ 1490942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4 w 21600"/>
              <a:gd name="T13" fmla="*/ 0 h 21600"/>
              <a:gd name="T14" fmla="*/ 21246 w 21600"/>
              <a:gd name="T15" fmla="*/ 825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25" y="6000"/>
                </a:moveTo>
                <a:cubicBezTo>
                  <a:pt x="3779" y="2792"/>
                  <a:pt x="7144" y="797"/>
                  <a:pt x="10800" y="798"/>
                </a:cubicBezTo>
                <a:cubicBezTo>
                  <a:pt x="14455" y="798"/>
                  <a:pt x="17820" y="2792"/>
                  <a:pt x="19574" y="6000"/>
                </a:cubicBezTo>
                <a:lnTo>
                  <a:pt x="20275" y="5617"/>
                </a:lnTo>
                <a:cubicBezTo>
                  <a:pt x="18380" y="2153"/>
                  <a:pt x="14747" y="-1"/>
                  <a:pt x="10799" y="0"/>
                </a:cubicBezTo>
                <a:cubicBezTo>
                  <a:pt x="6852" y="0"/>
                  <a:pt x="3219" y="2153"/>
                  <a:pt x="1324" y="5617"/>
                </a:cubicBezTo>
                <a:close/>
              </a:path>
            </a:pathLst>
          </a:cu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15" name="AutoShape 331"/>
          <p:cNvSpPr>
            <a:spLocks noChangeArrowheads="1"/>
          </p:cNvSpPr>
          <p:nvPr/>
        </p:nvSpPr>
        <p:spPr bwMode="auto">
          <a:xfrm rot="7770998">
            <a:off x="3036095" y="5952331"/>
            <a:ext cx="639762" cy="346075"/>
          </a:xfrm>
          <a:custGeom>
            <a:avLst/>
            <a:gdLst>
              <a:gd name="T0" fmla="*/ 9474431 w 21600"/>
              <a:gd name="T1" fmla="*/ 0 h 21600"/>
              <a:gd name="T2" fmla="*/ 1468550 w 21600"/>
              <a:gd name="T3" fmla="*/ 1490942 h 21600"/>
              <a:gd name="T4" fmla="*/ 9474431 w 21600"/>
              <a:gd name="T5" fmla="*/ 204857 h 21600"/>
              <a:gd name="T6" fmla="*/ 17480313 w 21600"/>
              <a:gd name="T7" fmla="*/ 1490942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4 w 21600"/>
              <a:gd name="T13" fmla="*/ 0 h 21600"/>
              <a:gd name="T14" fmla="*/ 21246 w 21600"/>
              <a:gd name="T15" fmla="*/ 825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25" y="6000"/>
                </a:moveTo>
                <a:cubicBezTo>
                  <a:pt x="3779" y="2792"/>
                  <a:pt x="7144" y="797"/>
                  <a:pt x="10800" y="798"/>
                </a:cubicBezTo>
                <a:cubicBezTo>
                  <a:pt x="14455" y="798"/>
                  <a:pt x="17820" y="2792"/>
                  <a:pt x="19574" y="6000"/>
                </a:cubicBezTo>
                <a:lnTo>
                  <a:pt x="20275" y="5617"/>
                </a:lnTo>
                <a:cubicBezTo>
                  <a:pt x="18380" y="2153"/>
                  <a:pt x="14747" y="-1"/>
                  <a:pt x="10799" y="0"/>
                </a:cubicBezTo>
                <a:cubicBezTo>
                  <a:pt x="6852" y="0"/>
                  <a:pt x="3219" y="2153"/>
                  <a:pt x="1324" y="5617"/>
                </a:cubicBezTo>
                <a:close/>
              </a:path>
            </a:pathLst>
          </a:cu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716" name="Line 332"/>
          <p:cNvSpPr>
            <a:spLocks noChangeShapeType="1"/>
          </p:cNvSpPr>
          <p:nvPr/>
        </p:nvSpPr>
        <p:spPr bwMode="auto">
          <a:xfrm>
            <a:off x="1992313" y="6165850"/>
            <a:ext cx="201612" cy="20161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17" name="Line 333"/>
          <p:cNvSpPr>
            <a:spLocks noChangeShapeType="1"/>
          </p:cNvSpPr>
          <p:nvPr/>
        </p:nvSpPr>
        <p:spPr bwMode="auto">
          <a:xfrm rot="-5400000">
            <a:off x="3382962" y="6178551"/>
            <a:ext cx="201613" cy="201612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18" name="Rectangle 334"/>
          <p:cNvSpPr>
            <a:spLocks noChangeArrowheads="1"/>
          </p:cNvSpPr>
          <p:nvPr/>
        </p:nvSpPr>
        <p:spPr bwMode="auto">
          <a:xfrm>
            <a:off x="2794000" y="3736975"/>
            <a:ext cx="884238" cy="290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16719" name="Picture 335"/>
          <p:cNvPicPr>
            <a:picLocks noChangeAspect="1" noChangeArrowheads="1"/>
          </p:cNvPicPr>
          <p:nvPr/>
        </p:nvPicPr>
        <p:blipFill>
          <a:blip r:embed="rId2"/>
          <a:srcRect l="50000" r="-1563" b="16667"/>
          <a:stretch>
            <a:fillRect/>
          </a:stretch>
        </p:blipFill>
        <p:spPr bwMode="auto">
          <a:xfrm>
            <a:off x="6705600" y="3810000"/>
            <a:ext cx="2514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20" name="Picture 336"/>
          <p:cNvPicPr>
            <a:picLocks noChangeAspect="1" noChangeArrowheads="1"/>
          </p:cNvPicPr>
          <p:nvPr/>
        </p:nvPicPr>
        <p:blipFill>
          <a:blip r:embed="rId2"/>
          <a:srcRect r="56250" b="16667"/>
          <a:stretch>
            <a:fillRect/>
          </a:stretch>
        </p:blipFill>
        <p:spPr bwMode="auto">
          <a:xfrm>
            <a:off x="4419600" y="3810000"/>
            <a:ext cx="2133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21" name="Line 337"/>
          <p:cNvSpPr>
            <a:spLocks noChangeShapeType="1"/>
          </p:cNvSpPr>
          <p:nvPr/>
        </p:nvSpPr>
        <p:spPr bwMode="auto">
          <a:xfrm>
            <a:off x="3810000" y="6464300"/>
            <a:ext cx="525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228600" y="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H,U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04800" y="3200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H,U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886200" y="3352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H,U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4975578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4911" y="5040489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7151511" y="-64911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600200" y="1905000"/>
            <a:ext cx="4724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533400"/>
            <a:ext cx="7543800" cy="14478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2: 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I, T, U, 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457200"/>
            <a:ext cx="4343400" cy="15240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99434" y="4876800"/>
            <a:ext cx="184456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0556" y="4882444"/>
            <a:ext cx="1905000" cy="2046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1752600" cy="188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7405511" y="-62089"/>
            <a:ext cx="1676400" cy="180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95400" y="2438400"/>
            <a:ext cx="6553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3" name="Picture 9" descr="BACK0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9455">
            <a:off x="1905001" y="361985"/>
            <a:ext cx="6629400" cy="598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13" descr="1 (1820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191000"/>
            <a:ext cx="3048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3581400" y="1680120"/>
            <a:ext cx="42672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Chúc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chăm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ngoan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</a:rPr>
              <a:t>tốt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</a:rPr>
              <a:t>!</a:t>
            </a:r>
            <a:endParaRPr lang="en-US" sz="44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680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311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.VnTime</vt:lpstr>
      <vt:lpstr>Arial</vt:lpstr>
      <vt:lpstr>Calibri</vt:lpstr>
      <vt:lpstr>Century Schoolbook</vt:lpstr>
      <vt:lpstr>Constantia</vt:lpstr>
      <vt:lpstr>Times New Roman</vt:lpstr>
      <vt:lpstr>Wingdings</vt:lpstr>
      <vt:lpstr>Wingdings 2</vt:lpstr>
      <vt:lpstr>Oriel</vt:lpstr>
      <vt:lpstr>1_Flow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HH</cp:lastModifiedBy>
  <cp:revision>25</cp:revision>
  <dcterms:created xsi:type="dcterms:W3CDTF">2017-01-18T22:03:39Z</dcterms:created>
  <dcterms:modified xsi:type="dcterms:W3CDTF">2022-01-10T04:05:57Z</dcterms:modified>
</cp:coreProperties>
</file>