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22" r:id="rId4"/>
    <p:sldMasterId id="2147483734" r:id="rId5"/>
    <p:sldMasterId id="2147483747" r:id="rId6"/>
    <p:sldMasterId id="2147483760" r:id="rId7"/>
  </p:sldMasterIdLst>
  <p:sldIdLst>
    <p:sldId id="581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6" r:id="rId17"/>
    <p:sldId id="264" r:id="rId18"/>
    <p:sldId id="265" r:id="rId19"/>
    <p:sldId id="27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1D"/>
    <a:srgbClr val="F7536A"/>
    <a:srgbClr val="FFFF66"/>
    <a:srgbClr val="40E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9" d="100"/>
          <a:sy n="79" d="100"/>
        </p:scale>
        <p:origin x="821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4403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69A0D60-7430-4029-ABBB-6ABF3DBB320C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7A9F18-8F44-40C5-825E-B7D730F2E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FDDC9-310E-42D7-BE86-06FFE8FD702A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B5A8-AEF5-4C94-9877-A13BDF482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D8C1-965A-4938-84DF-B66765DC7D66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6EB8-51FC-4ECD-9F4E-66FE2D473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748A1-DFCB-4DA7-B8D2-CF149FF4A334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AF21-3E27-4ACA-8DF0-BC51EAB6E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080D-0482-4160-8F33-0932C0DF8528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BC6C-234F-4AAA-8771-A62137457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1D429-50F6-4C70-B00F-645E6D35695A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3B82-B876-4846-9653-75A9F5F2C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656F4-9D64-4C49-B862-33032A184B6A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C65-BAAB-49BE-877E-33927BEA8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F057CB-53F0-457A-9849-64D934D544C8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3D0A-EA26-4307-B2FF-98873C852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284A6-2073-4753-8711-70DE88EACE83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EB9-56EF-4443-9872-149604745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C342-A3B6-4489-AD5C-48105EE3CF5B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1207-0F17-4BE5-99F2-230E8ED81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3AF4-6CA4-42C9-9A72-5D33B0F8785F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2F89-D57D-4C44-AC80-7AB325CC5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8F8DAEB-E3EF-40D2-BF94-E3300D978A41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6EBC34-885B-48B9-8A08-56E8920AF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8D9C6D9-C4D0-4630-9B6C-AD157EABDE02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05BC101-86F9-4B0C-BFBC-7689CCFD1D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8235-6C89-4DC3-A153-C8D7ACE37F55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0590-CF90-41A5-BA15-33E2CFEB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99987-9655-4E44-876B-53AA0912AA97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9D25-D2A1-409A-9002-E732876CB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791AD-EB91-4672-B058-02127B2F8662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7539-E2BF-4128-AACD-C87D9BBB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4CBD5-9E5D-4895-97E3-CB85238B569F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1B80-697F-44C7-941A-E08398E9A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CECE1-DB82-4F4B-8468-6B0B8EBDB39D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A855-90A5-461D-9418-3FF99CA17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AA66C-B9EA-4E3B-8DBF-7EE5F6E30145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0C17-565D-4F6A-AE26-9ACF04733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7EE48-8505-431C-8B7B-998D35F7674F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734D-BE2F-47B9-98B8-684F5A963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DA322-FA5B-47BD-8A18-6D3EA031E457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C898-F9DA-4B48-9C10-DDC2469DB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C2CDB-22BE-413D-971F-96A3562CAEAF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5B3F-769F-47BC-9EEF-053DEE25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3D242-9550-434C-AD4E-ED87486E9183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D0D2-B018-44EF-B05F-0F815DD81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7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ECE9C6"/>
                </a:solidFill>
              </a:rPr>
              <a:pPr/>
              <a:t>1/21/2022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5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1/21/2022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9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51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7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5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1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4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0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5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1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55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60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7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3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2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EF08F-12F6-4230-8AD0-72D5E4EE15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DFA9-F9D8-4970-AA2B-3239B8B13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296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D5F3-BAF2-4CB4-B4AB-B4D60CD0A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03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011C-C716-4B2F-820A-2944A0EFB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95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368B1-9DBD-4B6F-9445-BFE3F36C83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31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05AC0-FB26-4464-AA64-185552FE7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07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19299-A42F-4D12-9F74-E84763E53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6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929D-D863-4D93-8985-C08D129C00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0AA2-95A0-44B7-A03E-DE3D29979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4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3BB4F-B274-4C78-9817-2B92FF3495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8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3AEF7-8520-49C1-BC41-8839733FA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82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558B-9887-4BCA-9D13-E7FECA4CE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846EA93-3722-46ED-A630-862AD3D03B9E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590312-E68A-4A22-A501-485571FC1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24FB366-DB51-49CE-A9F0-57BEF475EC25}" type="datetime1">
              <a:rPr lang="en-US"/>
              <a:pPr/>
              <a:t>1/21/2022</a:t>
            </a:fld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945985-18C3-4837-9436-55749EEB5F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43367-49CA-4C49-B125-E3CD2DB4965C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1/21/2022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71424-95BF-454E-9CEE-E41A9F39FA1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.gif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3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11" Type="http://schemas.openxmlformats.org/officeDocument/2006/relationships/image" Target="../media/image21.gif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slide" Target="slide4.xml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" Target="slide5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" Target="slide5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48.xml"/><Relationship Id="rId4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" Target="slide5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" Target="slide5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60.xml"/><Relationship Id="rId4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" Target="slide5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" Target="slide5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>
            <a:extLst>
              <a:ext uri="{FF2B5EF4-FFF2-40B4-BE49-F238E27FC236}">
                <a16:creationId xmlns:a16="http://schemas.microsoft.com/office/drawing/2014/main" id="{338054D6-F0F7-4C79-991D-4D732B345E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9605" y="4497360"/>
            <a:ext cx="2477710" cy="16733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713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LỚP 3A2</a:t>
            </a:r>
          </a:p>
          <a:p>
            <a:pPr algn="ctr"/>
            <a:endParaRPr lang="en-US" sz="3713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WordArt 294">
            <a:extLst>
              <a:ext uri="{FF2B5EF4-FFF2-40B4-BE49-F238E27FC236}">
                <a16:creationId xmlns:a16="http://schemas.microsoft.com/office/drawing/2014/main" id="{46C70DB2-FB6C-405B-98FE-71BD4266EC14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743200" y="136598"/>
            <a:ext cx="6558405" cy="764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2"/>
              </a:avLst>
            </a:prstTxWarp>
          </a:bodyPr>
          <a:lstStyle/>
          <a:p>
            <a:pPr algn="ctr"/>
            <a:r>
              <a:rPr lang="vi-VN" sz="85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GIANG BIÊN</a:t>
            </a:r>
            <a:endParaRPr lang="en-US" sz="85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1A219BB-750F-4580-8CE6-0C666499C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896" y="945579"/>
            <a:ext cx="4784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9C60B037-CC99-43F6-98E4-7C6040F2C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" y="4050156"/>
            <a:ext cx="7587675" cy="263439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60578CD-1116-45C1-BC53-26903C84A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" y="18847"/>
            <a:ext cx="1373877" cy="1459754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80DF7B86-183B-4BC8-B888-15DA9140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13" y="4352886"/>
            <a:ext cx="4765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5">
            <a:extLst>
              <a:ext uri="{FF2B5EF4-FFF2-40B4-BE49-F238E27FC236}">
                <a16:creationId xmlns:a16="http://schemas.microsoft.com/office/drawing/2014/main" id="{B1B3FFCE-246B-4CD7-B90F-8162C37DB7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5247" y="1883486"/>
            <a:ext cx="6820021" cy="1001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XÃ HỘI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5973" r="13438" b="3333"/>
          <a:stretch/>
        </p:blipFill>
        <p:spPr>
          <a:xfrm>
            <a:off x="2971801" y="1327661"/>
            <a:ext cx="6105525" cy="5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371600"/>
            <a:ext cx="7620000" cy="52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40" r="3378" b="1"/>
          <a:stretch/>
        </p:blipFill>
        <p:spPr>
          <a:xfrm>
            <a:off x="2809875" y="1371601"/>
            <a:ext cx="6591300" cy="527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574" r="7260" b="6250"/>
          <a:stretch/>
        </p:blipFill>
        <p:spPr>
          <a:xfrm>
            <a:off x="2594358" y="1371601"/>
            <a:ext cx="7254492" cy="514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244263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1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3755534" cy="2603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333501"/>
            <a:ext cx="4152900" cy="256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048125"/>
            <a:ext cx="4152901" cy="2565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4048125"/>
            <a:ext cx="3736484" cy="2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429000" y="2009776"/>
            <a:ext cx="5638800" cy="1676400"/>
          </a:xfrm>
          <a:prstGeom prst="cloudCallout">
            <a:avLst>
              <a:gd name="adj1" fmla="val -61093"/>
              <a:gd name="adj2" fmla="val -1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657600" y="3048000"/>
            <a:ext cx="1371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1" name="Rectangle 16"/>
          <p:cNvSpPr>
            <a:spLocks noChangeArrowheads="1"/>
          </p:cNvSpPr>
          <p:nvPr/>
        </p:nvSpPr>
        <p:spPr bwMode="auto">
          <a:xfrm>
            <a:off x="2286000" y="3048000"/>
            <a:ext cx="12192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Rectangle 19"/>
          <p:cNvSpPr>
            <a:spLocks noChangeArrowheads="1"/>
          </p:cNvSpPr>
          <p:nvPr/>
        </p:nvSpPr>
        <p:spPr bwMode="auto">
          <a:xfrm>
            <a:off x="5181600" y="3048000"/>
            <a:ext cx="20574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7391400" y="3033712"/>
            <a:ext cx="1371600" cy="222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8915400" y="3048000"/>
            <a:ext cx="12192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3048000" y="1717677"/>
            <a:ext cx="6400800" cy="1330325"/>
            <a:chOff x="960" y="1082"/>
            <a:chExt cx="4032" cy="838"/>
          </a:xfrm>
        </p:grpSpPr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1920" y="1082"/>
              <a:ext cx="2208" cy="368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ine 28"/>
            <p:cNvSpPr>
              <a:spLocks noChangeShapeType="1"/>
            </p:cNvSpPr>
            <p:nvPr/>
          </p:nvSpPr>
          <p:spPr bwMode="auto">
            <a:xfrm flipH="1">
              <a:off x="960" y="1450"/>
              <a:ext cx="1992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auto">
            <a:xfrm flipH="1">
              <a:off x="1824" y="1450"/>
              <a:ext cx="1128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auto">
            <a:xfrm>
              <a:off x="2976" y="1440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3" name="Line 31"/>
            <p:cNvSpPr>
              <a:spLocks noChangeShapeType="1"/>
            </p:cNvSpPr>
            <p:nvPr/>
          </p:nvSpPr>
          <p:spPr bwMode="auto">
            <a:xfrm>
              <a:off x="2976" y="1450"/>
              <a:ext cx="1104" cy="46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4" name="Line 32"/>
            <p:cNvSpPr>
              <a:spLocks noChangeShapeType="1"/>
            </p:cNvSpPr>
            <p:nvPr/>
          </p:nvSpPr>
          <p:spPr bwMode="auto">
            <a:xfrm>
              <a:off x="2976" y="1450"/>
              <a:ext cx="2016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2833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90" grpId="0" animBg="1"/>
      <p:bldP spid="3101" grpId="0" animBg="1"/>
      <p:bldP spid="3099" grpId="0" animBg="1"/>
      <p:bldP spid="309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6" y="5630864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1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tulips_burgundy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ulips_burgundy_h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84826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tulips_burgundy_h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0201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tulips_burgundy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562601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tulips_burgundy_h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53076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tulips_burgundy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4001538" y="1143000"/>
            <a:ext cx="3344069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4591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1350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9189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tulips_burgundy_h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tulips_burgundy_h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tulips_burgundy_hc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tulips_burgundy_h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1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tulips_burgundy_hc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1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5629276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tulips_burgundy_hc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0751" y="4800600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6" y="56388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tulips_burgundy_hc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tulips_burgundy_hc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05464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9" descr="tulips_burgundy_hc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4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0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4864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 descr="tulips_burgundy_hc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6" y="54102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6" y="5486401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5486401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tulips_burgundy_hc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400676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tulips_burgundy_hc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4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7" descr="tulips_burgundy_hc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1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8" descr="tulips_burgundy_hc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5486401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9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5486401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2590800" y="2286001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Ôn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lại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kiến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thức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đã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học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về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chủ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đề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xã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hội</a:t>
            </a:r>
            <a:r>
              <a:rPr lang="en-US" sz="3200" dirty="0">
                <a:solidFill>
                  <a:srgbClr val="990033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Xem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trước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bài</a:t>
            </a:r>
            <a:r>
              <a:rPr lang="en-US" sz="3200" dirty="0">
                <a:solidFill>
                  <a:srgbClr val="990033"/>
                </a:solidFill>
              </a:rPr>
              <a:t> 40: </a:t>
            </a:r>
            <a:r>
              <a:rPr lang="en-US" sz="3200" dirty="0" err="1">
                <a:solidFill>
                  <a:srgbClr val="990033"/>
                </a:solidFill>
              </a:rPr>
              <a:t>Thực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vật</a:t>
            </a:r>
            <a:endParaRPr lang="en-US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8610600" y="3338512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22086" y="3488177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0"/>
            <a:ext cx="12115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72250"/>
            <a:ext cx="11811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3352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7034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2819400" y="28575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sp>
        <p:nvSpPr>
          <p:cNvPr id="11" name="Cloud 10"/>
          <p:cNvSpPr/>
          <p:nvPr/>
        </p:nvSpPr>
        <p:spPr>
          <a:xfrm>
            <a:off x="2143125" y="1666875"/>
            <a:ext cx="7696200" cy="17526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sức khỏe con người?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019300" y="3581400"/>
            <a:ext cx="7962900" cy="1752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sao các loại nước thải cần xử lí khi đổ vào hệ thống thoát nước chung?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5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3626" y="1464440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/>
                <a:ea typeface="Calibri"/>
              </a:rPr>
              <a:t>Trong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gia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đình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có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ông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bà</a:t>
            </a:r>
            <a:r>
              <a:rPr lang="en-US" sz="2800" b="1" dirty="0">
                <a:latin typeface="Times New Roman"/>
                <a:ea typeface="Calibri"/>
              </a:rPr>
              <a:t>, cha </a:t>
            </a:r>
            <a:r>
              <a:rPr lang="en-US" sz="2800" b="1" dirty="0" err="1">
                <a:latin typeface="Times New Roman"/>
                <a:ea typeface="Calibri"/>
              </a:rPr>
              <a:t>mẹ</a:t>
            </a:r>
            <a:r>
              <a:rPr lang="en-US" sz="2800" b="1" dirty="0">
                <a:latin typeface="Times New Roman"/>
                <a:ea typeface="Calibri"/>
              </a:rPr>
              <a:t>, con </a:t>
            </a:r>
            <a:r>
              <a:rPr lang="en-US" sz="2800" b="1" dirty="0" err="1">
                <a:latin typeface="Times New Roman"/>
                <a:ea typeface="Calibri"/>
              </a:rPr>
              <a:t>cháu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cùng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chung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sống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đó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là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gia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đình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có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mấy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thế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hệ</a:t>
            </a:r>
            <a:r>
              <a:rPr lang="en-US" sz="2800" b="1" dirty="0">
                <a:latin typeface="Times New Roman"/>
                <a:ea typeface="Calibri"/>
              </a:rPr>
              <a:t>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3494484" y="2743200"/>
            <a:ext cx="5460207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</a:rPr>
              <a:t>hệ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9677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66" name="WordArt 22"/>
          <p:cNvSpPr>
            <a:spLocks noChangeArrowheads="1" noChangeShapeType="1" noTextEdit="1"/>
          </p:cNvSpPr>
          <p:nvPr/>
        </p:nvSpPr>
        <p:spPr bwMode="auto">
          <a:xfrm>
            <a:off x="8610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7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5" grpId="0"/>
      <p:bldP spid="6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851" y="1447801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ea typeface="Calibri"/>
              </a:rPr>
              <a:t>Ở </a:t>
            </a:r>
            <a:r>
              <a:rPr lang="en-US" sz="2800" b="1" dirty="0" err="1">
                <a:latin typeface="Times New Roman"/>
                <a:ea typeface="Calibri"/>
              </a:rPr>
              <a:t>trường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ngoài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hoạt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động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học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tập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em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còn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tham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gia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hoạt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động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nào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nữa</a:t>
            </a:r>
            <a:r>
              <a:rPr lang="en-US" sz="2800" b="1" dirty="0">
                <a:latin typeface="Times New Roman"/>
                <a:ea typeface="Calibri"/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962150" y="2627292"/>
            <a:ext cx="7962900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vui chơi, giải trí, văn nghệ,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trực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9677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8610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/>
                <a:ea typeface="Calibri"/>
              </a:rPr>
              <a:t>Khi đi xe đạp trên đường cần lưu ý điều gì?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881063" y="2197698"/>
            <a:ext cx="10591800" cy="3124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Calibri"/>
              </a:rPr>
              <a:t>Khi đi xe đạp trên đường cần đi bên phải đúng phần đường dành cho xe đạp, không đi vào đường ngược chiều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677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8610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mấy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xử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thải</a:t>
            </a:r>
            <a:r>
              <a:rPr lang="en-US" sz="2800" b="1" dirty="0">
                <a:solidFill>
                  <a:srgbClr val="000000"/>
                </a:solidFill>
              </a:rPr>
              <a:t>? </a:t>
            </a:r>
            <a:r>
              <a:rPr lang="en-US" sz="2800" b="1" dirty="0" err="1">
                <a:solidFill>
                  <a:srgbClr val="000000"/>
                </a:solidFill>
              </a:rPr>
              <a:t>Đó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934283" y="2286000"/>
            <a:ext cx="7586664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Có 4 cách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xử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thải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</a:rPr>
              <a:t>: chôn, đốt, ủ, tái chế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677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8610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1295401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</a:rPr>
              <a:t>Hoạt động nông nghiệp gồm có những hoạt động nào?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429000" y="2514600"/>
            <a:ext cx="6705600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>
                <a:solidFill>
                  <a:srgbClr val="FF0000"/>
                </a:solidFill>
              </a:rPr>
              <a:t>Hoạt động trồng trọt, chăn nuôi</a:t>
            </a:r>
            <a:r>
              <a:rPr lang="en-US" sz="3200" b="1" dirty="0">
                <a:solidFill>
                  <a:srgbClr val="FF0000"/>
                </a:solidFill>
              </a:rPr>
              <a:t>;</a:t>
            </a:r>
            <a:r>
              <a:rPr lang="vi-VN" sz="3200" b="1" dirty="0">
                <a:solidFill>
                  <a:srgbClr val="FF0000"/>
                </a:solidFill>
              </a:rPr>
              <a:t> đánh bắt, nuôi trồng thủy sản.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677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8610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1295400"/>
            <a:ext cx="778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ở nhà?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514600"/>
            <a:ext cx="10667999" cy="2895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là: Không để những thứ dễ cháy ở gần bếp, khi đun nấu phải trông coi cẩn thận …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677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061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8610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6577014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7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590800"/>
            <a:ext cx="2133600" cy="762000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V="1">
            <a:off x="3810000" y="1219200"/>
            <a:ext cx="1371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13" idx="1"/>
          </p:cNvCxnSpPr>
          <p:nvPr/>
        </p:nvCxnSpPr>
        <p:spPr>
          <a:xfrm>
            <a:off x="3810000" y="2971800"/>
            <a:ext cx="1383792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12" idx="1"/>
          </p:cNvCxnSpPr>
          <p:nvPr/>
        </p:nvCxnSpPr>
        <p:spPr>
          <a:xfrm>
            <a:off x="3810000" y="2971800"/>
            <a:ext cx="13716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81600" y="685800"/>
            <a:ext cx="519379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/>
                <a:ea typeface="Calibri"/>
              </a:rPr>
              <a:t>Gia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r>
              <a:rPr lang="en-US" sz="2400" b="1" dirty="0" err="1">
                <a:latin typeface="Times New Roman"/>
                <a:ea typeface="Calibri"/>
              </a:rPr>
              <a:t>đình</a:t>
            </a:r>
            <a:r>
              <a:rPr lang="en-US" sz="2400" b="1" dirty="0">
                <a:latin typeface="Times New Roman"/>
                <a:ea typeface="Calibri"/>
              </a:rPr>
              <a:t>: </a:t>
            </a:r>
            <a:r>
              <a:rPr lang="en-US" sz="2400" dirty="0" err="1">
                <a:latin typeface="Times New Roman"/>
                <a:ea typeface="Calibri"/>
              </a:rPr>
              <a:t>mối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quan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hệ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họ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hàng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nội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ngoại</a:t>
            </a:r>
            <a:r>
              <a:rPr lang="en-US" sz="2400" dirty="0">
                <a:latin typeface="Times New Roman"/>
                <a:ea typeface="Calibri"/>
              </a:rPr>
              <a:t>, </a:t>
            </a:r>
            <a:r>
              <a:rPr lang="en-US" sz="2400" dirty="0" err="1">
                <a:latin typeface="Times New Roman"/>
                <a:ea typeface="Calibri"/>
              </a:rPr>
              <a:t>biết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giữ</a:t>
            </a:r>
            <a:r>
              <a:rPr lang="en-US" sz="2400" dirty="0">
                <a:latin typeface="Times New Roman"/>
                <a:ea typeface="Calibri"/>
              </a:rPr>
              <a:t> an </a:t>
            </a:r>
            <a:r>
              <a:rPr lang="en-US" sz="2400" dirty="0" err="1">
                <a:latin typeface="Times New Roman"/>
                <a:ea typeface="Calibri"/>
              </a:rPr>
              <a:t>toàn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khi</a:t>
            </a:r>
            <a:r>
              <a:rPr lang="en-US" sz="2400" dirty="0">
                <a:latin typeface="Times New Roman"/>
                <a:ea typeface="Calibri"/>
              </a:rPr>
              <a:t> ở </a:t>
            </a:r>
            <a:r>
              <a:rPr lang="en-US" sz="2400" dirty="0" err="1">
                <a:latin typeface="Times New Roman"/>
                <a:ea typeface="Calibri"/>
              </a:rPr>
              <a:t>nhà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1600" y="4343400"/>
            <a:ext cx="51816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93792" y="2362200"/>
            <a:ext cx="516940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1026</TotalTime>
  <Words>567</Words>
  <Application>Microsoft Office PowerPoint</Application>
  <PresentationFormat>Widescreen</PresentationFormat>
  <Paragraphs>131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.VnArial</vt:lpstr>
      <vt:lpstr>Arial</vt:lpstr>
      <vt:lpstr>Comic Sans MS</vt:lpstr>
      <vt:lpstr>Georgia</vt:lpstr>
      <vt:lpstr>Times New Roman</vt:lpstr>
      <vt:lpstr>Trebuchet MS</vt:lpstr>
      <vt:lpstr>VNI-Times</vt:lpstr>
      <vt:lpstr>Wingdings</vt:lpstr>
      <vt:lpstr>Theme2</vt:lpstr>
      <vt:lpstr>Soaring</vt:lpstr>
      <vt:lpstr>Crayons</vt:lpstr>
      <vt:lpstr>Slipstream</vt:lpstr>
      <vt:lpstr>1_Theme2</vt:lpstr>
      <vt:lpstr>2_Theme2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Anh</dc:creator>
  <cp:lastModifiedBy>DELL</cp:lastModifiedBy>
  <cp:revision>47</cp:revision>
  <dcterms:created xsi:type="dcterms:W3CDTF">2017-08-06T06:32:07Z</dcterms:created>
  <dcterms:modified xsi:type="dcterms:W3CDTF">2022-01-21T08:25:12Z</dcterms:modified>
</cp:coreProperties>
</file>