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33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112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40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8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649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164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303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770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29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980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359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A4DD7-B01D-4629-9291-F80B947F7FC6}" type="datetimeFigureOut">
              <a:rPr lang="vi-VN" smtClean="0"/>
              <a:t>04/01/2022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51A63-1133-4542-AB21-26E9B045E9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22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UY DUẨN"/>
          <p:cNvSpPr txBox="1"/>
          <p:nvPr/>
        </p:nvSpPr>
        <p:spPr>
          <a:xfrm>
            <a:off x="2225691" y="611858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237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519884"/>
            <a:ext cx="10945215" cy="661361"/>
            <a:chOff x="1253941" y="528477"/>
            <a:chExt cx="10945215" cy="661361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29" y="528477"/>
              <a:ext cx="1024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dê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hươu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03518" y="3212976"/>
            <a:ext cx="2812182" cy="3424960"/>
            <a:chOff x="3319939" y="1408196"/>
            <a:chExt cx="2812182" cy="3424960"/>
          </a:xfrm>
        </p:grpSpPr>
        <p:sp>
          <p:nvSpPr>
            <p:cNvPr id="13" name="Rounded Rectangle 12"/>
            <p:cNvSpPr/>
            <p:nvPr/>
          </p:nvSpPr>
          <p:spPr>
            <a:xfrm>
              <a:off x="3776864" y="4041068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46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3" t="15639" r="17607" b="17974"/>
            <a:stretch/>
          </p:blipFill>
          <p:spPr>
            <a:xfrm>
              <a:off x="3319939" y="1408196"/>
              <a:ext cx="2812182" cy="298706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885333" y="312293"/>
            <a:ext cx="2141579" cy="3635329"/>
            <a:chOff x="9740390" y="1181245"/>
            <a:chExt cx="2141579" cy="3635329"/>
          </a:xfrm>
        </p:grpSpPr>
        <p:sp>
          <p:nvSpPr>
            <p:cNvPr id="16" name="Rounded Rectangle 15"/>
            <p:cNvSpPr/>
            <p:nvPr/>
          </p:nvSpPr>
          <p:spPr>
            <a:xfrm>
              <a:off x="9983638" y="4024486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54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3" t="3056" r="21934" b="6944"/>
            <a:stretch/>
          </p:blipFill>
          <p:spPr>
            <a:xfrm flipH="1">
              <a:off x="9740390" y="1181245"/>
              <a:ext cx="1899431" cy="3118732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865983" y="1772816"/>
            <a:ext cx="217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40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2678" y="4247801"/>
            <a:ext cx="208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54 + 46 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7565" y="5230941"/>
            <a:ext cx="403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100 kg.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58902" y="4259994"/>
            <a:ext cx="33893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100 (kg)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6493" y="2747293"/>
            <a:ext cx="6332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519884"/>
            <a:ext cx="9550767" cy="1077218"/>
            <a:chOff x="1253941" y="528477"/>
            <a:chExt cx="9550767" cy="1077218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29" y="528477"/>
              <a:ext cx="8848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c)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nhẹ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979401" y="1772816"/>
            <a:ext cx="217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40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6733" y="4247801"/>
            <a:ext cx="208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85 – 46 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3629" y="5230941"/>
            <a:ext cx="403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39 kg.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8942" y="4221088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39  (kg)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469" y="2747293"/>
            <a:ext cx="7412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936136" y="519884"/>
            <a:ext cx="2225355" cy="3207748"/>
            <a:chOff x="334566" y="1661412"/>
            <a:chExt cx="2225355" cy="3207748"/>
          </a:xfrm>
        </p:grpSpPr>
        <p:sp>
          <p:nvSpPr>
            <p:cNvPr id="19" name="Rounded Rectangle 18"/>
            <p:cNvSpPr/>
            <p:nvPr/>
          </p:nvSpPr>
          <p:spPr>
            <a:xfrm>
              <a:off x="498077" y="4077072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85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0" t="15410" r="20110" b="16418"/>
            <a:stretch/>
          </p:blipFill>
          <p:spPr>
            <a:xfrm>
              <a:off x="334566" y="1661412"/>
              <a:ext cx="2225355" cy="260309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975526" y="3193845"/>
            <a:ext cx="2812182" cy="3424960"/>
            <a:chOff x="3319939" y="1408196"/>
            <a:chExt cx="2812182" cy="3424960"/>
          </a:xfrm>
        </p:grpSpPr>
        <p:sp>
          <p:nvSpPr>
            <p:cNvPr id="22" name="Rounded Rectangle 21"/>
            <p:cNvSpPr/>
            <p:nvPr/>
          </p:nvSpPr>
          <p:spPr>
            <a:xfrm>
              <a:off x="3776864" y="4041068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46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3" t="15639" r="17607" b="17974"/>
            <a:stretch/>
          </p:blipFill>
          <p:spPr>
            <a:xfrm>
              <a:off x="3319939" y="1408196"/>
              <a:ext cx="2812182" cy="2987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9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590" y="188640"/>
            <a:ext cx="10801200" cy="1185220"/>
            <a:chOff x="910629" y="557947"/>
            <a:chExt cx="10431928" cy="1184947"/>
          </a:xfrm>
        </p:grpSpPr>
        <p:sp>
          <p:nvSpPr>
            <p:cNvPr id="3" name="TextBox 2"/>
            <p:cNvSpPr txBox="1"/>
            <p:nvPr/>
          </p:nvSpPr>
          <p:spPr>
            <a:xfrm>
              <a:off x="2022199" y="665924"/>
              <a:ext cx="9320358" cy="107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lượng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khoảng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chìa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05" y="1700808"/>
            <a:ext cx="9587687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590" y="188640"/>
            <a:ext cx="10297143" cy="1185220"/>
            <a:chOff x="910629" y="557947"/>
            <a:chExt cx="9945104" cy="1184947"/>
          </a:xfrm>
        </p:grpSpPr>
        <p:sp>
          <p:nvSpPr>
            <p:cNvPr id="3" name="TextBox 2"/>
            <p:cNvSpPr txBox="1"/>
            <p:nvPr/>
          </p:nvSpPr>
          <p:spPr>
            <a:xfrm>
              <a:off x="2022199" y="665924"/>
              <a:ext cx="8833534" cy="107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đếm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chiếc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chìa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khóa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29" y="557947"/>
              <a:ext cx="856894" cy="854829"/>
              <a:chOff x="1522697" y="971728"/>
              <a:chExt cx="720079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7" y="971728"/>
                <a:ext cx="720079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5" y="1836986"/>
            <a:ext cx="7492813" cy="380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78868" y="1976499"/>
            <a:ext cx="1813164" cy="4587754"/>
            <a:chOff x="878868" y="1976499"/>
            <a:chExt cx="1813164" cy="4587754"/>
          </a:xfrm>
        </p:grpSpPr>
        <p:sp>
          <p:nvSpPr>
            <p:cNvPr id="8" name="Rounded Rectangle 7"/>
            <p:cNvSpPr/>
            <p:nvPr/>
          </p:nvSpPr>
          <p:spPr>
            <a:xfrm rot="21064392">
              <a:off x="878868" y="1976499"/>
              <a:ext cx="1813164" cy="3686641"/>
            </a:xfrm>
            <a:prstGeom prst="roundRect">
              <a:avLst/>
            </a:prstGeom>
            <a:noFill/>
            <a:ln w="38100"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58702" y="5733256"/>
              <a:ext cx="912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19727" y="1709340"/>
            <a:ext cx="1875278" cy="4596684"/>
            <a:chOff x="2819727" y="1709340"/>
            <a:chExt cx="1875278" cy="4596684"/>
          </a:xfrm>
        </p:grpSpPr>
        <p:sp>
          <p:nvSpPr>
            <p:cNvPr id="10" name="Rounded Rectangle 9"/>
            <p:cNvSpPr/>
            <p:nvPr/>
          </p:nvSpPr>
          <p:spPr>
            <a:xfrm rot="21064392">
              <a:off x="2819727" y="1709340"/>
              <a:ext cx="1875278" cy="3686641"/>
            </a:xfrm>
            <a:prstGeom prst="roundRect">
              <a:avLst/>
            </a:prstGeom>
            <a:noFill/>
            <a:ln w="38100"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98658" y="5475027"/>
              <a:ext cx="912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87188" y="1720901"/>
            <a:ext cx="1722726" cy="4585122"/>
            <a:chOff x="4887188" y="1720901"/>
            <a:chExt cx="1722726" cy="4585122"/>
          </a:xfrm>
        </p:grpSpPr>
        <p:sp>
          <p:nvSpPr>
            <p:cNvPr id="11" name="Rounded Rectangle 10"/>
            <p:cNvSpPr/>
            <p:nvPr/>
          </p:nvSpPr>
          <p:spPr>
            <a:xfrm rot="21085582">
              <a:off x="4887188" y="1720901"/>
              <a:ext cx="1722726" cy="3686641"/>
            </a:xfrm>
            <a:prstGeom prst="roundRect">
              <a:avLst/>
            </a:prstGeom>
            <a:noFill/>
            <a:ln w="38100"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91150" y="5475026"/>
              <a:ext cx="912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38827" y="1793335"/>
            <a:ext cx="1518572" cy="4508869"/>
            <a:chOff x="6838827" y="1793335"/>
            <a:chExt cx="1518572" cy="4508869"/>
          </a:xfrm>
        </p:grpSpPr>
        <p:sp>
          <p:nvSpPr>
            <p:cNvPr id="12" name="Rounded Rectangle 11"/>
            <p:cNvSpPr/>
            <p:nvPr/>
          </p:nvSpPr>
          <p:spPr>
            <a:xfrm rot="21419775">
              <a:off x="6838827" y="1793335"/>
              <a:ext cx="1518572" cy="3686641"/>
            </a:xfrm>
            <a:prstGeom prst="roundRect">
              <a:avLst/>
            </a:prstGeom>
            <a:noFill/>
            <a:ln w="38100"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47334" y="5471207"/>
              <a:ext cx="912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8903518" y="2132856"/>
            <a:ext cx="3024336" cy="26642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39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2678" y="908720"/>
            <a:ext cx="54425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vi-VN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1404" y="2132856"/>
            <a:ext cx="9208298" cy="3528392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39390" y="3573016"/>
            <a:ext cx="9911631" cy="401908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30" y="4153807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98" y="116632"/>
            <a:ext cx="1524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155" y="4153807"/>
            <a:ext cx="1524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Ư VIỆN ẢNH: ẢNH ĐỘNG NGÔI 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996" y="3764502"/>
            <a:ext cx="1804594" cy="166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293" y="886068"/>
            <a:ext cx="449997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9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68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5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0632" y="3284984"/>
            <a:ext cx="812914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ÔN TẬP</a:t>
            </a:r>
            <a:endParaRPr lang="en-US" sz="1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05923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8746" y="1990695"/>
            <a:ext cx="482914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115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076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519884"/>
            <a:ext cx="10945215" cy="1077218"/>
            <a:chOff x="1253941" y="528477"/>
            <a:chExt cx="10945215" cy="1077218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29" y="528477"/>
              <a:ext cx="102428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 flipV="1">
            <a:off x="558696" y="2348880"/>
            <a:ext cx="1463110" cy="156678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2626452" y="2239544"/>
            <a:ext cx="2624713" cy="1696695"/>
          </a:xfrm>
          <a:custGeom>
            <a:avLst/>
            <a:gdLst>
              <a:gd name="connsiteX0" fmla="*/ 0 w 3347884"/>
              <a:gd name="connsiteY0" fmla="*/ 0 h 2027443"/>
              <a:gd name="connsiteX1" fmla="*/ 575187 w 3347884"/>
              <a:gd name="connsiteY1" fmla="*/ 2005781 h 2027443"/>
              <a:gd name="connsiteX2" fmla="*/ 1725561 w 3347884"/>
              <a:gd name="connsiteY2" fmla="*/ 1106129 h 2027443"/>
              <a:gd name="connsiteX3" fmla="*/ 2713703 w 3347884"/>
              <a:gd name="connsiteY3" fmla="*/ 1814052 h 2027443"/>
              <a:gd name="connsiteX4" fmla="*/ 3347884 w 3347884"/>
              <a:gd name="connsiteY4" fmla="*/ 781665 h 2027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7884" h="2027443">
                <a:moveTo>
                  <a:pt x="0" y="0"/>
                </a:moveTo>
                <a:cubicBezTo>
                  <a:pt x="143797" y="910713"/>
                  <a:pt x="287594" y="1821426"/>
                  <a:pt x="575187" y="2005781"/>
                </a:cubicBezTo>
                <a:cubicBezTo>
                  <a:pt x="862780" y="2190136"/>
                  <a:pt x="1369142" y="1138084"/>
                  <a:pt x="1725561" y="1106129"/>
                </a:cubicBezTo>
                <a:cubicBezTo>
                  <a:pt x="2081980" y="1074174"/>
                  <a:pt x="2443316" y="1868129"/>
                  <a:pt x="2713703" y="1814052"/>
                </a:cubicBezTo>
                <a:cubicBezTo>
                  <a:pt x="2984090" y="1759975"/>
                  <a:pt x="3165987" y="1270820"/>
                  <a:pt x="3347884" y="781665"/>
                </a:cubicBez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8" name="Group 17"/>
          <p:cNvGrpSpPr/>
          <p:nvPr/>
        </p:nvGrpSpPr>
        <p:grpSpPr>
          <a:xfrm>
            <a:off x="5855811" y="2194943"/>
            <a:ext cx="2371054" cy="1862635"/>
            <a:chOff x="6815286" y="1772816"/>
            <a:chExt cx="3024336" cy="222573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815286" y="1772816"/>
              <a:ext cx="1152128" cy="180020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967414" y="2132856"/>
              <a:ext cx="936104" cy="144016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903518" y="2132856"/>
              <a:ext cx="936104" cy="186569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Freeform 19"/>
          <p:cNvSpPr/>
          <p:nvPr/>
        </p:nvSpPr>
        <p:spPr>
          <a:xfrm>
            <a:off x="8831510" y="2223748"/>
            <a:ext cx="3079088" cy="1609093"/>
          </a:xfrm>
          <a:custGeom>
            <a:avLst/>
            <a:gdLst>
              <a:gd name="connsiteX0" fmla="*/ 0 w 3927450"/>
              <a:gd name="connsiteY0" fmla="*/ 1274134 h 1922764"/>
              <a:gd name="connsiteX1" fmla="*/ 1179871 w 3927450"/>
              <a:gd name="connsiteY1" fmla="*/ 1864069 h 1922764"/>
              <a:gd name="connsiteX2" fmla="*/ 3716594 w 3927450"/>
              <a:gd name="connsiteY2" fmla="*/ 1731334 h 1922764"/>
              <a:gd name="connsiteX3" fmla="*/ 3642852 w 3927450"/>
              <a:gd name="connsiteY3" fmla="*/ 359734 h 1922764"/>
              <a:gd name="connsiteX4" fmla="*/ 2492478 w 3927450"/>
              <a:gd name="connsiteY4" fmla="*/ 5773 h 1922764"/>
              <a:gd name="connsiteX5" fmla="*/ 1415846 w 3927450"/>
              <a:gd name="connsiteY5" fmla="*/ 551463 h 1922764"/>
              <a:gd name="connsiteX6" fmla="*/ 1637071 w 3927450"/>
              <a:gd name="connsiteY6" fmla="*/ 1244637 h 192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7450" h="1922764">
                <a:moveTo>
                  <a:pt x="0" y="1274134"/>
                </a:moveTo>
                <a:cubicBezTo>
                  <a:pt x="280219" y="1531001"/>
                  <a:pt x="560439" y="1787869"/>
                  <a:pt x="1179871" y="1864069"/>
                </a:cubicBezTo>
                <a:cubicBezTo>
                  <a:pt x="1799303" y="1940269"/>
                  <a:pt x="3306097" y="1982056"/>
                  <a:pt x="3716594" y="1731334"/>
                </a:cubicBezTo>
                <a:cubicBezTo>
                  <a:pt x="4127091" y="1480612"/>
                  <a:pt x="3846871" y="647327"/>
                  <a:pt x="3642852" y="359734"/>
                </a:cubicBezTo>
                <a:cubicBezTo>
                  <a:pt x="3438833" y="72141"/>
                  <a:pt x="2863646" y="-26182"/>
                  <a:pt x="2492478" y="5773"/>
                </a:cubicBezTo>
                <a:cubicBezTo>
                  <a:pt x="2121310" y="37728"/>
                  <a:pt x="1558414" y="344986"/>
                  <a:pt x="1415846" y="551463"/>
                </a:cubicBezTo>
                <a:cubicBezTo>
                  <a:pt x="1273278" y="757940"/>
                  <a:pt x="1455174" y="1001288"/>
                  <a:pt x="1637071" y="1244637"/>
                </a:cubicBezTo>
              </a:path>
            </a:pathLst>
          </a:custGeom>
          <a:ln w="571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ounded Rectangle 21"/>
          <p:cNvSpPr/>
          <p:nvPr/>
        </p:nvSpPr>
        <p:spPr>
          <a:xfrm>
            <a:off x="401241" y="4488742"/>
            <a:ext cx="1620565" cy="1224136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>
            <a:endCxn id="22" idx="0"/>
          </p:cNvCxnSpPr>
          <p:nvPr/>
        </p:nvCxnSpPr>
        <p:spPr>
          <a:xfrm flipH="1">
            <a:off x="1211524" y="3132272"/>
            <a:ext cx="78728" cy="13564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550514" y="4488742"/>
            <a:ext cx="1884906" cy="1224136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khúc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Straight Connector 25"/>
          <p:cNvCxnSpPr>
            <a:endCxn id="25" idx="0"/>
          </p:cNvCxnSpPr>
          <p:nvPr/>
        </p:nvCxnSpPr>
        <p:spPr>
          <a:xfrm>
            <a:off x="7492967" y="2496248"/>
            <a:ext cx="0" cy="19924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3128525" y="4488742"/>
            <a:ext cx="1620565" cy="1224136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Connector 29"/>
          <p:cNvCxnSpPr>
            <a:stCxn id="11" idx="2"/>
            <a:endCxn id="29" idx="0"/>
          </p:cNvCxnSpPr>
          <p:nvPr/>
        </p:nvCxnSpPr>
        <p:spPr>
          <a:xfrm flipH="1">
            <a:off x="3938808" y="3165224"/>
            <a:ext cx="40469" cy="132351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9827099" y="4488742"/>
            <a:ext cx="1884906" cy="1224136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>
            <a:endCxn id="31" idx="0"/>
          </p:cNvCxnSpPr>
          <p:nvPr/>
        </p:nvCxnSpPr>
        <p:spPr>
          <a:xfrm>
            <a:off x="10769552" y="3832841"/>
            <a:ext cx="0" cy="6559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6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  <p:bldP spid="25" grpId="0" animBg="1"/>
      <p:bldP spid="29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519884"/>
            <a:ext cx="10945215" cy="661361"/>
            <a:chOff x="1253941" y="528477"/>
            <a:chExt cx="10945215" cy="661361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29" y="528477"/>
              <a:ext cx="1024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54646" y="2356274"/>
            <a:ext cx="4209480" cy="2088232"/>
            <a:chOff x="661590" y="1844824"/>
            <a:chExt cx="4209480" cy="2088232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61590" y="1844824"/>
              <a:ext cx="0" cy="2088232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61590" y="1844824"/>
              <a:ext cx="1473176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34766" y="1844824"/>
              <a:ext cx="0" cy="1044116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134766" y="2888940"/>
              <a:ext cx="1224136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358902" y="2366882"/>
              <a:ext cx="0" cy="522058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58902" y="2366882"/>
              <a:ext cx="1512168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871070" y="2366882"/>
              <a:ext cx="0" cy="1566174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435750" y="2348880"/>
            <a:ext cx="4320480" cy="2088232"/>
            <a:chOff x="5663158" y="1844824"/>
            <a:chExt cx="4320480" cy="2088232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5663158" y="2060848"/>
              <a:ext cx="720080" cy="1872208"/>
            </a:xfrm>
            <a:prstGeom prst="line">
              <a:avLst/>
            </a:prstGeom>
            <a:ln w="76200">
              <a:solidFill>
                <a:srgbClr val="0000FF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383238" y="2060848"/>
              <a:ext cx="864096" cy="1872208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247334" y="2627911"/>
              <a:ext cx="0" cy="1305145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247334" y="2627911"/>
              <a:ext cx="1224136" cy="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471470" y="2627911"/>
              <a:ext cx="0" cy="1305145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8471470" y="3280483"/>
              <a:ext cx="792088" cy="652573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263558" y="3280483"/>
              <a:ext cx="720080" cy="652573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9983638" y="1844824"/>
              <a:ext cx="0" cy="2088232"/>
            </a:xfrm>
            <a:prstGeom prst="line">
              <a:avLst/>
            </a:prstGeom>
            <a:ln w="76200">
              <a:solidFill>
                <a:srgbClr val="0000FF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/>
          <p:cNvSpPr/>
          <p:nvPr/>
        </p:nvSpPr>
        <p:spPr>
          <a:xfrm>
            <a:off x="2370286" y="4729407"/>
            <a:ext cx="1348656" cy="10664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269809" y="4729407"/>
            <a:ext cx="1348656" cy="10664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5" y="1880828"/>
            <a:ext cx="1101946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34566" y="519884"/>
            <a:ext cx="10945215" cy="661361"/>
            <a:chOff x="1253941" y="528477"/>
            <a:chExt cx="10945215" cy="661361"/>
          </a:xfrm>
        </p:grpSpPr>
        <p:grpSp>
          <p:nvGrpSpPr>
            <p:cNvPr id="4" name="Group 3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956329" y="528477"/>
              <a:ext cx="1024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c)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>
            <a:off x="496392" y="1723306"/>
            <a:ext cx="2574477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73" t="-4789" r="19818" b="34255"/>
          <a:stretch/>
        </p:blipFill>
        <p:spPr bwMode="auto">
          <a:xfrm>
            <a:off x="551564" y="1772816"/>
            <a:ext cx="79111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73" t="-4789" r="19818" b="34255"/>
          <a:stretch/>
        </p:blipFill>
        <p:spPr bwMode="auto">
          <a:xfrm flipV="1">
            <a:off x="550590" y="2917096"/>
            <a:ext cx="82689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>
            <a:off x="2638822" y="1723306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>
            <a:off x="4826219" y="1723306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>
            <a:off x="7004153" y="1723306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>
            <a:off x="9191550" y="1723306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 flipV="1">
            <a:off x="477118" y="3477459"/>
            <a:ext cx="2574477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 flipV="1">
            <a:off x="2619548" y="3477459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 flipV="1">
            <a:off x="4806945" y="3477459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 flipV="1">
            <a:off x="6984879" y="3477459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8" t="9760" r="47048" b="43543"/>
          <a:stretch/>
        </p:blipFill>
        <p:spPr bwMode="auto">
          <a:xfrm flipV="1">
            <a:off x="9172276" y="3477459"/>
            <a:ext cx="2664296" cy="91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73" t="-4789" r="19818" b="34255"/>
          <a:stretch/>
        </p:blipFill>
        <p:spPr bwMode="auto">
          <a:xfrm flipH="1">
            <a:off x="10847734" y="1814612"/>
            <a:ext cx="895944" cy="139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5" b="71429" l="5254" r="82662">
                        <a14:foregroundMark x1="69527" y1="8295" x2="73205" y2="43318"/>
                        <a14:foregroundMark x1="67951" y1="6912" x2="67601" y2="57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73" t="-4789" r="19818" b="34255"/>
          <a:stretch/>
        </p:blipFill>
        <p:spPr bwMode="auto">
          <a:xfrm flipH="1" flipV="1">
            <a:off x="10811625" y="2852936"/>
            <a:ext cx="972213" cy="150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790950" y="4509120"/>
            <a:ext cx="4968552" cy="15841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7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4566" y="519884"/>
            <a:ext cx="10945215" cy="661361"/>
            <a:chOff x="1253941" y="528477"/>
            <a:chExt cx="10945215" cy="661361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29" y="528477"/>
              <a:ext cx="102428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nhẹ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4566" y="1556792"/>
            <a:ext cx="2225355" cy="3207748"/>
            <a:chOff x="334566" y="1661412"/>
            <a:chExt cx="2225355" cy="3207748"/>
          </a:xfrm>
        </p:grpSpPr>
        <p:sp>
          <p:nvSpPr>
            <p:cNvPr id="12" name="Rounded Rectangle 11"/>
            <p:cNvSpPr/>
            <p:nvPr/>
          </p:nvSpPr>
          <p:spPr>
            <a:xfrm>
              <a:off x="498077" y="4077072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85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0" t="15410" r="20110" b="16418"/>
            <a:stretch/>
          </p:blipFill>
          <p:spPr>
            <a:xfrm>
              <a:off x="334566" y="1661412"/>
              <a:ext cx="2225355" cy="260309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319939" y="1332262"/>
            <a:ext cx="2812182" cy="3424960"/>
            <a:chOff x="3319939" y="1408196"/>
            <a:chExt cx="2812182" cy="3424960"/>
          </a:xfrm>
        </p:grpSpPr>
        <p:sp>
          <p:nvSpPr>
            <p:cNvPr id="15" name="Rounded Rectangle 14"/>
            <p:cNvSpPr/>
            <p:nvPr/>
          </p:nvSpPr>
          <p:spPr>
            <a:xfrm>
              <a:off x="3776864" y="4041068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46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93" t="15639" r="17607" b="17974"/>
            <a:stretch/>
          </p:blipFill>
          <p:spPr>
            <a:xfrm>
              <a:off x="3319939" y="1408196"/>
              <a:ext cx="2812182" cy="298706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383238" y="1346377"/>
            <a:ext cx="2397542" cy="3396730"/>
            <a:chOff x="6892139" y="1400422"/>
            <a:chExt cx="2397542" cy="339673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1" t="12595" r="22487" b="9444"/>
            <a:stretch/>
          </p:blipFill>
          <p:spPr>
            <a:xfrm flipH="1">
              <a:off x="6892139" y="1400422"/>
              <a:ext cx="2088232" cy="303669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7391350" y="4005064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63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619315" y="1124744"/>
            <a:ext cx="2141579" cy="3635329"/>
            <a:chOff x="9740390" y="1181245"/>
            <a:chExt cx="2141579" cy="3635329"/>
          </a:xfrm>
        </p:grpSpPr>
        <p:sp>
          <p:nvSpPr>
            <p:cNvPr id="19" name="Rounded Rectangle 18"/>
            <p:cNvSpPr/>
            <p:nvPr/>
          </p:nvSpPr>
          <p:spPr>
            <a:xfrm>
              <a:off x="9983638" y="4024486"/>
              <a:ext cx="1898331" cy="79208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54 kg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53" t="3056" r="21934" b="6944"/>
            <a:stretch/>
          </p:blipFill>
          <p:spPr>
            <a:xfrm flipH="1">
              <a:off x="9740390" y="1181245"/>
              <a:ext cx="1899431" cy="3118732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668483" y="4869532"/>
            <a:ext cx="1898331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83501" y="4941168"/>
            <a:ext cx="1898331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hươu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882449" y="4881314"/>
            <a:ext cx="1898331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Heo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872113" y="4941168"/>
            <a:ext cx="1898331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1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01204 L -0.48906 0.012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5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-0.02106 L 0.77214 -0.021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258</Words>
  <Application>Microsoft Office PowerPoint</Application>
  <PresentationFormat>Custom</PresentationFormat>
  <Paragraphs>58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17</cp:revision>
  <dcterms:created xsi:type="dcterms:W3CDTF">2021-08-14T04:27:48Z</dcterms:created>
  <dcterms:modified xsi:type="dcterms:W3CDTF">2022-01-04T02:30:29Z</dcterms:modified>
</cp:coreProperties>
</file>