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8" r:id="rId2"/>
    <p:sldMasterId id="2147483673" r:id="rId3"/>
  </p:sldMasterIdLst>
  <p:notesMasterIdLst>
    <p:notesMasterId r:id="rId19"/>
  </p:notesMasterIdLst>
  <p:sldIdLst>
    <p:sldId id="266" r:id="rId4"/>
    <p:sldId id="262" r:id="rId5"/>
    <p:sldId id="268" r:id="rId6"/>
    <p:sldId id="2007577096" r:id="rId7"/>
    <p:sldId id="2007577139" r:id="rId8"/>
    <p:sldId id="273" r:id="rId9"/>
    <p:sldId id="2007577154" r:id="rId10"/>
    <p:sldId id="364" r:id="rId11"/>
    <p:sldId id="2007577140" r:id="rId12"/>
    <p:sldId id="2007577153" r:id="rId13"/>
    <p:sldId id="327" r:id="rId14"/>
    <p:sldId id="328" r:id="rId15"/>
    <p:sldId id="359" r:id="rId16"/>
    <p:sldId id="2007577141" r:id="rId17"/>
    <p:sldId id="33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55" d="100"/>
          <a:sy n="55" d="100"/>
        </p:scale>
        <p:origin x="-108"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5687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93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535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71562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3254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993521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2022/1/30</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xmlns=""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5109942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2022/1/30</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xmlns=""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Hương</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Thảo</a:t>
            </a:r>
            <a:r>
              <a:rPr lang="en-US" sz="1200" i="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4.xml"/><Relationship Id="rId5" Type="http://schemas.openxmlformats.org/officeDocument/2006/relationships/tags" Target="../tags/tag5.xml"/><Relationship Id="rId10" Type="http://schemas.openxmlformats.org/officeDocument/2006/relationships/slideLayout" Target="../slideLayouts/slideLayout6.xml"/><Relationship Id="rId4" Type="http://schemas.openxmlformats.org/officeDocument/2006/relationships/tags" Target="../tags/tag4.xml"/><Relationship Id="rId9"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xmlns=""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096" y="476878"/>
            <a:ext cx="5976810" cy="5815372"/>
          </a:xfrm>
          <a:prstGeom prst="rect">
            <a:avLst/>
          </a:prstGeom>
        </p:spPr>
      </p:pic>
      <p:pic>
        <p:nvPicPr>
          <p:cNvPr id="21" name="图片 20">
            <a:extLst>
              <a:ext uri="{FF2B5EF4-FFF2-40B4-BE49-F238E27FC236}">
                <a16:creationId xmlns:a16="http://schemas.microsoft.com/office/drawing/2014/main" xmlns=""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xmlns=""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xmlns=""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xmlns=""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1" name="TextBox 10">
            <a:extLst>
              <a:ext uri="{FF2B5EF4-FFF2-40B4-BE49-F238E27FC236}">
                <a16:creationId xmlns:a16="http://schemas.microsoft.com/office/drawing/2014/main" xmlns="" id="{3AE3A7F9-580A-4DDC-AFD1-AA2D0FBBC0B0}"/>
              </a:ext>
            </a:extLst>
          </p:cNvPr>
          <p:cNvSpPr txBox="1"/>
          <p:nvPr/>
        </p:nvSpPr>
        <p:spPr>
          <a:xfrm>
            <a:off x="6846067" y="1460757"/>
            <a:ext cx="48973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8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xmlns=""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2232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600F577-F819-4602-BCEB-985221633540}"/>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xmlns=""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xmlns=""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xmlns="" id="{CD1B5006-F322-9248-A061-5D5A58E298CB}"/>
              </a:ext>
            </a:extLst>
          </p:cNvPr>
          <p:cNvSpPr/>
          <p:nvPr/>
        </p:nvSpPr>
        <p:spPr>
          <a:xfrm>
            <a:off x="1437106" y="2281899"/>
            <a:ext cx="8550272"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xmlns="" id="{99531C73-D2F3-6046-A3F3-352C6669C5B6}"/>
              </a:ext>
            </a:extLst>
          </p:cNvPr>
          <p:cNvSpPr/>
          <p:nvPr/>
        </p:nvSpPr>
        <p:spPr>
          <a:xfrm>
            <a:off x="1437105" y="3144409"/>
            <a:ext cx="8550273"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xmlns="" id="{0426D265-6AF4-C949-A55E-23A607E25725}"/>
              </a:ext>
            </a:extLst>
          </p:cNvPr>
          <p:cNvSpPr/>
          <p:nvPr/>
        </p:nvSpPr>
        <p:spPr>
          <a:xfrm>
            <a:off x="1437105" y="4006920"/>
            <a:ext cx="867456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xmlns="" id="{B9F36AD6-6775-AF41-88E0-F5EB5247BDB9}"/>
              </a:ext>
            </a:extLst>
          </p:cNvPr>
          <p:cNvSpPr/>
          <p:nvPr/>
        </p:nvSpPr>
        <p:spPr>
          <a:xfrm>
            <a:off x="1437106" y="4869431"/>
            <a:ext cx="867456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4.16667E-7 4.44444E-6 L 4.16667E-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4.16667E-7 3.7037E-7 L 4.16667E-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4.16667E-7 0.12569 L 4.16667E-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2.29167E-6 0 L 2.29167E-6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2.29167E-6 -4.44444E-6 L 2.29167E-6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882932C-C682-1944-A126-1AAC4927D4E7}"/>
              </a:ext>
            </a:extLst>
          </p:cNvPr>
          <p:cNvSpPr txBox="1"/>
          <p:nvPr/>
        </p:nvSpPr>
        <p:spPr>
          <a:xfrm>
            <a:off x="1039346" y="800834"/>
            <a:ext cx="10359582" cy="1468864"/>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xmlns="" id="{29E6DC67-9AFD-9F44-AE16-92B28C235C95}"/>
              </a:ext>
            </a:extLst>
          </p:cNvPr>
          <p:cNvSpPr txBox="1"/>
          <p:nvPr/>
        </p:nvSpPr>
        <p:spPr>
          <a:xfrm>
            <a:off x="1039345" y="1755199"/>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xmlns="" id="{430725AA-0FFC-FB42-8EAC-E521DF0083DF}"/>
              </a:ext>
            </a:extLst>
          </p:cNvPr>
          <p:cNvSpPr txBox="1"/>
          <p:nvPr/>
        </p:nvSpPr>
        <p:spPr>
          <a:xfrm>
            <a:off x="1039346" y="3605790"/>
            <a:ext cx="10563769" cy="73020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kumimoji="0" lang="x-none"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xmlns="" id="{4731BFB4-6F71-6E48-B2D8-BD28FA690A02}"/>
              </a:ext>
            </a:extLst>
          </p:cNvPr>
          <p:cNvSpPr txBox="1"/>
          <p:nvPr/>
        </p:nvSpPr>
        <p:spPr>
          <a:xfrm>
            <a:off x="1084860" y="4491801"/>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51D501-F11C-9442-A1F1-2A0133DDCBF7}"/>
              </a:ext>
            </a:extLst>
          </p:cNvPr>
          <p:cNvGrpSpPr/>
          <p:nvPr/>
        </p:nvGrpSpPr>
        <p:grpSpPr>
          <a:xfrm>
            <a:off x="4048218" y="4250806"/>
            <a:ext cx="3952664" cy="2318100"/>
            <a:chOff x="1893163" y="3404925"/>
            <a:chExt cx="2964498" cy="1738575"/>
          </a:xfrm>
        </p:grpSpPr>
        <p:pic>
          <p:nvPicPr>
            <p:cNvPr id="22" name="Picture 21">
              <a:extLst>
                <a:ext uri="{FF2B5EF4-FFF2-40B4-BE49-F238E27FC236}">
                  <a16:creationId xmlns:a16="http://schemas.microsoft.com/office/drawing/2014/main" xmlns=""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xmlns=""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xmlns=""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xmlns="" id="{29E6DC67-9AFD-9F44-AE16-92B28C235C95}"/>
              </a:ext>
            </a:extLst>
          </p:cNvPr>
          <p:cNvSpPr txBox="1"/>
          <p:nvPr/>
        </p:nvSpPr>
        <p:spPr>
          <a:xfrm>
            <a:off x="3344824" y="1076997"/>
            <a:ext cx="7589796" cy="73815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xmlns=""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xmlns="" id="{23FB8284-67F3-8D48-A744-9D66627B8321}"/>
                </a:ext>
              </a:extLst>
            </p:cNvPr>
            <p:cNvPicPr>
              <a:picLocks noChangeAspect="1" noChangeArrowheads="1"/>
            </p:cNvPicPr>
            <p:nvPr/>
          </p:nvPicPr>
          <p:blipFill>
            <a:blip r:embed="rId4" cstate="print">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xmlns=""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xmlns="" id="{EFA9114D-237B-5141-9CB6-ED29B7D4EAF9}"/>
              </a:ext>
            </a:extLst>
          </p:cNvPr>
          <p:cNvGrpSpPr/>
          <p:nvPr/>
        </p:nvGrpSpPr>
        <p:grpSpPr>
          <a:xfrm>
            <a:off x="7213965" y="1783393"/>
            <a:ext cx="3032103" cy="2713024"/>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xmlns="" id="{F5494FBC-EA6A-9B4A-9A12-6B00B52525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xmlns="" id="{C4036CC5-1B54-A64D-9B48-5BE8C2E2511D}"/>
                </a:ext>
              </a:extLst>
            </p:cNvPr>
            <p:cNvSpPr/>
            <p:nvPr/>
          </p:nvSpPr>
          <p:spPr>
            <a:xfrm>
              <a:off x="3272384" y="3376765"/>
              <a:ext cx="1549797"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xmlns=""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A1072C0-7CDA-3B41-9683-C01B2BFCAA3D}"/>
              </a:ext>
            </a:extLst>
          </p:cNvPr>
          <p:cNvSpPr txBox="1"/>
          <p:nvPr/>
        </p:nvSpPr>
        <p:spPr>
          <a:xfrm>
            <a:off x="2081725" y="1410258"/>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xmlns=""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xmlns="" id="{620DAA4B-708D-44B7-90F2-7934B08BEBDD}"/>
              </a:ext>
            </a:extLst>
          </p:cNvPr>
          <p:cNvSpPr txBox="1"/>
          <p:nvPr/>
        </p:nvSpPr>
        <p:spPr>
          <a:xfrm>
            <a:off x="3148136" y="613991"/>
            <a:ext cx="2085824"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xmlns="" id="{555B0BEB-2CEA-4DEB-A3FC-80A1DD339C62}"/>
              </a:ext>
            </a:extLst>
          </p:cNvPr>
          <p:cNvSpPr txBox="1"/>
          <p:nvPr/>
        </p:nvSpPr>
        <p:spPr>
          <a:xfrm>
            <a:off x="2081723" y="3735901"/>
            <a:ext cx="8437308" cy="1673856"/>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xmlns=""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xmlns=""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xmlns=""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x-none"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xmlns=""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x-none"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xmlns=""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xmlns=""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xmlns=""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xmlns=""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xmlns=""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xmlns=""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xmlns=""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xmlns="" id="{5A63B608-23EF-4F26-B83A-98934782C019}"/>
              </a:ext>
            </a:extLst>
          </p:cNvPr>
          <p:cNvSpPr txBox="1"/>
          <p:nvPr/>
        </p:nvSpPr>
        <p:spPr>
          <a:xfrm>
            <a:off x="4323771" y="2405920"/>
            <a:ext cx="5888393"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组合 24">
            <a:extLst>
              <a:ext uri="{FF2B5EF4-FFF2-40B4-BE49-F238E27FC236}">
                <a16:creationId xmlns:a16="http://schemas.microsoft.com/office/drawing/2014/main" xmlns=""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xmlns="" id="{092DCF09-A8D9-4C10-9CC4-384CB2BB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xmlns="" id="{CCF4C5AB-5233-4AE7-A1FD-7810AD1B6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xmlns="" id="{A5E9C73B-783D-4462-B02B-E4B83A85B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xmlns="" id="{35098846-14D1-4193-A37D-4CC2959D7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1644806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Tết đến rồi_HTS">
            <a:hlinkClick r:id="" action="ppaction://media"/>
            <a:extLst>
              <a:ext uri="{FF2B5EF4-FFF2-40B4-BE49-F238E27FC236}">
                <a16:creationId xmlns:a16="http://schemas.microsoft.com/office/drawing/2014/main" xmlns=""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Tree>
    <p:extLst>
      <p:ext uri="{BB962C8B-B14F-4D97-AF65-F5344CB8AC3E}">
        <p14:creationId xmlns:p14="http://schemas.microsoft.com/office/powerpoint/2010/main" val="660036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Bánh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tét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Quây</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xmlns=""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xmlns=""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xmlns=""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xmlns=""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xmlns=""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xmlns=""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xmlns=""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Tree>
    <p:extLst>
      <p:ext uri="{BB962C8B-B14F-4D97-AF65-F5344CB8AC3E}">
        <p14:creationId xmlns:p14="http://schemas.microsoft.com/office/powerpoint/2010/main" val="4206513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1" name="组合 20">
            <a:extLst>
              <a:ext uri="{FF2B5EF4-FFF2-40B4-BE49-F238E27FC236}">
                <a16:creationId xmlns:a16="http://schemas.microsoft.com/office/drawing/2014/main" xmlns=""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xmlns=""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xmlns=""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xmlns=""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xmlns=""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xmlns="" id="{F444FA34-939B-4C43-BF44-A53F37C17F69}"/>
              </a:ext>
            </a:extLst>
          </p:cNvPr>
          <p:cNvSpPr txBox="1"/>
          <p:nvPr/>
        </p:nvSpPr>
        <p:spPr>
          <a:xfrm>
            <a:off x="1976392" y="459923"/>
            <a:ext cx="1084780"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xmlns=""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xmlns="" id="{2A5A9F82-C334-4BC3-A258-9F048CB1B05F}"/>
              </a:ext>
            </a:extLst>
          </p:cNvPr>
          <p:cNvSpPr txBox="1"/>
          <p:nvPr/>
        </p:nvSpPr>
        <p:spPr>
          <a:xfrm>
            <a:off x="2518782" y="851389"/>
            <a:ext cx="7154436"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xmlns="" id="{37823BAE-D5C8-41BB-A76F-97D55A6B117A}"/>
              </a:ext>
            </a:extLst>
          </p:cNvPr>
          <p:cNvSpPr/>
          <p:nvPr/>
        </p:nvSpPr>
        <p:spPr>
          <a:xfrm>
            <a:off x="2090348" y="1607880"/>
            <a:ext cx="7995683" cy="146886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xmlns="" id="{50E7B565-5044-4F5C-8958-6CF56AE91343}"/>
              </a:ext>
            </a:extLst>
          </p:cNvPr>
          <p:cNvCxnSpPr/>
          <p:nvPr/>
        </p:nvCxnSpPr>
        <p:spPr>
          <a:xfrm flipH="1">
            <a:off x="8593854" y="1607880"/>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23FB4C2D-C55C-4A4C-99F1-81D48CD59FD4}"/>
              </a:ext>
            </a:extLst>
          </p:cNvPr>
          <p:cNvGrpSpPr/>
          <p:nvPr/>
        </p:nvGrpSpPr>
        <p:grpSpPr>
          <a:xfrm>
            <a:off x="7503301" y="2247143"/>
            <a:ext cx="306943" cy="627751"/>
            <a:chOff x="4944388" y="3399410"/>
            <a:chExt cx="230207" cy="470813"/>
          </a:xfrm>
        </p:grpSpPr>
        <p:cxnSp>
          <p:nvCxnSpPr>
            <p:cNvPr id="32" name="Straight Connector 31">
              <a:extLst>
                <a:ext uri="{FF2B5EF4-FFF2-40B4-BE49-F238E27FC236}">
                  <a16:creationId xmlns:a16="http://schemas.microsoft.com/office/drawing/2014/main" xmlns="" id="{564EA544-0EA5-4C14-A113-9D15713E2869}"/>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566BCA21-2AB0-4DCE-B576-71E3246331F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xmlns="" id="{EB1FB3B9-10D0-48CE-87C6-4C3CAECDEB0C}"/>
              </a:ext>
            </a:extLst>
          </p:cNvPr>
          <p:cNvCxnSpPr/>
          <p:nvPr/>
        </p:nvCxnSpPr>
        <p:spPr>
          <a:xfrm flipH="1">
            <a:off x="3541409" y="2383232"/>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F442D13B-E5CC-42D4-BCFB-E7114FEF3729}"/>
              </a:ext>
            </a:extLst>
          </p:cNvPr>
          <p:cNvSpPr/>
          <p:nvPr/>
        </p:nvSpPr>
        <p:spPr>
          <a:xfrm>
            <a:off x="2146268" y="3643988"/>
            <a:ext cx="7995683" cy="2207527"/>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xmlns="" id="{BA35733C-442B-41E9-AC81-D7F7067DF32D}"/>
              </a:ext>
            </a:extLst>
          </p:cNvPr>
          <p:cNvCxnSpPr/>
          <p:nvPr/>
        </p:nvCxnSpPr>
        <p:spPr>
          <a:xfrm flipH="1">
            <a:off x="9309041" y="4433874"/>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24511578-B61C-4802-93D1-0443677F239E}"/>
              </a:ext>
            </a:extLst>
          </p:cNvPr>
          <p:cNvCxnSpPr/>
          <p:nvPr/>
        </p:nvCxnSpPr>
        <p:spPr>
          <a:xfrm flipH="1">
            <a:off x="6662668" y="4433875"/>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xmlns="" id="{1604C3AF-8E27-4776-8513-E34463F9592F}"/>
              </a:ext>
            </a:extLst>
          </p:cNvPr>
          <p:cNvGrpSpPr/>
          <p:nvPr/>
        </p:nvGrpSpPr>
        <p:grpSpPr>
          <a:xfrm>
            <a:off x="6789838" y="5142695"/>
            <a:ext cx="306943" cy="627751"/>
            <a:chOff x="4944388" y="3399410"/>
            <a:chExt cx="230207" cy="470813"/>
          </a:xfrm>
        </p:grpSpPr>
        <p:cxnSp>
          <p:nvCxnSpPr>
            <p:cNvPr id="39" name="Straight Connector 38">
              <a:extLst>
                <a:ext uri="{FF2B5EF4-FFF2-40B4-BE49-F238E27FC236}">
                  <a16:creationId xmlns:a16="http://schemas.microsoft.com/office/drawing/2014/main" xmlns="" id="{467BC222-5555-4A3F-83ED-1757280A4FE0}"/>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2456990-EB1C-4FCE-97B8-06918F843BAB}"/>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xmlns="" id="{5C9EAFD6-2EC1-45BE-B27D-936F0DA9E910}"/>
              </a:ext>
            </a:extLst>
          </p:cNvPr>
          <p:cNvCxnSpPr/>
          <p:nvPr/>
        </p:nvCxnSpPr>
        <p:spPr>
          <a:xfrm flipH="1">
            <a:off x="4358203" y="3700863"/>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388878F-E67F-4F58-B133-08482ED57355}"/>
              </a:ext>
            </a:extLst>
          </p:cNvPr>
          <p:cNvCxnSpPr/>
          <p:nvPr/>
        </p:nvCxnSpPr>
        <p:spPr>
          <a:xfrm flipH="1">
            <a:off x="5041877" y="520529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87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23">
            <a:extLst>
              <a:ext uri="{FF2B5EF4-FFF2-40B4-BE49-F238E27FC236}">
                <a16:creationId xmlns:a16="http://schemas.microsoft.com/office/drawing/2014/main" xmlns=""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11" y="1054801"/>
            <a:ext cx="476518" cy="384000"/>
          </a:xfrm>
          <a:prstGeom prst="rect">
            <a:avLst/>
          </a:prstGeom>
        </p:spPr>
      </p:pic>
      <p:pic>
        <p:nvPicPr>
          <p:cNvPr id="30" name="Picture 29">
            <a:extLst>
              <a:ext uri="{FF2B5EF4-FFF2-40B4-BE49-F238E27FC236}">
                <a16:creationId xmlns:a16="http://schemas.microsoft.com/office/drawing/2014/main" xmlns=""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678408"/>
            <a:ext cx="450298" cy="384000"/>
          </a:xfrm>
          <a:prstGeom prst="rect">
            <a:avLst/>
          </a:prstGeom>
        </p:spPr>
      </p:pic>
      <p:pic>
        <p:nvPicPr>
          <p:cNvPr id="31" name="Picture 30">
            <a:extLst>
              <a:ext uri="{FF2B5EF4-FFF2-40B4-BE49-F238E27FC236}">
                <a16:creationId xmlns:a16="http://schemas.microsoft.com/office/drawing/2014/main" xmlns=""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21" y="3280560"/>
            <a:ext cx="450298" cy="384000"/>
          </a:xfrm>
          <a:prstGeom prst="rect">
            <a:avLst/>
          </a:prstGeom>
        </p:spPr>
      </p:pic>
      <p:pic>
        <p:nvPicPr>
          <p:cNvPr id="32" name="Picture 31">
            <a:extLst>
              <a:ext uri="{FF2B5EF4-FFF2-40B4-BE49-F238E27FC236}">
                <a16:creationId xmlns:a16="http://schemas.microsoft.com/office/drawing/2014/main" xmlns="" id="{C539565C-7F7B-4CD6-9D1B-AF6AF43E730E}"/>
              </a:ext>
            </a:extLst>
          </p:cNvPr>
          <p:cNvPicPr>
            <a:picLocks noChangeAspect="1"/>
          </p:cNvPicPr>
          <p:nvPr/>
        </p:nvPicPr>
        <p:blipFill rotWithShape="1">
          <a:blip r:embed="rId9"/>
          <a:srcRect l="26090" t="28446" r="16812" b="22809"/>
          <a:stretch/>
        </p:blipFill>
        <p:spPr>
          <a:xfrm>
            <a:off x="617111" y="4365213"/>
            <a:ext cx="535968" cy="502763"/>
          </a:xfrm>
          <a:prstGeom prst="rect">
            <a:avLst/>
          </a:prstGeom>
        </p:spPr>
      </p:pic>
      <p:sp>
        <p:nvSpPr>
          <p:cNvPr id="17" name="Rectangle: Rounded Corners 16">
            <a:extLst>
              <a:ext uri="{FF2B5EF4-FFF2-40B4-BE49-F238E27FC236}">
                <a16:creationId xmlns:a16="http://schemas.microsoft.com/office/drawing/2014/main" xmlns=""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xmlns=""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3888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xmlns=""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xmlns=""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xmlns=""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xmlns=""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xmlns=""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xmlns=""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xmlns=""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xmlns=""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xmlns=""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xmlns=""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xmlns="" id="{36FBFED0-3885-493C-8165-7BAA55A80970}"/>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0662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1202</Words>
  <Application>Microsoft Office PowerPoint</Application>
  <PresentationFormat>Custom</PresentationFormat>
  <Paragraphs>80</Paragraphs>
  <Slides>15</Slides>
  <Notes>11</Notes>
  <HiddenSlides>0</HiddenSlides>
  <MMClips>1</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1_Office Theme</vt:lpstr>
      <vt:lpstr>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18</cp:revision>
  <dcterms:created xsi:type="dcterms:W3CDTF">2021-07-31T15:43:01Z</dcterms:created>
  <dcterms:modified xsi:type="dcterms:W3CDTF">2022-01-30T09:09:58Z</dcterms:modified>
</cp:coreProperties>
</file>